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notesMasterIdLst>
    <p:notesMasterId r:id="rId30"/>
  </p:notesMaster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33" Type="http://schemas.openxmlformats.org/officeDocument/2006/relationships/theme" Target="theme/theme1.xml"/><Relationship Id="rId3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svg"/><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svg"/><Relationship Id="rId6" Type="http://schemas.openxmlformats.org/officeDocument/2006/relationships/image" Target="../media/image-1-6.jpeg"/><Relationship Id="rId7" Type="http://schemas.openxmlformats.org/officeDocument/2006/relationships/slideLayout" Target="../slideLayouts/slideLayout1.xml"/><Relationship Id="rId8"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sv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svg"/><Relationship Id="rId6" Type="http://schemas.openxmlformats.org/officeDocument/2006/relationships/image" Target="../media/image-10-6.png"/><Relationship Id="rId7" Type="http://schemas.openxmlformats.org/officeDocument/2006/relationships/image" Target="../media/image-10-7.sv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sv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svg"/><Relationship Id="rId6" Type="http://schemas.openxmlformats.org/officeDocument/2006/relationships/image" Target="../media/image-11-6.png"/><Relationship Id="rId7" Type="http://schemas.openxmlformats.org/officeDocument/2006/relationships/image" Target="../media/image-11-7.svg"/><Relationship Id="rId8" Type="http://schemas.openxmlformats.org/officeDocument/2006/relationships/image" Target="../media/image-11-8.png"/><Relationship Id="rId9" Type="http://schemas.openxmlformats.org/officeDocument/2006/relationships/slideLayout" Target="../slideLayouts/slideLayout1.xml"/><Relationship Id="rId10"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5" Type="http://schemas.openxmlformats.org/officeDocument/2006/relationships/hyperlink" Target="https://bmjopen.bmj.com/content/12/1/e050038.long" TargetMode="External"/><Relationship Id="rId6" Type="http://schemas.openxmlformats.org/officeDocument/2006/relationships/hyperlink" Target="https://bmjopen.bmj.com/content/12/1/e050038.long" TargetMode="External"/><Relationship Id="rId7" Type="http://schemas.openxmlformats.org/officeDocument/2006/relationships/hyperlink" Target="https://bmjopen.bmj.com/content/12/1/e050038.long" TargetMode="External"/><Relationship Id="rId8" Type="http://schemas.openxmlformats.org/officeDocument/2006/relationships/hyperlink" Target="https://bmjopen.bmj.com/content/12/1/e050038.long" TargetMode="External"/><Relationship Id="rId9" Type="http://schemas.openxmlformats.org/officeDocument/2006/relationships/hyperlink" Target="https://bmjopen.bmj.com/content/12/1/e050038.long" TargetMode="External"/><Relationship Id="rId10" Type="http://schemas.openxmlformats.org/officeDocument/2006/relationships/hyperlink" Target="https://bmjopen.bmj.com/content/12/1/e050038.long" TargetMode="External"/><Relationship Id="rId11" Type="http://schemas.openxmlformats.org/officeDocument/2006/relationships/hyperlink" Target="https://bmjopen.bmj.com/content/12/1/e050038.long" TargetMode="External"/><Relationship Id="rId12" Type="http://schemas.openxmlformats.org/officeDocument/2006/relationships/hyperlink" Target="https://bmjopen.bmj.com/content/12/1/e050038.long" TargetMode="External"/><Relationship Id="rId13" Type="http://schemas.openxmlformats.org/officeDocument/2006/relationships/hyperlink" Target="https://bmjopen.bmj.com/content/12/1/e050038.long" TargetMode="External"/><Relationship Id="rId14" Type="http://schemas.openxmlformats.org/officeDocument/2006/relationships/hyperlink" Target="https://bmjopen.bmj.com/content/12/1/e050038.long" TargetMode="External"/><Relationship Id="rId15" Type="http://schemas.openxmlformats.org/officeDocument/2006/relationships/hyperlink" Target="https://bmjopen.bmj.com/content/12/1/e050038.long" TargetMode="External"/><Relationship Id="rId16" Type="http://schemas.openxmlformats.org/officeDocument/2006/relationships/hyperlink" Target="https://bmjopen.bmj.com/content/12/1/e050038.long" TargetMode="External"/><Relationship Id="rId17" Type="http://schemas.openxmlformats.org/officeDocument/2006/relationships/hyperlink" Target="https://bmjopen.bmj.com/content/12/1/e050038.long" TargetMode="External"/><Relationship Id="rId18" Type="http://schemas.openxmlformats.org/officeDocument/2006/relationships/hyperlink" Target="https://bmjopen.bmj.com/content/12/1/e050038.long" TargetMode="External"/><Relationship Id="rId19" Type="http://schemas.openxmlformats.org/officeDocument/2006/relationships/hyperlink" Target="https://bmjopen.bmj.com/content/12/1/e050038.long" TargetMode="External"/><Relationship Id="rId20" Type="http://schemas.openxmlformats.org/officeDocument/2006/relationships/hyperlink" Target="https://bmjopen.bmj.com/content/12/1/e050038.long" TargetMode="External"/><Relationship Id="rId21" Type="http://schemas.openxmlformats.org/officeDocument/2006/relationships/hyperlink" Target="https://bmjopen.bmj.com/content/12/1/e050038.long" TargetMode="External"/><Relationship Id="rId22" Type="http://schemas.openxmlformats.org/officeDocument/2006/relationships/hyperlink" Target="https://bmjopen.bmj.com/content/12/1/e050038.long" TargetMode="External"/><Relationship Id="rId23" Type="http://schemas.openxmlformats.org/officeDocument/2006/relationships/hyperlink" Target="https://bmjopen.bmj.com/content/12/1/e050038.long" TargetMode="External"/><Relationship Id="rId24" Type="http://schemas.openxmlformats.org/officeDocument/2006/relationships/hyperlink" Target="https://bmjopen.bmj.com/content/12/1/e050038.long" TargetMode="External"/><Relationship Id="rId25" Type="http://schemas.openxmlformats.org/officeDocument/2006/relationships/hyperlink" Target="https://bmjopen.bmj.com/content/12/1/e050038.long" TargetMode="External"/><Relationship Id="rId26" Type="http://schemas.openxmlformats.org/officeDocument/2006/relationships/hyperlink" Target="https://bmjopen.bmj.com/content/12/1/e050038.long" TargetMode="External"/><Relationship Id="rId27" Type="http://schemas.openxmlformats.org/officeDocument/2006/relationships/hyperlink" Target="https://bmjopen.bmj.com/content/12/1/e050038.long" TargetMode="External"/><Relationship Id="rId28" Type="http://schemas.openxmlformats.org/officeDocument/2006/relationships/hyperlink" Target="https://bmjopen.bmj.com/content/12/1/e050038.long" TargetMode="External"/><Relationship Id="rId29" Type="http://schemas.openxmlformats.org/officeDocument/2006/relationships/hyperlink" Target="https://bmjopen.bmj.com/content/12/1/e050038.long" TargetMode="External"/><Relationship Id="rId30" Type="http://schemas.openxmlformats.org/officeDocument/2006/relationships/hyperlink" Target="https://bmjopen.bmj.com/content/12/1/e050038.long" TargetMode="External"/><Relationship Id="rId31" Type="http://schemas.openxmlformats.org/officeDocument/2006/relationships/hyperlink" Target="https://bmjopen.bmj.com/content/12/1/e050038.long" TargetMode="External"/><Relationship Id="rId32" Type="http://schemas.openxmlformats.org/officeDocument/2006/relationships/hyperlink" Target="https://bmjopen.bmj.com/content/12/1/e050038.long" TargetMode="External"/><Relationship Id="rId33" Type="http://schemas.openxmlformats.org/officeDocument/2006/relationships/hyperlink" Target="https://bmjopen.bmj.com/content/12/1/e050038.long" TargetMode="External"/><Relationship Id="rId34" Type="http://schemas.openxmlformats.org/officeDocument/2006/relationships/hyperlink" Target="https://bmjopen.bmj.com/content/12/1/e050038.long" TargetMode="External"/><Relationship Id="rId35" Type="http://schemas.openxmlformats.org/officeDocument/2006/relationships/hyperlink" Target="https://bmjopen.bmj.com/content/12/1/e050038.long" TargetMode="External"/><Relationship Id="rId36" Type="http://schemas.openxmlformats.org/officeDocument/2006/relationships/hyperlink" Target="https://bmjopen.bmj.com/content/12/1/e050038.long" TargetMode="External"/><Relationship Id="rId37" Type="http://schemas.openxmlformats.org/officeDocument/2006/relationships/hyperlink" Target="https://bmjopen.bmj.com/content/12/1/e050038.long" TargetMode="External"/><Relationship Id="rId38" Type="http://schemas.openxmlformats.org/officeDocument/2006/relationships/hyperlink" Target="https://bmjopen.bmj.com/content/12/1/e050038.long" TargetMode="External"/><Relationship Id="rId39" Type="http://schemas.openxmlformats.org/officeDocument/2006/relationships/hyperlink" Target="https://bmjopen.bmj.com/content/12/1/e050038.long" TargetMode="External"/><Relationship Id="rId40" Type="http://schemas.openxmlformats.org/officeDocument/2006/relationships/hyperlink" Target="https://bmjopen.bmj.com/content/12/1/e050038.long" TargetMode="External"/><Relationship Id="rId41" Type="http://schemas.openxmlformats.org/officeDocument/2006/relationships/hyperlink" Target="https://bmjopen.bmj.com/content/12/1/e050038.long" TargetMode="External"/><Relationship Id="rId42" Type="http://schemas.openxmlformats.org/officeDocument/2006/relationships/hyperlink" Target="https://bmjopen.bmj.com/content/12/1/e050038.long" TargetMode="External"/><Relationship Id="rId43" Type="http://schemas.openxmlformats.org/officeDocument/2006/relationships/hyperlink" Target="https://bmjopen.bmj.com/content/12/1/e050038.long" TargetMode="External"/><Relationship Id="rId44" Type="http://schemas.openxmlformats.org/officeDocument/2006/relationships/hyperlink" Target="https://bmjopen.bmj.com/content/12/1/e050038.long" TargetMode="External"/><Relationship Id="rId45" Type="http://schemas.openxmlformats.org/officeDocument/2006/relationships/hyperlink" Target="https://bmjopen.bmj.com/content/12/1/e050038.long" TargetMode="External"/><Relationship Id="rId46" Type="http://schemas.openxmlformats.org/officeDocument/2006/relationships/hyperlink" Target="https://bmjopen.bmj.com/content/12/1/e050038.long" TargetMode="External"/><Relationship Id="rId47" Type="http://schemas.openxmlformats.org/officeDocument/2006/relationships/hyperlink" Target="https://bmjopen.bmj.com/content/12/1/e050038.long" TargetMode="External"/><Relationship Id="rId48" Type="http://schemas.openxmlformats.org/officeDocument/2006/relationships/hyperlink" Target="https://bmjopen.bmj.com/content/12/1/e050038.long" TargetMode="External"/><Relationship Id="rId49" Type="http://schemas.openxmlformats.org/officeDocument/2006/relationships/hyperlink" Target="https://bmjopen.bmj.com/content/12/1/e050038.long" TargetMode="External"/><Relationship Id="rId50" Type="http://schemas.openxmlformats.org/officeDocument/2006/relationships/hyperlink" Target="https://bmjopen.bmj.com/content/12/1/e050038.long" TargetMode="External"/><Relationship Id="rId51" Type="http://schemas.openxmlformats.org/officeDocument/2006/relationships/hyperlink" Target="https://bmjopen.bmj.com/content/12/1/e050038.long" TargetMode="External"/><Relationship Id="rId52" Type="http://schemas.openxmlformats.org/officeDocument/2006/relationships/hyperlink" Target="https://bmjopen.bmj.com/content/12/1/e050038.long" TargetMode="External"/><Relationship Id="rId53" Type="http://schemas.openxmlformats.org/officeDocument/2006/relationships/hyperlink" Target="https://bmjopen.bmj.com/content/12/1/e050038.long" TargetMode="External"/><Relationship Id="rId54" Type="http://schemas.openxmlformats.org/officeDocument/2006/relationships/hyperlink" Target="https://bmjopen.bmj.com/content/12/1/e050038.long" TargetMode="External"/><Relationship Id="rId55" Type="http://schemas.openxmlformats.org/officeDocument/2006/relationships/hyperlink" Target="https://bmjopen.bmj.com/content/12/1/e050038.long" TargetMode="External"/><Relationship Id="rId56" Type="http://schemas.openxmlformats.org/officeDocument/2006/relationships/hyperlink" Target="https://bmjopen.bmj.com/content/12/1/e050038.long" TargetMode="External"/><Relationship Id="rId57" Type="http://schemas.openxmlformats.org/officeDocument/2006/relationships/hyperlink" Target="https://bmjopen.bmj.com/content/12/1/e050038.long" TargetMode="External"/><Relationship Id="rId58" Type="http://schemas.openxmlformats.org/officeDocument/2006/relationships/hyperlink" Target="https://bmjopen.bmj.com/content/12/1/e050038.long" TargetMode="External"/><Relationship Id="rId59" Type="http://schemas.openxmlformats.org/officeDocument/2006/relationships/hyperlink" Target="https://bmjopen.bmj.com/content/12/1/e050038.long" TargetMode="External"/><Relationship Id="rId60" Type="http://schemas.openxmlformats.org/officeDocument/2006/relationships/hyperlink" Target="https://bmjopen.bmj.com/content/12/1/e050038.long" TargetMode="External"/><Relationship Id="rId61" Type="http://schemas.openxmlformats.org/officeDocument/2006/relationships/hyperlink" Target="https://bmjopen.bmj.com/content/12/1/e050038.long" TargetMode="External"/><Relationship Id="rId62" Type="http://schemas.openxmlformats.org/officeDocument/2006/relationships/hyperlink" Target="https://bmjopen.bmj.com/content/12/1/e050038.long" TargetMode="External"/><Relationship Id="rId63" Type="http://schemas.openxmlformats.org/officeDocument/2006/relationships/hyperlink" Target="https://bmjopen.bmj.com/content/12/1/e050038.long" TargetMode="External"/><Relationship Id="rId64" Type="http://schemas.openxmlformats.org/officeDocument/2006/relationships/hyperlink" Target="https://bmjopen.bmj.com/content/12/1/e050038.long" TargetMode="External"/><Relationship Id="rId65" Type="http://schemas.openxmlformats.org/officeDocument/2006/relationships/hyperlink" Target="https://bmjopen.bmj.com/content/12/1/e050038.long" TargetMode="External"/><Relationship Id="rId66" Type="http://schemas.openxmlformats.org/officeDocument/2006/relationships/hyperlink" Target="https://bmjopen.bmj.com/content/12/1/e050038.long" TargetMode="External"/><Relationship Id="rId67" Type="http://schemas.openxmlformats.org/officeDocument/2006/relationships/hyperlink" Target="https://bmjopen.bmj.com/content/12/1/e050038.long" TargetMode="External"/><Relationship Id="rId68" Type="http://schemas.openxmlformats.org/officeDocument/2006/relationships/hyperlink" Target="https://bmjopen.bmj.com/content/12/1/e050038.long" TargetMode="External"/><Relationship Id="rId69" Type="http://schemas.openxmlformats.org/officeDocument/2006/relationships/hyperlink" Target="https://bmjopen.bmj.com/content/12/1/e050038.long" TargetMode="External"/><Relationship Id="rId70" Type="http://schemas.openxmlformats.org/officeDocument/2006/relationships/hyperlink" Target="https://bmjopen.bmj.com/content/12/1/e050038.long" TargetMode="External"/><Relationship Id="rId71" Type="http://schemas.openxmlformats.org/officeDocument/2006/relationships/hyperlink" Target="https://bmjopen.bmj.com/content/12/1/e050038.long" TargetMode="External"/><Relationship Id="rId72" Type="http://schemas.openxmlformats.org/officeDocument/2006/relationships/hyperlink" Target="https://bmjopen.bmj.com/content/12/1/e050038.long" TargetMode="External"/><Relationship Id="rId73" Type="http://schemas.openxmlformats.org/officeDocument/2006/relationships/hyperlink" Target="https://bmjopen.bmj.com/content/12/1/e050038.long" TargetMode="External"/><Relationship Id="rId74" Type="http://schemas.openxmlformats.org/officeDocument/2006/relationships/hyperlink" Target="https://bmjopen.bmj.com/content/12/1/e050038.long" TargetMode="External"/><Relationship Id="rId75" Type="http://schemas.openxmlformats.org/officeDocument/2006/relationships/hyperlink" Target="https://bmjopen.bmj.com/content/12/1/e050038.long" TargetMode="External"/><Relationship Id="rId76" Type="http://schemas.openxmlformats.org/officeDocument/2006/relationships/hyperlink" Target="https://bmjopen.bmj.com/content/12/1/e050038.long" TargetMode="External"/><Relationship Id="rId77" Type="http://schemas.openxmlformats.org/officeDocument/2006/relationships/hyperlink" Target="https://bmjopen.bmj.com/content/12/1/e050038.long" TargetMode="External"/><Relationship Id="rId78" Type="http://schemas.openxmlformats.org/officeDocument/2006/relationships/hyperlink" Target="https://bmjopen.bmj.com/content/12/1/e050038.long" TargetMode="External"/><Relationship Id="rId79" Type="http://schemas.openxmlformats.org/officeDocument/2006/relationships/hyperlink" Target="https://bmjopen.bmj.com/content/12/1/e050038.long" TargetMode="External"/><Relationship Id="rId80" Type="http://schemas.openxmlformats.org/officeDocument/2006/relationships/hyperlink" Target="https://bmjopen.bmj.com/content/12/1/e050038.long" TargetMode="External"/><Relationship Id="rId81" Type="http://schemas.openxmlformats.org/officeDocument/2006/relationships/hyperlink" Target="https://bmjopen.bmj.com/content/12/1/e050038.long" TargetMode="External"/><Relationship Id="rId82" Type="http://schemas.openxmlformats.org/officeDocument/2006/relationships/hyperlink" Target="https://bmjopen.bmj.com/content/12/1/e050038.long" TargetMode="External"/><Relationship Id="rId83" Type="http://schemas.openxmlformats.org/officeDocument/2006/relationships/hyperlink" Target="https://bmjopen.bmj.com/content/12/1/e050038.long" TargetMode="External"/><Relationship Id="rId84" Type="http://schemas.openxmlformats.org/officeDocument/2006/relationships/hyperlink" Target="https://bmjopen.bmj.com/content/12/1/e050038.long" TargetMode="External"/><Relationship Id="rId85" Type="http://schemas.openxmlformats.org/officeDocument/2006/relationships/hyperlink" Target="https://bmjopen.bmj.com/content/12/1/e050038.long" TargetMode="External"/><Relationship Id="rId86" Type="http://schemas.openxmlformats.org/officeDocument/2006/relationships/hyperlink" Target="https://bmjopen.bmj.com/content/12/1/e050038.long" TargetMode="External"/><Relationship Id="rId87" Type="http://schemas.openxmlformats.org/officeDocument/2006/relationships/hyperlink" Target="https://bmjopen.bmj.com/content/12/1/e050038.long" TargetMode="External"/><Relationship Id="rId88" Type="http://schemas.openxmlformats.org/officeDocument/2006/relationships/hyperlink" Target="https://bmjopen.bmj.com/content/12/1/e050038.long" TargetMode="External"/><Relationship Id="rId89" Type="http://schemas.openxmlformats.org/officeDocument/2006/relationships/hyperlink" Target="https://bmjopen.bmj.com/content/12/1/e050038.long" TargetMode="External"/><Relationship Id="rId90" Type="http://schemas.openxmlformats.org/officeDocument/2006/relationships/hyperlink" Target="https://bmjopen.bmj.com/content/12/1/e050038.long" TargetMode="External"/><Relationship Id="rId91" Type="http://schemas.openxmlformats.org/officeDocument/2006/relationships/hyperlink" Target="https://bmjopen.bmj.com/content/12/1/e050038.long" TargetMode="External"/><Relationship Id="rId92" Type="http://schemas.openxmlformats.org/officeDocument/2006/relationships/hyperlink" Target="https://bmjopen.bmj.com/content/12/1/e050038.long" TargetMode="External"/><Relationship Id="rId93" Type="http://schemas.openxmlformats.org/officeDocument/2006/relationships/hyperlink" Target="https://bmjopen.bmj.com/content/12/1/e050038.long" TargetMode="External"/><Relationship Id="rId94" Type="http://schemas.openxmlformats.org/officeDocument/2006/relationships/hyperlink" Target="https://bmjopen.bmj.com/content/12/1/e050038.long" TargetMode="External"/><Relationship Id="rId95" Type="http://schemas.openxmlformats.org/officeDocument/2006/relationships/hyperlink" Target="https://bmjopen.bmj.com/content/12/1/e050038.long" TargetMode="External"/><Relationship Id="rId96" Type="http://schemas.openxmlformats.org/officeDocument/2006/relationships/hyperlink" Target="https://bmjopen.bmj.com/content/12/1/e050038.long" TargetMode="External"/><Relationship Id="rId97" Type="http://schemas.openxmlformats.org/officeDocument/2006/relationships/hyperlink" Target="https://bmjopen.bmj.com/content/12/1/e050038.long" TargetMode="External"/><Relationship Id="rId98" Type="http://schemas.openxmlformats.org/officeDocument/2006/relationships/hyperlink" Target="https://bmjopen.bmj.com/content/12/1/e050038.long" TargetMode="External"/><Relationship Id="rId99" Type="http://schemas.openxmlformats.org/officeDocument/2006/relationships/hyperlink" Target="https://bmjopen.bmj.com/content/12/1/e050038.long" TargetMode="External"/><Relationship Id="rId100" Type="http://schemas.openxmlformats.org/officeDocument/2006/relationships/hyperlink" Target="https://bmjopen.bmj.com/content/12/1/e050038.long" TargetMode="External"/><Relationship Id="rId101" Type="http://schemas.openxmlformats.org/officeDocument/2006/relationships/hyperlink" Target="https://bmjopen.bmj.com/content/12/1/e050038.long" TargetMode="External"/><Relationship Id="rId102" Type="http://schemas.openxmlformats.org/officeDocument/2006/relationships/hyperlink" Target="https://bmjopen.bmj.com/content/12/1/e050038.long" TargetMode="External"/><Relationship Id="rId103" Type="http://schemas.openxmlformats.org/officeDocument/2006/relationships/hyperlink" Target="https://bmjopen.bmj.com/content/12/1/e050038.long" TargetMode="External"/><Relationship Id="rId104" Type="http://schemas.openxmlformats.org/officeDocument/2006/relationships/hyperlink" Target="https://bmjopen.bmj.com/content/12/1/e050038.long" TargetMode="External"/><Relationship Id="rId105" Type="http://schemas.openxmlformats.org/officeDocument/2006/relationships/hyperlink" Target="https://bmjopen.bmj.com/content/12/1/e050038.long" TargetMode="External"/><Relationship Id="rId106" Type="http://schemas.openxmlformats.org/officeDocument/2006/relationships/hyperlink" Target="https://bmjopen.bmj.com/content/12/1/e050038.long" TargetMode="External"/><Relationship Id="rId107" Type="http://schemas.openxmlformats.org/officeDocument/2006/relationships/hyperlink" Target="https://bmjopen.bmj.com/content/12/1/e050038.long" TargetMode="External"/><Relationship Id="rId108" Type="http://schemas.openxmlformats.org/officeDocument/2006/relationships/hyperlink" Target="https://bmjopen.bmj.com/content/12/1/e050038.long" TargetMode="External"/><Relationship Id="rId109" Type="http://schemas.openxmlformats.org/officeDocument/2006/relationships/hyperlink" Target="https://bmjopen.bmj.com/content/12/1/e050038.long" TargetMode="External"/><Relationship Id="rId110" Type="http://schemas.openxmlformats.org/officeDocument/2006/relationships/hyperlink" Target="https://bmjopen.bmj.com/content/12/1/e050038.long" TargetMode="External"/><Relationship Id="rId111" Type="http://schemas.openxmlformats.org/officeDocument/2006/relationships/hyperlink" Target="https://bmjopen.bmj.com/content/12/1/e050038.long" TargetMode="External"/><Relationship Id="rId112" Type="http://schemas.openxmlformats.org/officeDocument/2006/relationships/hyperlink" Target="https://bmjopen.bmj.com/content/12/1/e050038.long" TargetMode="External"/><Relationship Id="rId113" Type="http://schemas.openxmlformats.org/officeDocument/2006/relationships/hyperlink" Target="https://bmjopen.bmj.com/content/12/1/e050038.long" TargetMode="External"/><Relationship Id="rId114" Type="http://schemas.openxmlformats.org/officeDocument/2006/relationships/hyperlink" Target="https://bmjopen.bmj.com/content/12/1/e050038.long" TargetMode="External"/><Relationship Id="rId115" Type="http://schemas.openxmlformats.org/officeDocument/2006/relationships/hyperlink" Target="https://bmjopen.bmj.com/content/12/1/e050038.long" TargetMode="External"/><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svg"/><Relationship Id="rId4" Type="http://schemas.openxmlformats.org/officeDocument/2006/relationships/image" Target="../media/image-12-4.png"/><Relationship Id="rId116" Type="http://schemas.openxmlformats.org/officeDocument/2006/relationships/slideLayout" Target="../slideLayouts/slideLayout1.xml"/><Relationship Id="rId11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sv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9" Type="http://schemas.openxmlformats.org/officeDocument/2006/relationships/hyperlink" Target="https://bmjopen.bmj.com/content/12/1/e050038.long" TargetMode="External"/><Relationship Id="rId30" Type="http://schemas.openxmlformats.org/officeDocument/2006/relationships/hyperlink" Target="https://bmjopen.bmj.com/content/12/1/e050038.long" TargetMode="External"/><Relationship Id="rId31" Type="http://schemas.openxmlformats.org/officeDocument/2006/relationships/hyperlink" Target="https://bmjopen.bmj.com/content/12/1/e050038.long" TargetMode="External"/><Relationship Id="rId32" Type="http://schemas.openxmlformats.org/officeDocument/2006/relationships/hyperlink" Target="https://bmjopen.bmj.com/content/12/1/e050038.long" TargetMode="External"/><Relationship Id="rId33" Type="http://schemas.openxmlformats.org/officeDocument/2006/relationships/hyperlink" Target="https://bmjopen.bmj.com/content/12/1/e050038.long" TargetMode="External"/><Relationship Id="rId34" Type="http://schemas.openxmlformats.org/officeDocument/2006/relationships/hyperlink" Target="https://bmjopen.bmj.com/content/12/1/e050038.long" TargetMode="External"/><Relationship Id="rId35" Type="http://schemas.openxmlformats.org/officeDocument/2006/relationships/hyperlink" Target="https://bmjopen.bmj.com/content/12/1/e050038.long" TargetMode="External"/><Relationship Id="rId36" Type="http://schemas.openxmlformats.org/officeDocument/2006/relationships/hyperlink" Target="https://bmjopen.bmj.com/content/12/1/e050038.long" TargetMode="External"/><Relationship Id="rId37" Type="http://schemas.openxmlformats.org/officeDocument/2006/relationships/hyperlink" Target="https://bmjopen.bmj.com/content/12/1/e050038.long" TargetMode="External"/><Relationship Id="rId38" Type="http://schemas.openxmlformats.org/officeDocument/2006/relationships/hyperlink" Target="https://bmjopen.bmj.com/content/12/1/e050038.long" TargetMode="External"/><Relationship Id="rId39" Type="http://schemas.openxmlformats.org/officeDocument/2006/relationships/hyperlink" Target="https://bmjopen.bmj.com/content/12/1/e050038.long" TargetMode="External"/><Relationship Id="rId40" Type="http://schemas.openxmlformats.org/officeDocument/2006/relationships/hyperlink" Target="https://bmjopen.bmj.com/content/12/1/e050038.long" TargetMode="External"/><Relationship Id="rId41" Type="http://schemas.openxmlformats.org/officeDocument/2006/relationships/hyperlink" Target="https://bmjopen.bmj.com/content/12/1/e050038.long" TargetMode="External"/><Relationship Id="rId42" Type="http://schemas.openxmlformats.org/officeDocument/2006/relationships/hyperlink" Target="https://bmjopen.bmj.com/content/12/1/e050038.long" TargetMode="External"/><Relationship Id="rId43" Type="http://schemas.openxmlformats.org/officeDocument/2006/relationships/hyperlink" Target="https://bmjopen.bmj.com/content/12/1/e050038.long" TargetMode="External"/><Relationship Id="rId44" Type="http://schemas.openxmlformats.org/officeDocument/2006/relationships/hyperlink" Target="https://bmjopen.bmj.com/content/12/1/e050038.long" TargetMode="External"/><Relationship Id="rId45" Type="http://schemas.openxmlformats.org/officeDocument/2006/relationships/hyperlink" Target="https://bmjopen.bmj.com/content/12/1/e050038.long" TargetMode="External"/><Relationship Id="rId46" Type="http://schemas.openxmlformats.org/officeDocument/2006/relationships/hyperlink" Target="https://bmjopen.bmj.com/content/12/1/e050038.long" TargetMode="External"/><Relationship Id="rId47" Type="http://schemas.openxmlformats.org/officeDocument/2006/relationships/hyperlink" Target="https://bmjopen.bmj.com/content/12/1/e050038.long" TargetMode="External"/><Relationship Id="rId48" Type="http://schemas.openxmlformats.org/officeDocument/2006/relationships/hyperlink" Target="https://bmjopen.bmj.com/content/12/1/e050038.long" TargetMode="External"/><Relationship Id="rId49" Type="http://schemas.openxmlformats.org/officeDocument/2006/relationships/hyperlink" Target="https://bmjopen.bmj.com/content/12/1/e050038.long" TargetMode="External"/><Relationship Id="rId50" Type="http://schemas.openxmlformats.org/officeDocument/2006/relationships/hyperlink" Target="https://bmjopen.bmj.com/content/12/1/e050038.long" TargetMode="External"/><Relationship Id="rId51" Type="http://schemas.openxmlformats.org/officeDocument/2006/relationships/hyperlink" Target="https://bmjopen.bmj.com/content/12/1/e050038.long" TargetMode="External"/><Relationship Id="rId52" Type="http://schemas.openxmlformats.org/officeDocument/2006/relationships/hyperlink" Target="https://bmjopen.bmj.com/content/12/1/e050038.long" TargetMode="External"/><Relationship Id="rId53" Type="http://schemas.openxmlformats.org/officeDocument/2006/relationships/hyperlink" Target="https://bmjopen.bmj.com/content/12/1/e050038.long" TargetMode="External"/><Relationship Id="rId54" Type="http://schemas.openxmlformats.org/officeDocument/2006/relationships/hyperlink" Target="https://bmjopen.bmj.com/content/12/1/e050038.long" TargetMode="External"/><Relationship Id="rId55" Type="http://schemas.openxmlformats.org/officeDocument/2006/relationships/hyperlink" Target="https://bmjopen.bmj.com/content/12/1/e050038.long" TargetMode="External"/><Relationship Id="rId56" Type="http://schemas.openxmlformats.org/officeDocument/2006/relationships/hyperlink" Target="https://bmjopen.bmj.com/content/12/1/e050038.long" TargetMode="External"/><Relationship Id="rId57" Type="http://schemas.openxmlformats.org/officeDocument/2006/relationships/hyperlink" Target="https://bmjopen.bmj.com/content/12/1/e050038.long" TargetMode="External"/><Relationship Id="rId58" Type="http://schemas.openxmlformats.org/officeDocument/2006/relationships/hyperlink" Target="https://bmjopen.bmj.com/content/12/1/e050038.long" TargetMode="External"/><Relationship Id="rId59" Type="http://schemas.openxmlformats.org/officeDocument/2006/relationships/hyperlink" Target="https://bmjopen.bmj.com/content/12/1/e050038.long" TargetMode="External"/><Relationship Id="rId60" Type="http://schemas.openxmlformats.org/officeDocument/2006/relationships/hyperlink" Target="https://bmjopen.bmj.com/content/12/1/e050038.long" TargetMode="External"/><Relationship Id="rId61" Type="http://schemas.openxmlformats.org/officeDocument/2006/relationships/hyperlink" Target="https://bmjopen.bmj.com/content/12/1/e050038.long" TargetMode="External"/><Relationship Id="rId62" Type="http://schemas.openxmlformats.org/officeDocument/2006/relationships/hyperlink" Target="https://bmjopen.bmj.com/content/12/1/e050038.long" TargetMode="External"/><Relationship Id="rId63" Type="http://schemas.openxmlformats.org/officeDocument/2006/relationships/hyperlink" Target="https://bmjopen.bmj.com/content/12/1/e050038.long" TargetMode="External"/><Relationship Id="rId64" Type="http://schemas.openxmlformats.org/officeDocument/2006/relationships/hyperlink" Target="https://bmjopen.bmj.com/content/12/1/e050038.long" TargetMode="External"/><Relationship Id="rId65" Type="http://schemas.openxmlformats.org/officeDocument/2006/relationships/hyperlink" Target="https://bmjopen.bmj.com/content/12/1/e050038.long" TargetMode="External"/><Relationship Id="rId66" Type="http://schemas.openxmlformats.org/officeDocument/2006/relationships/hyperlink" Target="https://bmjopen.bmj.com/content/12/1/e050038.long" TargetMode="External"/><Relationship Id="rId67" Type="http://schemas.openxmlformats.org/officeDocument/2006/relationships/hyperlink" Target="https://bmjopen.bmj.com/content/12/1/e050038.long" TargetMode="External"/><Relationship Id="rId68" Type="http://schemas.openxmlformats.org/officeDocument/2006/relationships/hyperlink" Target="https://bmjopen.bmj.com/content/12/1/e050038.long" TargetMode="External"/><Relationship Id="rId69" Type="http://schemas.openxmlformats.org/officeDocument/2006/relationships/hyperlink" Target="https://bmjopen.bmj.com/content/12/1/e050038.long" TargetMode="External"/><Relationship Id="rId70" Type="http://schemas.openxmlformats.org/officeDocument/2006/relationships/hyperlink" Target="https://bmjopen.bmj.com/content/12/1/e050038.long" TargetMode="External"/><Relationship Id="rId71" Type="http://schemas.openxmlformats.org/officeDocument/2006/relationships/hyperlink" Target="https://bmjopen.bmj.com/content/12/1/e050038.long" TargetMode="External"/><Relationship Id="rId72" Type="http://schemas.openxmlformats.org/officeDocument/2006/relationships/hyperlink" Target="https://bmjopen.bmj.com/content/12/1/e050038.long" TargetMode="External"/><Relationship Id="rId73" Type="http://schemas.openxmlformats.org/officeDocument/2006/relationships/hyperlink" Target="https://bmjopen.bmj.com/content/12/1/e050038.long" TargetMode="External"/><Relationship Id="rId74" Type="http://schemas.openxmlformats.org/officeDocument/2006/relationships/hyperlink" Target="https://bmjopen.bmj.com/content/12/1/e050038.long" TargetMode="External"/><Relationship Id="rId75" Type="http://schemas.openxmlformats.org/officeDocument/2006/relationships/hyperlink" Target="https://bmjopen.bmj.com/content/12/1/e050038.long" TargetMode="External"/><Relationship Id="rId76" Type="http://schemas.openxmlformats.org/officeDocument/2006/relationships/hyperlink" Target="https://bmjopen.bmj.com/content/12/1/e050038.long" TargetMode="External"/><Relationship Id="rId77" Type="http://schemas.openxmlformats.org/officeDocument/2006/relationships/hyperlink" Target="https://bmjopen.bmj.com/content/12/1/e050038.long" TargetMode="External"/><Relationship Id="rId78" Type="http://schemas.openxmlformats.org/officeDocument/2006/relationships/hyperlink" Target="https://bmjopen.bmj.com/content/12/1/e050038.long" TargetMode="External"/><Relationship Id="rId79" Type="http://schemas.openxmlformats.org/officeDocument/2006/relationships/hyperlink" Target="https://bmjopen.bmj.com/content/12/1/e050038.long" TargetMode="External"/><Relationship Id="rId80" Type="http://schemas.openxmlformats.org/officeDocument/2006/relationships/hyperlink" Target="https://bmjopen.bmj.com/content/12/1/e050038.long" TargetMode="External"/><Relationship Id="rId81" Type="http://schemas.openxmlformats.org/officeDocument/2006/relationships/hyperlink" Target="https://bmjopen.bmj.com/content/12/1/e050038.long" TargetMode="External"/><Relationship Id="rId82" Type="http://schemas.openxmlformats.org/officeDocument/2006/relationships/hyperlink" Target="https://bmjopen.bmj.com/content/12/1/e050038.long" TargetMode="External"/><Relationship Id="rId83" Type="http://schemas.openxmlformats.org/officeDocument/2006/relationships/hyperlink" Target="https://bmjopen.bmj.com/content/12/1/e050038.long" TargetMode="External"/><Relationship Id="rId84" Type="http://schemas.openxmlformats.org/officeDocument/2006/relationships/hyperlink" Target="https://bmjopen.bmj.com/content/12/1/e050038.long" TargetMode="External"/><Relationship Id="rId85" Type="http://schemas.openxmlformats.org/officeDocument/2006/relationships/hyperlink" Target="https://bmjopen.bmj.com/content/12/1/e050038.long" TargetMode="External"/><Relationship Id="rId86" Type="http://schemas.openxmlformats.org/officeDocument/2006/relationships/hyperlink" Target="https://bmjopen.bmj.com/content/12/1/e050038.long" TargetMode="External"/><Relationship Id="rId87" Type="http://schemas.openxmlformats.org/officeDocument/2006/relationships/hyperlink" Target="https://bmjopen.bmj.com/content/12/1/e050038.long" TargetMode="External"/><Relationship Id="rId88" Type="http://schemas.openxmlformats.org/officeDocument/2006/relationships/hyperlink" Target="https://bmjopen.bmj.com/content/12/1/e050038.long" TargetMode="External"/><Relationship Id="rId89" Type="http://schemas.openxmlformats.org/officeDocument/2006/relationships/hyperlink" Target="https://bmjopen.bmj.com/content/12/1/e050038.long" TargetMode="External"/><Relationship Id="rId90" Type="http://schemas.openxmlformats.org/officeDocument/2006/relationships/hyperlink" Target="https://bmjopen.bmj.com/content/12/1/e050038.long" TargetMode="External"/><Relationship Id="rId91" Type="http://schemas.openxmlformats.org/officeDocument/2006/relationships/hyperlink" Target="https://bmjopen.bmj.com/content/12/1/e050038.long" TargetMode="External"/><Relationship Id="rId92" Type="http://schemas.openxmlformats.org/officeDocument/2006/relationships/hyperlink" Target="https://bmjopen.bmj.com/content/12/1/e050038.long" TargetMode="External"/><Relationship Id="rId93" Type="http://schemas.openxmlformats.org/officeDocument/2006/relationships/hyperlink" Target="https://bmjopen.bmj.com/content/12/1/e050038.long" TargetMode="External"/><Relationship Id="rId94" Type="http://schemas.openxmlformats.org/officeDocument/2006/relationships/hyperlink" Target="https://bmjopen.bmj.com/content/12/1/e050038.long" TargetMode="External"/><Relationship Id="rId95" Type="http://schemas.openxmlformats.org/officeDocument/2006/relationships/hyperlink" Target="https://bmjopen.bmj.com/content/12/1/e050038.long" TargetMode="External"/><Relationship Id="rId96" Type="http://schemas.openxmlformats.org/officeDocument/2006/relationships/hyperlink" Target="https://bmjopen.bmj.com/content/12/1/e050038.long" TargetMode="External"/><Relationship Id="rId97" Type="http://schemas.openxmlformats.org/officeDocument/2006/relationships/hyperlink" Target="https://bmjopen.bmj.com/content/12/1/e050038.long" TargetMode="External"/><Relationship Id="rId98" Type="http://schemas.openxmlformats.org/officeDocument/2006/relationships/hyperlink" Target="https://bmjopen.bmj.com/content/12/1/e050038.long" TargetMode="External"/><Relationship Id="rId99" Type="http://schemas.openxmlformats.org/officeDocument/2006/relationships/hyperlink" Target="https://bmjopen.bmj.com/content/12/1/e050038.long" TargetMode="External"/><Relationship Id="rId100" Type="http://schemas.openxmlformats.org/officeDocument/2006/relationships/hyperlink" Target="https://bmjopen.bmj.com/content/12/1/e050038.long" TargetMode="External"/><Relationship Id="rId101" Type="http://schemas.openxmlformats.org/officeDocument/2006/relationships/hyperlink" Target="https://bmjopen.bmj.com/content/12/1/e050038.long" TargetMode="External"/><Relationship Id="rId102" Type="http://schemas.openxmlformats.org/officeDocument/2006/relationships/hyperlink" Target="https://bmjopen.bmj.com/content/12/1/e050038.long" TargetMode="External"/><Relationship Id="rId103" Type="http://schemas.openxmlformats.org/officeDocument/2006/relationships/hyperlink" Target="https://bmjopen.bmj.com/content/12/1/e050038.long" TargetMode="External"/><Relationship Id="rId104" Type="http://schemas.openxmlformats.org/officeDocument/2006/relationships/hyperlink" Target="https://bmjopen.bmj.com/content/12/1/e050038.long" TargetMode="External"/><Relationship Id="rId105" Type="http://schemas.openxmlformats.org/officeDocument/2006/relationships/hyperlink" Target="https://bmjopen.bmj.com/content/12/1/e050038.long" TargetMode="External"/><Relationship Id="rId106" Type="http://schemas.openxmlformats.org/officeDocument/2006/relationships/hyperlink" Target="https://bmjopen.bmj.com/content/12/1/e050038.long" TargetMode="External"/><Relationship Id="rId107" Type="http://schemas.openxmlformats.org/officeDocument/2006/relationships/hyperlink" Target="https://bmjopen.bmj.com/content/12/1/e050038.long" TargetMode="External"/><Relationship Id="rId108" Type="http://schemas.openxmlformats.org/officeDocument/2006/relationships/hyperlink" Target="https://bmjopen.bmj.com/content/12/1/e050038.long" TargetMode="External"/><Relationship Id="rId109" Type="http://schemas.openxmlformats.org/officeDocument/2006/relationships/hyperlink" Target="https://bmjopen.bmj.com/content/12/1/e050038.long" TargetMode="External"/><Relationship Id="rId110" Type="http://schemas.openxmlformats.org/officeDocument/2006/relationships/hyperlink" Target="https://bmjopen.bmj.com/content/12/1/e050038.long" TargetMode="External"/><Relationship Id="rId111" Type="http://schemas.openxmlformats.org/officeDocument/2006/relationships/hyperlink" Target="https://bmjopen.bmj.com/content/12/1/e050038.long" TargetMode="External"/><Relationship Id="rId112" Type="http://schemas.openxmlformats.org/officeDocument/2006/relationships/hyperlink" Target="https://bmjopen.bmj.com/content/12/1/e050038.long" TargetMode="External"/><Relationship Id="rId113" Type="http://schemas.openxmlformats.org/officeDocument/2006/relationships/hyperlink" Target="https://bmjopen.bmj.com/content/12/1/e050038.long" TargetMode="External"/><Relationship Id="rId114" Type="http://schemas.openxmlformats.org/officeDocument/2006/relationships/hyperlink" Target="https://bmjopen.bmj.com/content/12/1/e050038.long" TargetMode="External"/><Relationship Id="rId115" Type="http://schemas.openxmlformats.org/officeDocument/2006/relationships/hyperlink" Target="https://bmjopen.bmj.com/content/12/1/e050038.long" TargetMode="External"/><Relationship Id="rId116" Type="http://schemas.openxmlformats.org/officeDocument/2006/relationships/hyperlink" Target="https://bmjopen.bmj.com/content/12/1/e050038.long" TargetMode="External"/><Relationship Id="rId117" Type="http://schemas.openxmlformats.org/officeDocument/2006/relationships/hyperlink" Target="https://bmjopen.bmj.com/content/12/1/e050038.long" TargetMode="External"/><Relationship Id="rId118" Type="http://schemas.openxmlformats.org/officeDocument/2006/relationships/hyperlink" Target="https://bmjopen.bmj.com/content/12/1/e050038.long" TargetMode="External"/><Relationship Id="rId119" Type="http://schemas.openxmlformats.org/officeDocument/2006/relationships/hyperlink" Target="https://bmjopen.bmj.com/content/12/1/e050038.long" TargetMode="External"/><Relationship Id="rId120" Type="http://schemas.openxmlformats.org/officeDocument/2006/relationships/hyperlink" Target="https://bmjopen.bmj.com/content/12/1/e050038.long" TargetMode="External"/><Relationship Id="rId121" Type="http://schemas.openxmlformats.org/officeDocument/2006/relationships/hyperlink" Target="https://bmjopen.bmj.com/content/12/1/e050038.long" TargetMode="External"/><Relationship Id="rId122" Type="http://schemas.openxmlformats.org/officeDocument/2006/relationships/hyperlink" Target="https://bmjopen.bmj.com/content/12/1/e050038.long" TargetMode="External"/><Relationship Id="rId123" Type="http://schemas.openxmlformats.org/officeDocument/2006/relationships/hyperlink" Target="https://bmjopen.bmj.com/content/12/1/e050038.long" TargetMode="External"/><Relationship Id="rId124" Type="http://schemas.openxmlformats.org/officeDocument/2006/relationships/hyperlink" Target="https://bmjopen.bmj.com/content/12/1/e050038.long" TargetMode="External"/><Relationship Id="rId125" Type="http://schemas.openxmlformats.org/officeDocument/2006/relationships/hyperlink" Target="https://bmjopen.bmj.com/content/12/1/e050038.long" TargetMode="External"/><Relationship Id="rId126" Type="http://schemas.openxmlformats.org/officeDocument/2006/relationships/hyperlink" Target="https://bmjopen.bmj.com/content/12/1/e050038.long" TargetMode="External"/><Relationship Id="rId127" Type="http://schemas.openxmlformats.org/officeDocument/2006/relationships/hyperlink" Target="https://bmjopen.bmj.com/content/12/1/e050038.long" TargetMode="External"/><Relationship Id="rId128" Type="http://schemas.openxmlformats.org/officeDocument/2006/relationships/hyperlink" Target="https://bmjopen.bmj.com/content/12/1/e050038.long" TargetMode="External"/><Relationship Id="rId129" Type="http://schemas.openxmlformats.org/officeDocument/2006/relationships/hyperlink" Target="https://bmjopen.bmj.com/content/12/1/e050038.long" TargetMode="External"/><Relationship Id="rId130" Type="http://schemas.openxmlformats.org/officeDocument/2006/relationships/hyperlink" Target="https://bmjopen.bmj.com/content/12/1/e050038.long" TargetMode="External"/><Relationship Id="rId131" Type="http://schemas.openxmlformats.org/officeDocument/2006/relationships/hyperlink" Target="https://bmjopen.bmj.com/content/12/1/e050038.long" TargetMode="External"/><Relationship Id="rId132" Type="http://schemas.openxmlformats.org/officeDocument/2006/relationships/hyperlink" Target="https://bmjopen.bmj.com/content/12/1/e050038.long" TargetMode="External"/><Relationship Id="rId133" Type="http://schemas.openxmlformats.org/officeDocument/2006/relationships/hyperlink" Target="https://bmjopen.bmj.com/content/12/1/e050038.long" TargetMode="External"/><Relationship Id="rId134" Type="http://schemas.openxmlformats.org/officeDocument/2006/relationships/hyperlink" Target="https://bmjopen.bmj.com/content/12/1/e050038.long" TargetMode="External"/><Relationship Id="rId135" Type="http://schemas.openxmlformats.org/officeDocument/2006/relationships/hyperlink" Target="https://bmjopen.bmj.com/content/12/1/e050038.long" TargetMode="External"/><Relationship Id="rId136" Type="http://schemas.openxmlformats.org/officeDocument/2006/relationships/hyperlink" Target="https://bmjopen.bmj.com/content/12/1/e050038.long" TargetMode="External"/><Relationship Id="rId137" Type="http://schemas.openxmlformats.org/officeDocument/2006/relationships/hyperlink" Target="https://bmjopen.bmj.com/content/12/1/e050038.long" TargetMode="External"/><Relationship Id="rId138" Type="http://schemas.openxmlformats.org/officeDocument/2006/relationships/hyperlink" Target="https://bmjopen.bmj.com/content/12/1/e050038.long" TargetMode="External"/><Relationship Id="rId139" Type="http://schemas.openxmlformats.org/officeDocument/2006/relationships/hyperlink" Target="https://bmjopen.bmj.com/content/12/1/e050038.long" TargetMode="External"/><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image" Target="../media/image-14-9.png"/><Relationship Id="rId10" Type="http://schemas.openxmlformats.org/officeDocument/2006/relationships/image" Target="../media/image-14-10.svg"/><Relationship Id="rId11" Type="http://schemas.openxmlformats.org/officeDocument/2006/relationships/image" Target="../media/image-14-11.png"/><Relationship Id="rId12" Type="http://schemas.openxmlformats.org/officeDocument/2006/relationships/image" Target="../media/image-14-12.svg"/><Relationship Id="rId13" Type="http://schemas.openxmlformats.org/officeDocument/2006/relationships/image" Target="../media/image-14-13.png"/><Relationship Id="rId14" Type="http://schemas.openxmlformats.org/officeDocument/2006/relationships/image" Target="../media/image-14-14.svg"/><Relationship Id="rId15" Type="http://schemas.openxmlformats.org/officeDocument/2006/relationships/image" Target="../media/image-14-15.png"/><Relationship Id="rId16" Type="http://schemas.openxmlformats.org/officeDocument/2006/relationships/image" Target="../media/image-14-16.svg"/><Relationship Id="rId17" Type="http://schemas.openxmlformats.org/officeDocument/2006/relationships/image" Target="../media/image-14-17.png"/><Relationship Id="rId18" Type="http://schemas.openxmlformats.org/officeDocument/2006/relationships/image" Target="../media/image-14-18.svg"/><Relationship Id="rId19" Type="http://schemas.openxmlformats.org/officeDocument/2006/relationships/image" Target="../media/image-14-19.png"/><Relationship Id="rId20" Type="http://schemas.openxmlformats.org/officeDocument/2006/relationships/image" Target="../media/image-14-20.svg"/><Relationship Id="rId21" Type="http://schemas.openxmlformats.org/officeDocument/2006/relationships/image" Target="../media/image-14-21.png"/><Relationship Id="rId22" Type="http://schemas.openxmlformats.org/officeDocument/2006/relationships/image" Target="../media/image-14-22.svg"/><Relationship Id="rId23" Type="http://schemas.openxmlformats.org/officeDocument/2006/relationships/image" Target="../media/image-14-23.png"/><Relationship Id="rId24" Type="http://schemas.openxmlformats.org/officeDocument/2006/relationships/image" Target="../media/image-14-24.svg"/><Relationship Id="rId25" Type="http://schemas.openxmlformats.org/officeDocument/2006/relationships/image" Target="../media/image-14-25.png"/><Relationship Id="rId26" Type="http://schemas.openxmlformats.org/officeDocument/2006/relationships/image" Target="../media/image-14-26.svg"/><Relationship Id="rId27" Type="http://schemas.openxmlformats.org/officeDocument/2006/relationships/image" Target="../media/image-14-27.png"/><Relationship Id="rId28" Type="http://schemas.openxmlformats.org/officeDocument/2006/relationships/image" Target="../media/image-14-28.svg"/><Relationship Id="rId140" Type="http://schemas.openxmlformats.org/officeDocument/2006/relationships/slideLayout" Target="../slideLayouts/slideLayout1.xml"/><Relationship Id="rId141"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sv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svg"/><Relationship Id="rId3" Type="http://schemas.openxmlformats.org/officeDocument/2006/relationships/image" Target="../media/image-16-3.jpe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hyperlink" Target="https://bmjopen.bmj.com/content/12/1/e050038.long" TargetMode="External"/><Relationship Id="rId9" Type="http://schemas.openxmlformats.org/officeDocument/2006/relationships/hyperlink" Target="https://bmjopen.bmj.com/content/12/1/e050038.long" TargetMode="External"/><Relationship Id="rId10" Type="http://schemas.openxmlformats.org/officeDocument/2006/relationships/hyperlink" Target="https://bmjopen.bmj.com/content/12/1/e050038.long" TargetMode="External"/><Relationship Id="rId11" Type="http://schemas.openxmlformats.org/officeDocument/2006/relationships/hyperlink" Target="https://bmjopen.bmj.com/content/12/1/e050038.long" TargetMode="External"/><Relationship Id="rId12" Type="http://schemas.openxmlformats.org/officeDocument/2006/relationships/hyperlink" Target="https://bmjopen.bmj.com/content/12/1/e050038.long" TargetMode="External"/><Relationship Id="rId13" Type="http://schemas.openxmlformats.org/officeDocument/2006/relationships/hyperlink" Target="https://bmjopen.bmj.com/content/12/1/e050038.long" TargetMode="External"/><Relationship Id="rId14" Type="http://schemas.openxmlformats.org/officeDocument/2006/relationships/hyperlink" Target="https://bmjopen.bmj.com/content/12/1/e050038.long" TargetMode="External"/><Relationship Id="rId15" Type="http://schemas.openxmlformats.org/officeDocument/2006/relationships/hyperlink" Target="https://bmjopen.bmj.com/content/12/1/e050038.long" TargetMode="External"/><Relationship Id="rId16" Type="http://schemas.openxmlformats.org/officeDocument/2006/relationships/hyperlink" Target="https://bmjopen.bmj.com/content/12/1/e050038.long" TargetMode="External"/><Relationship Id="rId17" Type="http://schemas.openxmlformats.org/officeDocument/2006/relationships/hyperlink" Target="https://bmjopen.bmj.com/content/12/1/e050038.long" TargetMode="External"/><Relationship Id="rId18" Type="http://schemas.openxmlformats.org/officeDocument/2006/relationships/hyperlink" Target="https://bmjopen.bmj.com/content/12/1/e050038.long" TargetMode="External"/><Relationship Id="rId19" Type="http://schemas.openxmlformats.org/officeDocument/2006/relationships/hyperlink" Target="https://bmjopen.bmj.com/content/12/1/e050038.long" TargetMode="External"/><Relationship Id="rId20" Type="http://schemas.openxmlformats.org/officeDocument/2006/relationships/hyperlink" Target="https://bmjopen.bmj.com/content/12/1/e050038.long" TargetMode="External"/><Relationship Id="rId21" Type="http://schemas.openxmlformats.org/officeDocument/2006/relationships/hyperlink" Target="https://bmjopen.bmj.com/content/12/1/e050038.long" TargetMode="External"/><Relationship Id="rId22" Type="http://schemas.openxmlformats.org/officeDocument/2006/relationships/hyperlink" Target="https://bmjopen.bmj.com/content/12/1/e050038.long" TargetMode="External"/><Relationship Id="rId23" Type="http://schemas.openxmlformats.org/officeDocument/2006/relationships/hyperlink" Target="https://bmjopen.bmj.com/content/12/1/e050038.long" TargetMode="External"/><Relationship Id="rId24" Type="http://schemas.openxmlformats.org/officeDocument/2006/relationships/hyperlink" Target="https://bmjopen.bmj.com/content/12/1/e050038.long" TargetMode="External"/><Relationship Id="rId25" Type="http://schemas.openxmlformats.org/officeDocument/2006/relationships/hyperlink" Target="https://bmjopen.bmj.com/content/12/1/e050038.long" TargetMode="External"/><Relationship Id="rId26" Type="http://schemas.openxmlformats.org/officeDocument/2006/relationships/hyperlink" Target="https://bmjopen.bmj.com/content/12/1/e050038.long" TargetMode="External"/><Relationship Id="rId27" Type="http://schemas.openxmlformats.org/officeDocument/2006/relationships/hyperlink" Target="https://bmjopen.bmj.com/content/12/1/e050038.long" TargetMode="External"/><Relationship Id="rId28" Type="http://schemas.openxmlformats.org/officeDocument/2006/relationships/hyperlink" Target="https://bmjopen.bmj.com/content/12/1/e050038.long" TargetMode="External"/><Relationship Id="rId29" Type="http://schemas.openxmlformats.org/officeDocument/2006/relationships/hyperlink" Target="https://bmjopen.bmj.com/content/12/1/e050038.long" TargetMode="External"/><Relationship Id="rId30" Type="http://schemas.openxmlformats.org/officeDocument/2006/relationships/hyperlink" Target="https://bmjopen.bmj.com/content/12/1/e050038.long" TargetMode="External"/><Relationship Id="rId31" Type="http://schemas.openxmlformats.org/officeDocument/2006/relationships/hyperlink" Target="https://bmjopen.bmj.com/content/12/1/e050038.long" TargetMode="External"/><Relationship Id="rId32" Type="http://schemas.openxmlformats.org/officeDocument/2006/relationships/hyperlink" Target="https://bmjopen.bmj.com/content/12/1/e050038.long" TargetMode="External"/><Relationship Id="rId33" Type="http://schemas.openxmlformats.org/officeDocument/2006/relationships/hyperlink" Target="https://bmjopen.bmj.com/content/12/1/e050038.long" TargetMode="External"/><Relationship Id="rId34" Type="http://schemas.openxmlformats.org/officeDocument/2006/relationships/hyperlink" Target="https://bmjopen.bmj.com/content/12/1/e050038.long" TargetMode="External"/><Relationship Id="rId35" Type="http://schemas.openxmlformats.org/officeDocument/2006/relationships/hyperlink" Target="https://bmjopen.bmj.com/content/12/1/e050038.long" TargetMode="External"/><Relationship Id="rId36" Type="http://schemas.openxmlformats.org/officeDocument/2006/relationships/hyperlink" Target="https://bmjopen.bmj.com/content/12/1/e050038.long" TargetMode="External"/><Relationship Id="rId37" Type="http://schemas.openxmlformats.org/officeDocument/2006/relationships/hyperlink" Target="https://bmjopen.bmj.com/content/12/1/e050038.long" TargetMode="External"/><Relationship Id="rId38" Type="http://schemas.openxmlformats.org/officeDocument/2006/relationships/hyperlink" Target="https://bmjopen.bmj.com/content/12/1/e050038.long" TargetMode="External"/><Relationship Id="rId39" Type="http://schemas.openxmlformats.org/officeDocument/2006/relationships/hyperlink" Target="https://bmjopen.bmj.com/content/12/1/e050038.long" TargetMode="External"/><Relationship Id="rId40" Type="http://schemas.openxmlformats.org/officeDocument/2006/relationships/hyperlink" Target="https://bmjopen.bmj.com/content/12/1/e050038.long" TargetMode="External"/><Relationship Id="rId41" Type="http://schemas.openxmlformats.org/officeDocument/2006/relationships/hyperlink" Target="https://bmjopen.bmj.com/content/12/1/e050038.long" TargetMode="External"/><Relationship Id="rId42" Type="http://schemas.openxmlformats.org/officeDocument/2006/relationships/hyperlink" Target="https://bmjopen.bmj.com/content/12/1/e050038.long" TargetMode="External"/><Relationship Id="rId43" Type="http://schemas.openxmlformats.org/officeDocument/2006/relationships/hyperlink" Target="https://bmjopen.bmj.com/content/12/1/e050038.long" TargetMode="External"/><Relationship Id="rId44" Type="http://schemas.openxmlformats.org/officeDocument/2006/relationships/hyperlink" Target="https://bmjopen.bmj.com/content/12/1/e050038.long" TargetMode="External"/><Relationship Id="rId45" Type="http://schemas.openxmlformats.org/officeDocument/2006/relationships/hyperlink" Target="https://bmjopen.bmj.com/content/12/1/e050038.long" TargetMode="External"/><Relationship Id="rId46" Type="http://schemas.openxmlformats.org/officeDocument/2006/relationships/hyperlink" Target="https://bmjopen.bmj.com/content/12/1/e050038.long" TargetMode="External"/><Relationship Id="rId47" Type="http://schemas.openxmlformats.org/officeDocument/2006/relationships/hyperlink" Target="https://bmjopen.bmj.com/content/12/1/e050038.long" TargetMode="External"/><Relationship Id="rId48" Type="http://schemas.openxmlformats.org/officeDocument/2006/relationships/hyperlink" Target="https://bmjopen.bmj.com/content/12/1/e050038.long" TargetMode="External"/><Relationship Id="rId49" Type="http://schemas.openxmlformats.org/officeDocument/2006/relationships/hyperlink" Target="https://bmjopen.bmj.com/content/12/1/e050038.long" TargetMode="External"/><Relationship Id="rId50" Type="http://schemas.openxmlformats.org/officeDocument/2006/relationships/hyperlink" Target="https://bmjopen.bmj.com/content/12/1/e050038.long" TargetMode="External"/><Relationship Id="rId51" Type="http://schemas.openxmlformats.org/officeDocument/2006/relationships/hyperlink" Target="https://bmjopen.bmj.com/content/12/1/e050038.long" TargetMode="External"/><Relationship Id="rId52" Type="http://schemas.openxmlformats.org/officeDocument/2006/relationships/hyperlink" Target="https://bmjopen.bmj.com/content/12/1/e050038.long" TargetMode="External"/><Relationship Id="rId53" Type="http://schemas.openxmlformats.org/officeDocument/2006/relationships/hyperlink" Target="https://bmjopen.bmj.com/content/12/1/e050038.long" TargetMode="External"/><Relationship Id="rId54" Type="http://schemas.openxmlformats.org/officeDocument/2006/relationships/hyperlink" Target="https://bmjopen.bmj.com/content/12/1/e050038.long" TargetMode="External"/><Relationship Id="rId55" Type="http://schemas.openxmlformats.org/officeDocument/2006/relationships/hyperlink" Target="https://bmjopen.bmj.com/content/12/1/e050038.long" TargetMode="External"/><Relationship Id="rId56" Type="http://schemas.openxmlformats.org/officeDocument/2006/relationships/hyperlink" Target="https://bmjopen.bmj.com/content/12/1/e050038.long" TargetMode="External"/><Relationship Id="rId57" Type="http://schemas.openxmlformats.org/officeDocument/2006/relationships/hyperlink" Target="https://bmjopen.bmj.com/content/12/1/e050038.long" TargetMode="External"/><Relationship Id="rId58" Type="http://schemas.openxmlformats.org/officeDocument/2006/relationships/hyperlink" Target="https://bmjopen.bmj.com/content/12/1/e050038.long" TargetMode="External"/><Relationship Id="rId59" Type="http://schemas.openxmlformats.org/officeDocument/2006/relationships/hyperlink" Target="https://bmjopen.bmj.com/content/12/1/e050038.long" TargetMode="External"/><Relationship Id="rId60" Type="http://schemas.openxmlformats.org/officeDocument/2006/relationships/hyperlink" Target="https://bmjopen.bmj.com/content/12/1/e050038.long" TargetMode="External"/><Relationship Id="rId61" Type="http://schemas.openxmlformats.org/officeDocument/2006/relationships/hyperlink" Target="https://bmjopen.bmj.com/content/12/1/e050038.long" TargetMode="External"/><Relationship Id="rId62" Type="http://schemas.openxmlformats.org/officeDocument/2006/relationships/hyperlink" Target="https://bmjopen.bmj.com/content/12/1/e050038.long" TargetMode="External"/><Relationship Id="rId63" Type="http://schemas.openxmlformats.org/officeDocument/2006/relationships/hyperlink" Target="https://bmjopen.bmj.com/content/12/1/e050038.long" TargetMode="External"/><Relationship Id="rId64" Type="http://schemas.openxmlformats.org/officeDocument/2006/relationships/hyperlink" Target="https://bmjopen.bmj.com/content/12/1/e050038.long" TargetMode="External"/><Relationship Id="rId65" Type="http://schemas.openxmlformats.org/officeDocument/2006/relationships/hyperlink" Target="https://bmjopen.bmj.com/content/12/1/e050038.long" TargetMode="External"/><Relationship Id="rId66" Type="http://schemas.openxmlformats.org/officeDocument/2006/relationships/hyperlink" Target="https://bmjopen.bmj.com/content/12/1/e050038.long" TargetMode="External"/><Relationship Id="rId67" Type="http://schemas.openxmlformats.org/officeDocument/2006/relationships/hyperlink" Target="https://bmjopen.bmj.com/content/12/1/e050038.long" TargetMode="External"/><Relationship Id="rId68" Type="http://schemas.openxmlformats.org/officeDocument/2006/relationships/hyperlink" Target="https://bmjopen.bmj.com/content/12/1/e050038.long" TargetMode="External"/><Relationship Id="rId69" Type="http://schemas.openxmlformats.org/officeDocument/2006/relationships/hyperlink" Target="https://bmjopen.bmj.com/content/12/1/e050038.long" TargetMode="External"/><Relationship Id="rId70" Type="http://schemas.openxmlformats.org/officeDocument/2006/relationships/hyperlink" Target="https://bmjopen.bmj.com/content/12/1/e050038.long" TargetMode="External"/><Relationship Id="rId71" Type="http://schemas.openxmlformats.org/officeDocument/2006/relationships/hyperlink" Target="https://bmjopen.bmj.com/content/12/1/e050038.long" TargetMode="External"/><Relationship Id="rId72" Type="http://schemas.openxmlformats.org/officeDocument/2006/relationships/hyperlink" Target="https://bmjopen.bmj.com/content/12/1/e050038.long" TargetMode="External"/><Relationship Id="rId73" Type="http://schemas.openxmlformats.org/officeDocument/2006/relationships/hyperlink" Target="https://bmjopen.bmj.com/content/12/1/e050038.long" TargetMode="External"/><Relationship Id="rId74" Type="http://schemas.openxmlformats.org/officeDocument/2006/relationships/hyperlink" Target="https://bmjopen.bmj.com/content/12/1/e050038.long" TargetMode="External"/><Relationship Id="rId75" Type="http://schemas.openxmlformats.org/officeDocument/2006/relationships/hyperlink" Target="https://bmjopen.bmj.com/content/12/1/e050038.long" TargetMode="External"/><Relationship Id="rId76" Type="http://schemas.openxmlformats.org/officeDocument/2006/relationships/hyperlink" Target="https://bmjopen.bmj.com/content/12/1/e050038.long" TargetMode="External"/><Relationship Id="rId77" Type="http://schemas.openxmlformats.org/officeDocument/2006/relationships/hyperlink" Target="https://bmjopen.bmj.com/content/12/1/e050038.long" TargetMode="External"/><Relationship Id="rId78" Type="http://schemas.openxmlformats.org/officeDocument/2006/relationships/hyperlink" Target="https://bmjopen.bmj.com/content/12/1/e050038.long" TargetMode="External"/><Relationship Id="rId79" Type="http://schemas.openxmlformats.org/officeDocument/2006/relationships/hyperlink" Target="https://bmjopen.bmj.com/content/12/1/e050038.long" TargetMode="External"/><Relationship Id="rId80" Type="http://schemas.openxmlformats.org/officeDocument/2006/relationships/hyperlink" Target="https://bmjopen.bmj.com/content/12/1/e050038.long" TargetMode="External"/><Relationship Id="rId81" Type="http://schemas.openxmlformats.org/officeDocument/2006/relationships/hyperlink" Target="https://bmjopen.bmj.com/content/12/1/e050038.long" TargetMode="External"/><Relationship Id="rId82" Type="http://schemas.openxmlformats.org/officeDocument/2006/relationships/hyperlink" Target="https://bmjopen.bmj.com/content/12/1/e050038.long" TargetMode="External"/><Relationship Id="rId83" Type="http://schemas.openxmlformats.org/officeDocument/2006/relationships/hyperlink" Target="https://bmjopen.bmj.com/content/12/1/e050038.long" TargetMode="External"/><Relationship Id="rId84" Type="http://schemas.openxmlformats.org/officeDocument/2006/relationships/hyperlink" Target="https://bmjopen.bmj.com/content/12/1/e050038.long" TargetMode="External"/><Relationship Id="rId85" Type="http://schemas.openxmlformats.org/officeDocument/2006/relationships/hyperlink" Target="https://bmjopen.bmj.com/content/12/1/e050038.long" TargetMode="External"/><Relationship Id="rId86" Type="http://schemas.openxmlformats.org/officeDocument/2006/relationships/hyperlink" Target="https://bmjopen.bmj.com/content/12/1/e050038.long" TargetMode="External"/><Relationship Id="rId87" Type="http://schemas.openxmlformats.org/officeDocument/2006/relationships/hyperlink" Target="https://bmjopen.bmj.com/content/12/1/e050038.long" TargetMode="External"/><Relationship Id="rId88" Type="http://schemas.openxmlformats.org/officeDocument/2006/relationships/hyperlink" Target="https://bmjopen.bmj.com/content/12/1/e050038.long" TargetMode="External"/><Relationship Id="rId89" Type="http://schemas.openxmlformats.org/officeDocument/2006/relationships/hyperlink" Target="https://bmjopen.bmj.com/content/12/1/e050038.long" TargetMode="External"/><Relationship Id="rId90" Type="http://schemas.openxmlformats.org/officeDocument/2006/relationships/hyperlink" Target="https://bmjopen.bmj.com/content/12/1/e050038.long" TargetMode="External"/><Relationship Id="rId91" Type="http://schemas.openxmlformats.org/officeDocument/2006/relationships/hyperlink" Target="https://bmjopen.bmj.com/content/12/1/e050038.long" TargetMode="External"/><Relationship Id="rId92" Type="http://schemas.openxmlformats.org/officeDocument/2006/relationships/hyperlink" Target="https://bmjopen.bmj.com/content/12/1/e050038.long" TargetMode="External"/><Relationship Id="rId93" Type="http://schemas.openxmlformats.org/officeDocument/2006/relationships/hyperlink" Target="https://bmjopen.bmj.com/content/12/1/e050038.long" TargetMode="External"/><Relationship Id="rId94" Type="http://schemas.openxmlformats.org/officeDocument/2006/relationships/hyperlink" Target="https://bmjopen.bmj.com/content/12/1/e050038.long" TargetMode="External"/><Relationship Id="rId95" Type="http://schemas.openxmlformats.org/officeDocument/2006/relationships/hyperlink" Target="https://bmjopen.bmj.com/content/12/1/e050038.long" TargetMode="External"/><Relationship Id="rId96" Type="http://schemas.openxmlformats.org/officeDocument/2006/relationships/hyperlink" Target="https://bmjopen.bmj.com/content/12/1/e050038.long" TargetMode="External"/><Relationship Id="rId97" Type="http://schemas.openxmlformats.org/officeDocument/2006/relationships/hyperlink" Target="https://bmjopen.bmj.com/content/12/1/e050038.long" TargetMode="External"/><Relationship Id="rId98" Type="http://schemas.openxmlformats.org/officeDocument/2006/relationships/hyperlink" Target="https://bmjopen.bmj.com/content/12/1/e050038.long" TargetMode="External"/><Relationship Id="rId99" Type="http://schemas.openxmlformats.org/officeDocument/2006/relationships/hyperlink" Target="https://bmjopen.bmj.com/content/12/1/e050038.long" TargetMode="External"/><Relationship Id="rId100" Type="http://schemas.openxmlformats.org/officeDocument/2006/relationships/hyperlink" Target="https://bmjopen.bmj.com/content/12/1/e050038.long" TargetMode="External"/><Relationship Id="rId101" Type="http://schemas.openxmlformats.org/officeDocument/2006/relationships/hyperlink" Target="https://bmjopen.bmj.com/content/12/1/e050038.long" TargetMode="External"/><Relationship Id="rId102" Type="http://schemas.openxmlformats.org/officeDocument/2006/relationships/hyperlink" Target="https://bmjopen.bmj.com/content/12/1/e050038.long" TargetMode="External"/><Relationship Id="rId103" Type="http://schemas.openxmlformats.org/officeDocument/2006/relationships/hyperlink" Target="https://bmjopen.bmj.com/content/12/1/e050038.long" TargetMode="External"/><Relationship Id="rId104" Type="http://schemas.openxmlformats.org/officeDocument/2006/relationships/hyperlink" Target="https://bmjopen.bmj.com/content/12/1/e050038.long" TargetMode="External"/><Relationship Id="rId105" Type="http://schemas.openxmlformats.org/officeDocument/2006/relationships/hyperlink" Target="https://bmjopen.bmj.com/content/12/1/e050038.long" TargetMode="External"/><Relationship Id="rId106" Type="http://schemas.openxmlformats.org/officeDocument/2006/relationships/hyperlink" Target="https://bmjopen.bmj.com/content/12/1/e050038.long" TargetMode="External"/><Relationship Id="rId107" Type="http://schemas.openxmlformats.org/officeDocument/2006/relationships/hyperlink" Target="https://bmjopen.bmj.com/content/12/1/e050038.long" TargetMode="External"/><Relationship Id="rId108" Type="http://schemas.openxmlformats.org/officeDocument/2006/relationships/hyperlink" Target="https://bmjopen.bmj.com/content/12/1/e050038.long" TargetMode="External"/><Relationship Id="rId109" Type="http://schemas.openxmlformats.org/officeDocument/2006/relationships/hyperlink" Target="https://bmjopen.bmj.com/content/12/1/e050038.long" TargetMode="External"/><Relationship Id="rId110" Type="http://schemas.openxmlformats.org/officeDocument/2006/relationships/hyperlink" Target="https://bmjopen.bmj.com/content/12/1/e050038.long" TargetMode="External"/><Relationship Id="rId111" Type="http://schemas.openxmlformats.org/officeDocument/2006/relationships/hyperlink" Target="https://bmjopen.bmj.com/content/12/1/e050038.long" TargetMode="External"/><Relationship Id="rId112" Type="http://schemas.openxmlformats.org/officeDocument/2006/relationships/hyperlink" Target="https://bmjopen.bmj.com/content/12/1/e050038.long" TargetMode="External"/><Relationship Id="rId113" Type="http://schemas.openxmlformats.org/officeDocument/2006/relationships/hyperlink" Target="https://bmjopen.bmj.com/content/12/1/e050038.long" TargetMode="External"/><Relationship Id="rId114" Type="http://schemas.openxmlformats.org/officeDocument/2006/relationships/hyperlink" Target="https://bmjopen.bmj.com/content/12/1/e050038.long" TargetMode="External"/><Relationship Id="rId115" Type="http://schemas.openxmlformats.org/officeDocument/2006/relationships/hyperlink" Target="https://bmjopen.bmj.com/content/12/1/e050038.long" TargetMode="External"/><Relationship Id="rId116" Type="http://schemas.openxmlformats.org/officeDocument/2006/relationships/hyperlink" Target="https://bmjopen.bmj.com/content/12/1/e050038.long" TargetMode="External"/><Relationship Id="rId117" Type="http://schemas.openxmlformats.org/officeDocument/2006/relationships/hyperlink" Target="https://bmjopen.bmj.com/content/12/1/e050038.long" TargetMode="External"/><Relationship Id="rId118" Type="http://schemas.openxmlformats.org/officeDocument/2006/relationships/hyperlink" Target="https://bmjopen.bmj.com/content/12/1/e050038.long" TargetMode="External"/><Relationship Id="rId1" Type="http://schemas.openxmlformats.org/officeDocument/2006/relationships/image" Target="../media/image-17-1.png"/><Relationship Id="rId2" Type="http://schemas.openxmlformats.org/officeDocument/2006/relationships/image" Target="../media/image-17-2.svg"/><Relationship Id="rId3" Type="http://schemas.openxmlformats.org/officeDocument/2006/relationships/image" Target="../media/image-17-3.png"/><Relationship Id="rId4" Type="http://schemas.openxmlformats.org/officeDocument/2006/relationships/image" Target="../media/image-17-4.sv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119" Type="http://schemas.openxmlformats.org/officeDocument/2006/relationships/slideLayout" Target="../slideLayouts/slideLayout1.xml"/><Relationship Id="rId12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svg"/><Relationship Id="rId3" Type="http://schemas.openxmlformats.org/officeDocument/2006/relationships/image" Target="../media/image-18-3.png"/><Relationship Id="rId4" Type="http://schemas.openxmlformats.org/officeDocument/2006/relationships/image" Target="../media/image-18-4.svg"/><Relationship Id="rId5" Type="http://schemas.openxmlformats.org/officeDocument/2006/relationships/image" Target="../media/image-18-5.png"/><Relationship Id="rId6" Type="http://schemas.openxmlformats.org/officeDocument/2006/relationships/image" Target="../media/image-18-6.sv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sv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sv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svg"/><Relationship Id="rId3" Type="http://schemas.openxmlformats.org/officeDocument/2006/relationships/image" Target="../media/image-20-3.png"/><Relationship Id="rId4" Type="http://schemas.openxmlformats.org/officeDocument/2006/relationships/image" Target="../media/image-20-4.svg"/><Relationship Id="rId5" Type="http://schemas.openxmlformats.org/officeDocument/2006/relationships/slideLayout" Target="../slideLayouts/slideLayout1.xml"/><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s://handbook-5-1.cochrane.org/chapter_21/21_4_assessment_of_study_quality_and_risk_of_bias.htm" TargetMode="External"/><Relationship Id="rId4" Type="http://schemas.openxmlformats.org/officeDocument/2006/relationships/hyperlink" Target="https://handbook-5-1.cochrane.org/chapter_21/21_4_assessment_of_study_quality_and_risk_of_bias.htm" TargetMode="External"/><Relationship Id="rId5" Type="http://schemas.openxmlformats.org/officeDocument/2006/relationships/hyperlink" Target="https://handbook-5-1.cochrane.org/chapter_21/21_4_assessment_of_study_quality_and_risk_of_bias.htm" TargetMode="External"/><Relationship Id="rId6" Type="http://schemas.openxmlformats.org/officeDocument/2006/relationships/hyperlink" Target="https://handbook-5-1.cochrane.org/chapter_21/21_4_assessment_of_study_quality_and_risk_of_bias.htm" TargetMode="External"/><Relationship Id="rId7" Type="http://schemas.openxmlformats.org/officeDocument/2006/relationships/hyperlink" Target="https://handbook-5-1.cochrane.org/chapter_21/21_4_assessment_of_study_quality_and_risk_of_bias.htm" TargetMode="External"/><Relationship Id="rId8" Type="http://schemas.openxmlformats.org/officeDocument/2006/relationships/hyperlink" Target="https://handbook-5-1.cochrane.org/chapter_21/21_4_assessment_of_study_quality_and_risk_of_bias.htm" TargetMode="External"/><Relationship Id="rId9" Type="http://schemas.openxmlformats.org/officeDocument/2006/relationships/hyperlink" Target="https://handbook-5-1.cochrane.org/chapter_21/21_4_assessment_of_study_quality_and_risk_of_bias.htm" TargetMode="External"/><Relationship Id="rId10" Type="http://schemas.openxmlformats.org/officeDocument/2006/relationships/hyperlink" Target="https://handbook-5-1.cochrane.org/chapter_21/21_4_assessment_of_study_quality_and_risk_of_bias.htm" TargetMode="External"/><Relationship Id="rId11" Type="http://schemas.openxmlformats.org/officeDocument/2006/relationships/hyperlink" Target="https://handbook-5-1.cochrane.org/chapter_21/21_4_assessment_of_study_quality_and_risk_of_bias.htm" TargetMode="External"/><Relationship Id="rId12" Type="http://schemas.openxmlformats.org/officeDocument/2006/relationships/hyperlink" Target="https://handbook-5-1.cochrane.org/chapter_21/21_4_assessment_of_study_quality_and_risk_of_bias.htm" TargetMode="External"/><Relationship Id="rId13" Type="http://schemas.openxmlformats.org/officeDocument/2006/relationships/hyperlink" Target="https://handbook-5-1.cochrane.org/chapter_21/21_4_assessment_of_study_quality_and_risk_of_bias.htm" TargetMode="External"/><Relationship Id="rId14" Type="http://schemas.openxmlformats.org/officeDocument/2006/relationships/hyperlink" Target="https://handbook-5-1.cochrane.org/chapter_21/21_4_assessment_of_study_quality_and_risk_of_bias.htm" TargetMode="External"/><Relationship Id="rId15" Type="http://schemas.openxmlformats.org/officeDocument/2006/relationships/hyperlink" Target="https://handbook-5-1.cochrane.org/chapter_21/21_4_assessment_of_study_quality_and_risk_of_bias.htm" TargetMode="External"/><Relationship Id="rId16" Type="http://schemas.openxmlformats.org/officeDocument/2006/relationships/hyperlink" Target="https://handbook-5-1.cochrane.org/chapter_21/21_4_assessment_of_study_quality_and_risk_of_bias.htm" TargetMode="External"/><Relationship Id="rId17" Type="http://schemas.openxmlformats.org/officeDocument/2006/relationships/hyperlink" Target="https://handbook-5-1.cochrane.org/chapter_21/21_4_assessment_of_study_quality_and_risk_of_bias.htm" TargetMode="External"/><Relationship Id="rId18" Type="http://schemas.openxmlformats.org/officeDocument/2006/relationships/hyperlink" Target="https://handbook-5-1.cochrane.org/chapter_21/21_4_assessment_of_study_quality_and_risk_of_bias.htm" TargetMode="External"/><Relationship Id="rId19" Type="http://schemas.openxmlformats.org/officeDocument/2006/relationships/hyperlink" Target="https://handbook-5-1.cochrane.org/chapter_21/21_4_assessment_of_study_quality_and_risk_of_bias.htm" TargetMode="External"/><Relationship Id="rId20" Type="http://schemas.openxmlformats.org/officeDocument/2006/relationships/hyperlink" Target="https://handbook-5-1.cochrane.org/chapter_21/21_4_assessment_of_study_quality_and_risk_of_bias.htm" TargetMode="External"/><Relationship Id="rId21" Type="http://schemas.openxmlformats.org/officeDocument/2006/relationships/hyperlink" Target="https://handbook-5-1.cochrane.org/chapter_21/21_4_assessment_of_study_quality_and_risk_of_bias.htm" TargetMode="External"/><Relationship Id="rId22" Type="http://schemas.openxmlformats.org/officeDocument/2006/relationships/hyperlink" Target="https://handbook-5-1.cochrane.org/chapter_21/21_4_assessment_of_study_quality_and_risk_of_bias.htm" TargetMode="External"/><Relationship Id="rId23" Type="http://schemas.openxmlformats.org/officeDocument/2006/relationships/hyperlink" Target="https://www.gradeworkinggroup.org/" TargetMode="External"/><Relationship Id="rId24" Type="http://schemas.openxmlformats.org/officeDocument/2006/relationships/hyperlink" Target="https://www.gradeworkinggroup.org/" TargetMode="External"/><Relationship Id="rId25" Type="http://schemas.openxmlformats.org/officeDocument/2006/relationships/hyperlink" Target="https://www.gradeworkinggroup.org/" TargetMode="External"/><Relationship Id="rId26" Type="http://schemas.openxmlformats.org/officeDocument/2006/relationships/hyperlink" Target="https://www.gradeworkinggroup.org/" TargetMode="External"/><Relationship Id="rId27" Type="http://schemas.openxmlformats.org/officeDocument/2006/relationships/hyperlink" Target="https://www.gradeworkinggroup.org/" TargetMode="External"/><Relationship Id="rId28" Type="http://schemas.openxmlformats.org/officeDocument/2006/relationships/hyperlink" Target="https://www.gradeworkinggroup.org/" TargetMode="External"/><Relationship Id="rId29" Type="http://schemas.openxmlformats.org/officeDocument/2006/relationships/hyperlink" Target="https://casp-uk.net/casp-tools-checklists/" TargetMode="External"/><Relationship Id="rId30" Type="http://schemas.openxmlformats.org/officeDocument/2006/relationships/hyperlink" Target="https://casp-uk.net/casp-tools-checklists/" TargetMode="External"/><Relationship Id="rId31" Type="http://schemas.openxmlformats.org/officeDocument/2006/relationships/hyperlink" Target="https://casp-uk.net/casp-tools-checklists/" TargetMode="External"/><Relationship Id="rId32" Type="http://schemas.openxmlformats.org/officeDocument/2006/relationships/hyperlink" Target="https://casp-uk.net/casp-tools-checklists/" TargetMode="External"/><Relationship Id="rId33" Type="http://schemas.openxmlformats.org/officeDocument/2006/relationships/hyperlink" Target="https://casp-uk.net/casp-tools-checklists/" TargetMode="External"/><Relationship Id="rId34" Type="http://schemas.openxmlformats.org/officeDocument/2006/relationships/hyperlink" Target="https://casp-uk.net/casp-tools-checklists/" TargetMode="External"/><Relationship Id="rId35" Type="http://schemas.openxmlformats.org/officeDocument/2006/relationships/hyperlink" Target="https://casp-uk.net/casp-tools-checklists/" TargetMode="External"/><Relationship Id="rId36" Type="http://schemas.openxmlformats.org/officeDocument/2006/relationships/hyperlink" Target="https://casp-uk.net/casp-tools-checklists/" TargetMode="External"/><Relationship Id="rId37" Type="http://schemas.openxmlformats.org/officeDocument/2006/relationships/hyperlink" Target="https://casp-uk.net/casp-tools-checklists/" TargetMode="External"/><Relationship Id="rId38" Type="http://schemas.openxmlformats.org/officeDocument/2006/relationships/hyperlink" Target="https://casp-uk.net/casp-tools-checklists/" TargetMode="External"/><Relationship Id="rId39" Type="http://schemas.openxmlformats.org/officeDocument/2006/relationships/hyperlink" Target="https://casp-uk.net/casp-tools-checklists/" TargetMode="External"/><Relationship Id="rId40" Type="http://schemas.openxmlformats.org/officeDocument/2006/relationships/hyperlink" Target="https://casp-uk.net/casp-tools-checklists/" TargetMode="External"/><Relationship Id="rId41" Type="http://schemas.openxmlformats.org/officeDocument/2006/relationships/hyperlink" Target="https://casp-uk.net/casp-tools-checklists/" TargetMode="External"/><Relationship Id="rId42" Type="http://schemas.openxmlformats.org/officeDocument/2006/relationships/hyperlink" Target="https://casp-uk.net/casp-tools-checklists/" TargetMode="External"/><Relationship Id="rId43" Type="http://schemas.openxmlformats.org/officeDocument/2006/relationships/hyperlink" Target="https://casp-uk.net/casp-tools-checklists/" TargetMode="External"/><Relationship Id="rId44" Type="http://schemas.openxmlformats.org/officeDocument/2006/relationships/hyperlink" Target="https://casp-uk.net/casp-tools-checklists/" TargetMode="External"/><Relationship Id="rId45" Type="http://schemas.openxmlformats.org/officeDocument/2006/relationships/hyperlink" Target="https://casp-uk.net/casp-tools-checklists/" TargetMode="External"/><Relationship Id="rId46" Type="http://schemas.openxmlformats.org/officeDocument/2006/relationships/hyperlink" Target="https://casp-uk.net/casp-tools-checklists/" TargetMode="External"/><Relationship Id="rId47" Type="http://schemas.openxmlformats.org/officeDocument/2006/relationships/hyperlink" Target="https://casp-uk.net/casp-tools-checklists/" TargetMode="External"/><Relationship Id="rId48" Type="http://schemas.openxmlformats.org/officeDocument/2006/relationships/hyperlink" Target="https://casp-uk.net/casp-tools-checklists/" TargetMode="External"/><Relationship Id="rId49" Type="http://schemas.openxmlformats.org/officeDocument/2006/relationships/hyperlink" Target="https://casp-uk.net/casp-tools-checklists/" TargetMode="External"/><Relationship Id="rId50" Type="http://schemas.openxmlformats.org/officeDocument/2006/relationships/hyperlink" Target="https://casp-uk.net/casp-tools-checklists/" TargetMode="External"/><Relationship Id="rId51" Type="http://schemas.openxmlformats.org/officeDocument/2006/relationships/hyperlink" Target="https://casp-uk.net/casp-tools-checklists/" TargetMode="External"/><Relationship Id="rId52" Type="http://schemas.openxmlformats.org/officeDocument/2006/relationships/hyperlink" Target="https://casp-uk.net/casp-tools-checklists/" TargetMode="External"/><Relationship Id="rId53" Type="http://schemas.openxmlformats.org/officeDocument/2006/relationships/hyperlink" Target="https://casp-uk.net/casp-tools-checklists/" TargetMode="External"/><Relationship Id="rId54" Type="http://schemas.openxmlformats.org/officeDocument/2006/relationships/hyperlink" Target="https://casp-uk.net/casp-tools-checklists/" TargetMode="External"/><Relationship Id="rId55" Type="http://schemas.openxmlformats.org/officeDocument/2006/relationships/hyperlink" Target="https://casp-uk.net/casp-tools-checklists/" TargetMode="External"/><Relationship Id="rId56" Type="http://schemas.openxmlformats.org/officeDocument/2006/relationships/hyperlink" Target="https://casp-uk.net/casp-tools-checklists/" TargetMode="External"/><Relationship Id="rId57" Type="http://schemas.openxmlformats.org/officeDocument/2006/relationships/hyperlink" Target="https://casp-uk.net/casp-tools-checklists/" TargetMode="External"/><Relationship Id="rId58" Type="http://schemas.openxmlformats.org/officeDocument/2006/relationships/hyperlink" Target="https://casp-uk.net/casp-tools-checklists/" TargetMode="External"/><Relationship Id="rId59" Type="http://schemas.openxmlformats.org/officeDocument/2006/relationships/hyperlink" Target="https://casp-uk.net/casp-tools-checklists/" TargetMode="External"/><Relationship Id="rId60" Type="http://schemas.openxmlformats.org/officeDocument/2006/relationships/hyperlink" Target="https://casp-uk.net/casp-tools-checklists/" TargetMode="External"/><Relationship Id="rId61" Type="http://schemas.openxmlformats.org/officeDocument/2006/relationships/hyperlink" Target="https://casp-uk.net/casp-tools-checklists/" TargetMode="External"/><Relationship Id="rId62" Type="http://schemas.openxmlformats.org/officeDocument/2006/relationships/hyperlink" Target="https://casp-uk.net/casp-tools-checklists/" TargetMode="External"/><Relationship Id="rId63" Type="http://schemas.openxmlformats.org/officeDocument/2006/relationships/hyperlink" Target="https://casp-uk.net/casp-tools-checklists/" TargetMode="External"/><Relationship Id="rId64" Type="http://schemas.openxmlformats.org/officeDocument/2006/relationships/hyperlink" Target="https://casp-uk.net/casp-tools-checklists/" TargetMode="External"/><Relationship Id="rId65" Type="http://schemas.openxmlformats.org/officeDocument/2006/relationships/hyperlink" Target="https://casp-uk.net/casp-tools-checklists/" TargetMode="External"/><Relationship Id="rId66" Type="http://schemas.openxmlformats.org/officeDocument/2006/relationships/hyperlink" Target="https://casp-uk.net/casp-tools-checklists/" TargetMode="External"/><Relationship Id="rId67" Type="http://schemas.openxmlformats.org/officeDocument/2006/relationships/hyperlink" Target="https://casp-uk.net/casp-tools-checklists/" TargetMode="External"/><Relationship Id="rId68" Type="http://schemas.openxmlformats.org/officeDocument/2006/relationships/hyperlink" Target="https://casp-uk.net/casp-tools-checklists/" TargetMode="External"/><Relationship Id="rId69" Type="http://schemas.openxmlformats.org/officeDocument/2006/relationships/hyperlink" Target="https://casp-uk.net/casp-tools-checklists/" TargetMode="External"/><Relationship Id="rId70" Type="http://schemas.openxmlformats.org/officeDocument/2006/relationships/hyperlink" Target="https://casp-uk.net/casp-tools-checklists/" TargetMode="External"/><Relationship Id="rId71" Type="http://schemas.openxmlformats.org/officeDocument/2006/relationships/hyperlink" Target="https://dspace.flinders.edu.au/xmlui/bitstream/handle/2328/3326/AACODS_Checklist.pdf;jsessionid=9FC36FE60BE7F83B454CB24AA013F380?sequence=4" TargetMode="External"/><Relationship Id="rId72" Type="http://schemas.openxmlformats.org/officeDocument/2006/relationships/hyperlink" Target="https://dspace.flinders.edu.au/xmlui/bitstream/handle/2328/3326/AACODS_Checklist.pdf;jsessionid=9FC36FE60BE7F83B454CB24AA013F380?sequence=4" TargetMode="External"/><Relationship Id="rId73" Type="http://schemas.openxmlformats.org/officeDocument/2006/relationships/hyperlink" Target="https://dspace.flinders.edu.au/xmlui/bitstream/handle/2328/3326/AACODS_Checklist.pdf;jsessionid=9FC36FE60BE7F83B454CB24AA013F380?sequence=4" TargetMode="External"/><Relationship Id="rId74" Type="http://schemas.openxmlformats.org/officeDocument/2006/relationships/hyperlink" Target="https://dspace.flinders.edu.au/xmlui/bitstream/handle/2328/3326/AACODS_Checklist.pdf;jsessionid=9FC36FE60BE7F83B454CB24AA013F380?sequence=4" TargetMode="External"/><Relationship Id="rId75" Type="http://schemas.openxmlformats.org/officeDocument/2006/relationships/hyperlink" Target="https://dspace.flinders.edu.au/xmlui/bitstream/handle/2328/3326/AACODS_Checklist.pdf;jsessionid=9FC36FE60BE7F83B454CB24AA013F380?sequence=4" TargetMode="External"/><Relationship Id="rId76" Type="http://schemas.openxmlformats.org/officeDocument/2006/relationships/hyperlink" Target="https://dspace.flinders.edu.au/xmlui/bitstream/handle/2328/3326/AACODS_Checklist.pdf;jsessionid=9FC36FE60BE7F83B454CB24AA013F380?sequence=4" TargetMode="External"/><Relationship Id="rId77" Type="http://schemas.openxmlformats.org/officeDocument/2006/relationships/hyperlink" Target="https://dspace.flinders.edu.au/xmlui/bitstream/handle/2328/3326/AACODS_Checklist.pdf;jsessionid=9FC36FE60BE7F83B454CB24AA013F380?sequence=4" TargetMode="External"/><Relationship Id="rId78" Type="http://schemas.openxmlformats.org/officeDocument/2006/relationships/hyperlink" Target="https://dspace.flinders.edu.au/xmlui/bitstream/handle/2328/3326/AACODS_Checklist.pdf;jsessionid=9FC36FE60BE7F83B454CB24AA013F380?sequence=4" TargetMode="External"/><Relationship Id="rId79" Type="http://schemas.openxmlformats.org/officeDocument/2006/relationships/hyperlink" Target="https://dspace.flinders.edu.au/xmlui/bitstream/handle/2328/3326/AACODS_Checklist.pdf;jsessionid=9FC36FE60BE7F83B454CB24AA013F380?sequence=4" TargetMode="External"/><Relationship Id="rId80" Type="http://schemas.openxmlformats.org/officeDocument/2006/relationships/hyperlink" Target="https://dspace.flinders.edu.au/xmlui/bitstream/handle/2328/3326/AACODS_Checklist.pdf;jsessionid=9FC36FE60BE7F83B454CB24AA013F380?sequence=4" TargetMode="External"/><Relationship Id="rId81" Type="http://schemas.openxmlformats.org/officeDocument/2006/relationships/hyperlink" Target="https://dspace.flinders.edu.au/xmlui/bitstream/handle/2328/3326/AACODS_Checklist.pdf;jsessionid=9FC36FE60BE7F83B454CB24AA013F380?sequence=4" TargetMode="External"/><Relationship Id="rId82" Type="http://schemas.openxmlformats.org/officeDocument/2006/relationships/hyperlink" Target="https://dspace.flinders.edu.au/xmlui/bitstream/handle/2328/3326/AACODS_Checklist.pdf;jsessionid=9FC36FE60BE7F83B454CB24AA013F380?sequence=4" TargetMode="External"/><Relationship Id="rId83" Type="http://schemas.openxmlformats.org/officeDocument/2006/relationships/hyperlink" Target="https://dspace.flinders.edu.au/xmlui/bitstream/handle/2328/3326/AACODS_Checklist.pdf;jsessionid=9FC36FE60BE7F83B454CB24AA013F380?sequence=4" TargetMode="External"/><Relationship Id="rId84" Type="http://schemas.openxmlformats.org/officeDocument/2006/relationships/hyperlink" Target="https://dspace.flinders.edu.au/xmlui/bitstream/handle/2328/3326/AACODS_Checklist.pdf;jsessionid=9FC36FE60BE7F83B454CB24AA013F380?sequence=4" TargetMode="External"/><Relationship Id="rId85" Type="http://schemas.openxmlformats.org/officeDocument/2006/relationships/hyperlink" Target="https://dspace.flinders.edu.au/xmlui/bitstream/handle/2328/3326/AACODS_Checklist.pdf;jsessionid=9FC36FE60BE7F83B454CB24AA013F380?sequence=4" TargetMode="External"/><Relationship Id="rId86" Type="http://schemas.openxmlformats.org/officeDocument/2006/relationships/hyperlink" Target="https://dspace.flinders.edu.au/xmlui/bitstream/handle/2328/3326/AACODS_Checklist.pdf;jsessionid=9FC36FE60BE7F83B454CB24AA013F380?sequence=4" TargetMode="External"/><Relationship Id="rId87" Type="http://schemas.openxmlformats.org/officeDocument/2006/relationships/hyperlink" Target="https://dspace.flinders.edu.au/xmlui/bitstream/handle/2328/3326/AACODS_Checklist.pdf;jsessionid=9FC36FE60BE7F83B454CB24AA013F380?sequence=4" TargetMode="External"/><Relationship Id="rId88" Type="http://schemas.openxmlformats.org/officeDocument/2006/relationships/hyperlink" Target="https://dspace.flinders.edu.au/xmlui/bitstream/handle/2328/3326/AACODS_Checklist.pdf;jsessionid=9FC36FE60BE7F83B454CB24AA013F380?sequence=4" TargetMode="External"/><Relationship Id="rId89" Type="http://schemas.openxmlformats.org/officeDocument/2006/relationships/hyperlink" Target="https://dspace.flinders.edu.au/xmlui/bitstream/handle/2328/3326/AACODS_Checklist.pdf;jsessionid=9FC36FE60BE7F83B454CB24AA013F380?sequence=4" TargetMode="External"/><Relationship Id="rId90" Type="http://schemas.openxmlformats.org/officeDocument/2006/relationships/hyperlink" Target="https://dspace.flinders.edu.au/xmlui/bitstream/handle/2328/3326/AACODS_Checklist.pdf;jsessionid=9FC36FE60BE7F83B454CB24AA013F380?sequence=4" TargetMode="External"/><Relationship Id="rId91" Type="http://schemas.openxmlformats.org/officeDocument/2006/relationships/hyperlink" Target="https://dspace.flinders.edu.au/xmlui/bitstream/handle/2328/3326/AACODS_Checklist.pdf;jsessionid=9FC36FE60BE7F83B454CB24AA013F380?sequence=4" TargetMode="External"/><Relationship Id="rId92" Type="http://schemas.openxmlformats.org/officeDocument/2006/relationships/hyperlink" Target="https://dspace.flinders.edu.au/xmlui/bitstream/handle/2328/3326/AACODS_Checklist.pdf;jsessionid=9FC36FE60BE7F83B454CB24AA013F380?sequence=4" TargetMode="External"/><Relationship Id="rId93" Type="http://schemas.openxmlformats.org/officeDocument/2006/relationships/hyperlink" Target="https://dspace.flinders.edu.au/xmlui/bitstream/handle/2328/3326/AACODS_Checklist.pdf;jsessionid=9FC36FE60BE7F83B454CB24AA013F380?sequence=4" TargetMode="External"/><Relationship Id="rId94" Type="http://schemas.openxmlformats.org/officeDocument/2006/relationships/hyperlink" Target="https://dspace.flinders.edu.au/xmlui/bitstream/handle/2328/3326/AACODS_Checklist.pdf;jsessionid=9FC36FE60BE7F83B454CB24AA013F380?sequence=4" TargetMode="External"/><Relationship Id="rId95" Type="http://schemas.openxmlformats.org/officeDocument/2006/relationships/hyperlink" Target="https://dspace.flinders.edu.au/xmlui/bitstream/handle/2328/3326/AACODS_Checklist.pdf;jsessionid=9FC36FE60BE7F83B454CB24AA013F380?sequence=4" TargetMode="External"/><Relationship Id="rId96" Type="http://schemas.openxmlformats.org/officeDocument/2006/relationships/hyperlink" Target="https://dspace.flinders.edu.au/xmlui/bitstream/handle/2328/3326/AACODS_Checklist.pdf;jsessionid=9FC36FE60BE7F83B454CB24AA013F380?sequence=4" TargetMode="External"/><Relationship Id="rId97" Type="http://schemas.openxmlformats.org/officeDocument/2006/relationships/hyperlink" Target="https://dspace.flinders.edu.au/xmlui/bitstream/handle/2328/3326/AACODS_Checklist.pdf;jsessionid=9FC36FE60BE7F83B454CB24AA013F380?sequence=4" TargetMode="External"/><Relationship Id="rId98" Type="http://schemas.openxmlformats.org/officeDocument/2006/relationships/hyperlink" Target="https://dspace.flinders.edu.au/xmlui/bitstream/handle/2328/3326/AACODS_Checklist.pdf;jsessionid=9FC36FE60BE7F83B454CB24AA013F380?sequence=4" TargetMode="External"/><Relationship Id="rId99" Type="http://schemas.openxmlformats.org/officeDocument/2006/relationships/hyperlink" Target="https://dspace.flinders.edu.au/xmlui/bitstream/handle/2328/3326/AACODS_Checklist.pdf;jsessionid=9FC36FE60BE7F83B454CB24AA013F380?sequence=4" TargetMode="External"/><Relationship Id="rId100" Type="http://schemas.openxmlformats.org/officeDocument/2006/relationships/hyperlink" Target="https://dspace.flinders.edu.au/xmlui/bitstream/handle/2328/3326/AACODS_Checklist.pdf;jsessionid=9FC36FE60BE7F83B454CB24AA013F380?sequence=4" TargetMode="External"/><Relationship Id="rId101" Type="http://schemas.openxmlformats.org/officeDocument/2006/relationships/hyperlink" Target="https://dspace.flinders.edu.au/xmlui/bitstream/handle/2328/3326/AACODS_Checklist.pdf;jsessionid=9FC36FE60BE7F83B454CB24AA013F380?sequence=4" TargetMode="External"/><Relationship Id="rId102" Type="http://schemas.openxmlformats.org/officeDocument/2006/relationships/hyperlink" Target="https://dspace.flinders.edu.au/xmlui/bitstream/handle/2328/3326/AACODS_Checklist.pdf;jsessionid=9FC36FE60BE7F83B454CB24AA013F380?sequence=4" TargetMode="External"/><Relationship Id="rId103" Type="http://schemas.openxmlformats.org/officeDocument/2006/relationships/hyperlink" Target="https://dspace.flinders.edu.au/xmlui/bitstream/handle/2328/3326/AACODS_Checklist.pdf;jsessionid=9FC36FE60BE7F83B454CB24AA013F380?sequence=4" TargetMode="External"/><Relationship Id="rId104" Type="http://schemas.openxmlformats.org/officeDocument/2006/relationships/hyperlink" Target="https://dspace.flinders.edu.au/xmlui/bitstream/handle/2328/3326/AACODS_Checklist.pdf;jsessionid=9FC36FE60BE7F83B454CB24AA013F380?sequence=4" TargetMode="External"/><Relationship Id="rId105" Type="http://schemas.openxmlformats.org/officeDocument/2006/relationships/hyperlink" Target="https://dspace.flinders.edu.au/xmlui/bitstream/handle/2328/3326/AACODS_Checklist.pdf;jsessionid=9FC36FE60BE7F83B454CB24AA013F380?sequence=4" TargetMode="External"/><Relationship Id="rId106" Type="http://schemas.openxmlformats.org/officeDocument/2006/relationships/hyperlink" Target="https://dspace.flinders.edu.au/xmlui/bitstream/handle/2328/3326/AACODS_Checklist.pdf;jsessionid=9FC36FE60BE7F83B454CB24AA013F380?sequence=4" TargetMode="External"/><Relationship Id="rId107" Type="http://schemas.openxmlformats.org/officeDocument/2006/relationships/hyperlink" Target="https://dspace.flinders.edu.au/xmlui/bitstream/handle/2328/3326/AACODS_Checklist.pdf;jsessionid=9FC36FE60BE7F83B454CB24AA013F380?sequence=4" TargetMode="External"/><Relationship Id="rId108" Type="http://schemas.openxmlformats.org/officeDocument/2006/relationships/hyperlink" Target="https://dspace.flinders.edu.au/xmlui/bitstream/handle/2328/3326/AACODS_Checklist.pdf;jsessionid=9FC36FE60BE7F83B454CB24AA013F380?sequence=4" TargetMode="External"/><Relationship Id="rId109" Type="http://schemas.openxmlformats.org/officeDocument/2006/relationships/hyperlink" Target="https://dspace.flinders.edu.au/xmlui/bitstream/handle/2328/3326/AACODS_Checklist.pdf;jsessionid=9FC36FE60BE7F83B454CB24AA013F380?sequence=4" TargetMode="External"/><Relationship Id="rId110" Type="http://schemas.openxmlformats.org/officeDocument/2006/relationships/hyperlink" Target="https://dspace.flinders.edu.au/xmlui/bitstream/handle/2328/3326/AACODS_Checklist.pdf;jsessionid=9FC36FE60BE7F83B454CB24AA013F380?sequence=4" TargetMode="External"/><Relationship Id="rId111" Type="http://schemas.openxmlformats.org/officeDocument/2006/relationships/hyperlink" Target="https://dspace.flinders.edu.au/xmlui/bitstream/handle/2328/3326/AACODS_Checklist.pdf;jsessionid=9FC36FE60BE7F83B454CB24AA013F380?sequence=4" TargetMode="External"/><Relationship Id="rId112" Type="http://schemas.openxmlformats.org/officeDocument/2006/relationships/hyperlink" Target="https://dspace.flinders.edu.au/xmlui/bitstream/handle/2328/3326/AACODS_Checklist.pdf;jsessionid=9FC36FE60BE7F83B454CB24AA013F380?sequence=4" TargetMode="External"/><Relationship Id="rId113" Type="http://schemas.openxmlformats.org/officeDocument/2006/relationships/hyperlink" Target="https://dspace.flinders.edu.au/xmlui/bitstream/handle/2328/3326/AACODS_Checklist.pdf;jsessionid=9FC36FE60BE7F83B454CB24AA013F380?sequence=4" TargetMode="External"/><Relationship Id="rId114" Type="http://schemas.openxmlformats.org/officeDocument/2006/relationships/hyperlink" Target="https://dspace.flinders.edu.au/xmlui/bitstream/handle/2328/3326/AACODS_Checklist.pdf;jsessionid=9FC36FE60BE7F83B454CB24AA013F380?sequence=4" TargetMode="External"/><Relationship Id="rId115" Type="http://schemas.openxmlformats.org/officeDocument/2006/relationships/hyperlink" Target="https://dspace.flinders.edu.au/xmlui/bitstream/handle/2328/3326/AACODS_Checklist.pdf;jsessionid=9FC36FE60BE7F83B454CB24AA013F380?sequence=4" TargetMode="External"/><Relationship Id="rId116" Type="http://schemas.openxmlformats.org/officeDocument/2006/relationships/hyperlink" Target="https://dspace.flinders.edu.au/xmlui/bitstream/handle/2328/3326/AACODS_Checklist.pdf;jsessionid=9FC36FE60BE7F83B454CB24AA013F380?sequence=4" TargetMode="External"/><Relationship Id="rId117" Type="http://schemas.openxmlformats.org/officeDocument/2006/relationships/hyperlink" Target="https://dspace.flinders.edu.au/xmlui/bitstream/handle/2328/3326/AACODS_Checklist.pdf;jsessionid=9FC36FE60BE7F83B454CB24AA013F380?sequence=4" TargetMode="External"/><Relationship Id="rId118" Type="http://schemas.openxmlformats.org/officeDocument/2006/relationships/hyperlink" Target="https://dspace.flinders.edu.au/xmlui/bitstream/handle/2328/3326/AACODS_Checklist.pdf;jsessionid=9FC36FE60BE7F83B454CB24AA013F380?sequence=4" TargetMode="External"/><Relationship Id="rId119" Type="http://schemas.openxmlformats.org/officeDocument/2006/relationships/hyperlink" Target="https://dspace.flinders.edu.au/xmlui/bitstream/handle/2328/3326/AACODS_Checklist.pdf;jsessionid=9FC36FE60BE7F83B454CB24AA013F380?sequence=4" TargetMode="External"/><Relationship Id="rId120" Type="http://schemas.openxmlformats.org/officeDocument/2006/relationships/hyperlink" Target="https://dspace.flinders.edu.au/xmlui/bitstream/handle/2328/3326/AACODS_Checklist.pdf;jsessionid=9FC36FE60BE7F83B454CB24AA013F380?sequence=4" TargetMode="External"/><Relationship Id="rId121" Type="http://schemas.openxmlformats.org/officeDocument/2006/relationships/hyperlink" Target="https://dspace.flinders.edu.au/xmlui/bitstream/handle/2328/3326/AACODS_Checklist.pdf;jsessionid=9FC36FE60BE7F83B454CB24AA013F380?sequence=4" TargetMode="External"/><Relationship Id="rId122" Type="http://schemas.openxmlformats.org/officeDocument/2006/relationships/hyperlink" Target="https://dspace.flinders.edu.au/xmlui/bitstream/handle/2328/3326/AACODS_Checklist.pdf;jsessionid=9FC36FE60BE7F83B454CB24AA013F380?sequence=4" TargetMode="External"/><Relationship Id="rId123" Type="http://schemas.openxmlformats.org/officeDocument/2006/relationships/hyperlink" Target="https://dspace.flinders.edu.au/xmlui/bitstream/handle/2328/3326/AACODS_Checklist.pdf;jsessionid=9FC36FE60BE7F83B454CB24AA013F380?sequence=4" TargetMode="External"/><Relationship Id="rId124" Type="http://schemas.openxmlformats.org/officeDocument/2006/relationships/hyperlink" Target="https://dspace.flinders.edu.au/xmlui/bitstream/handle/2328/3326/AACODS_Checklist.pdf;jsessionid=9FC36FE60BE7F83B454CB24AA013F380?sequence=4" TargetMode="External"/><Relationship Id="rId125" Type="http://schemas.openxmlformats.org/officeDocument/2006/relationships/hyperlink" Target="https://dspace.flinders.edu.au/xmlui/bitstream/handle/2328/3326/AACODS_Checklist.pdf;jsessionid=9FC36FE60BE7F83B454CB24AA013F380?sequence=4" TargetMode="External"/><Relationship Id="rId126" Type="http://schemas.openxmlformats.org/officeDocument/2006/relationships/hyperlink" Target="https://dspace.flinders.edu.au/xmlui/bitstream/handle/2328/3326/AACODS_Checklist.pdf;jsessionid=9FC36FE60BE7F83B454CB24AA013F380?sequence=4" TargetMode="External"/><Relationship Id="rId127" Type="http://schemas.openxmlformats.org/officeDocument/2006/relationships/hyperlink" Target="https://dspace.flinders.edu.au/xmlui/bitstream/handle/2328/3326/AACODS_Checklist.pdf;jsessionid=9FC36FE60BE7F83B454CB24AA013F380?sequence=4" TargetMode="External"/><Relationship Id="rId128" Type="http://schemas.openxmlformats.org/officeDocument/2006/relationships/hyperlink" Target="https://dspace.flinders.edu.au/xmlui/bitstream/handle/2328/3326/AACODS_Checklist.pdf;jsessionid=9FC36FE60BE7F83B454CB24AA013F380?sequence=4" TargetMode="External"/><Relationship Id="rId129" Type="http://schemas.openxmlformats.org/officeDocument/2006/relationships/hyperlink" Target="https://dspace.flinders.edu.au/xmlui/bitstream/handle/2328/3326/AACODS_Checklist.pdf;jsessionid=9FC36FE60BE7F83B454CB24AA013F380?sequence=4" TargetMode="External"/><Relationship Id="rId130" Type="http://schemas.openxmlformats.org/officeDocument/2006/relationships/hyperlink" Target="https://dspace.flinders.edu.au/xmlui/bitstream/handle/2328/3326/AACODS_Checklist.pdf;jsessionid=9FC36FE60BE7F83B454CB24AA013F380?sequence=4" TargetMode="External"/><Relationship Id="rId131" Type="http://schemas.openxmlformats.org/officeDocument/2006/relationships/hyperlink" Target="https://dspace.flinders.edu.au/xmlui/bitstream/handle/2328/3326/AACODS_Checklist.pdf;jsessionid=9FC36FE60BE7F83B454CB24AA013F380?sequence=4" TargetMode="External"/><Relationship Id="rId132" Type="http://schemas.openxmlformats.org/officeDocument/2006/relationships/hyperlink" Target="https://dspace.flinders.edu.au/xmlui/bitstream/handle/2328/3326/AACODS_Checklist.pdf;jsessionid=9FC36FE60BE7F83B454CB24AA013F380?sequence=4" TargetMode="External"/><Relationship Id="rId133" Type="http://schemas.openxmlformats.org/officeDocument/2006/relationships/hyperlink" Target="https://dspace.flinders.edu.au/xmlui/bitstream/handle/2328/3326/AACODS_Checklist.pdf;jsessionid=9FC36FE60BE7F83B454CB24AA013F380?sequence=4" TargetMode="External"/><Relationship Id="rId134" Type="http://schemas.openxmlformats.org/officeDocument/2006/relationships/hyperlink" Target="https://dspace.flinders.edu.au/xmlui/bitstream/handle/2328/3326/AACODS_Checklist.pdf;jsessionid=9FC36FE60BE7F83B454CB24AA013F380?sequence=4" TargetMode="External"/><Relationship Id="rId135" Type="http://schemas.openxmlformats.org/officeDocument/2006/relationships/hyperlink" Target="https://dspace.flinders.edu.au/xmlui/bitstream/handle/2328/3326/AACODS_Checklist.pdf;jsessionid=9FC36FE60BE7F83B454CB24AA013F380?sequence=4" TargetMode="External"/><Relationship Id="rId136" Type="http://schemas.openxmlformats.org/officeDocument/2006/relationships/hyperlink" Target="https://dspace.flinders.edu.au/xmlui/bitstream/handle/2328/3326/AACODS_Checklist.pdf;jsessionid=9FC36FE60BE7F83B454CB24AA013F380?sequence=4" TargetMode="External"/><Relationship Id="rId137" Type="http://schemas.openxmlformats.org/officeDocument/2006/relationships/hyperlink" Target="https://dspace.flinders.edu.au/xmlui/bitstream/handle/2328/3326/AACODS_Checklist.pdf;jsessionid=9FC36FE60BE7F83B454CB24AA013F380?sequence=4" TargetMode="External"/><Relationship Id="rId138" Type="http://schemas.openxmlformats.org/officeDocument/2006/relationships/hyperlink" Target="https://dspace.flinders.edu.au/xmlui/bitstream/handle/2328/3326/AACODS_Checklist.pdf;jsessionid=9FC36FE60BE7F83B454CB24AA013F380?sequence=4" TargetMode="External"/><Relationship Id="rId139" Type="http://schemas.openxmlformats.org/officeDocument/2006/relationships/hyperlink" Target="https://dspace.flinders.edu.au/xmlui/bitstream/handle/2328/3326/AACODS_Checklist.pdf;jsessionid=9FC36FE60BE7F83B454CB24AA013F380?sequence=4" TargetMode="External"/><Relationship Id="rId140" Type="http://schemas.openxmlformats.org/officeDocument/2006/relationships/hyperlink" Target="https://dspace.flinders.edu.au/xmlui/bitstream/handle/2328/3326/AACODS_Checklist.pdf;jsessionid=9FC36FE60BE7F83B454CB24AA013F380?sequence=4" TargetMode="External"/><Relationship Id="rId141" Type="http://schemas.openxmlformats.org/officeDocument/2006/relationships/hyperlink" Target="https://dspace.flinders.edu.au/xmlui/bitstream/handle/2328/3326/AACODS_Checklist.pdf;jsessionid=9FC36FE60BE7F83B454CB24AA013F380?sequence=4" TargetMode="External"/><Relationship Id="rId142" Type="http://schemas.openxmlformats.org/officeDocument/2006/relationships/hyperlink" Target="https://dspace.flinders.edu.au/xmlui/bitstream/handle/2328/3326/AACODS_Checklist.pdf;jsessionid=9FC36FE60BE7F83B454CB24AA013F380?sequence=4" TargetMode="External"/><Relationship Id="rId143" Type="http://schemas.openxmlformats.org/officeDocument/2006/relationships/hyperlink" Target="https://dspace.flinders.edu.au/xmlui/bitstream/handle/2328/3326/AACODS_Checklist.pdf;jsessionid=9FC36FE60BE7F83B454CB24AA013F380?sequence=4" TargetMode="External"/><Relationship Id="rId144" Type="http://schemas.openxmlformats.org/officeDocument/2006/relationships/hyperlink" Target="https://dspace.flinders.edu.au/xmlui/bitstream/handle/2328/3326/AACODS_Checklist.pdf;jsessionid=9FC36FE60BE7F83B454CB24AA013F380?sequence=4" TargetMode="External"/><Relationship Id="rId145" Type="http://schemas.openxmlformats.org/officeDocument/2006/relationships/hyperlink" Target="https://mixedmethodsappraisaltoolpublic.pbworks.com/w/file/fetch/127916259/MMAT_2018_criteria-manual_2018-08-01_ENG.pdf" TargetMode="External"/><Relationship Id="rId146" Type="http://schemas.openxmlformats.org/officeDocument/2006/relationships/hyperlink" Target="https://mixedmethodsappraisaltoolpublic.pbworks.com/w/file/fetch/127916259/MMAT_2018_criteria-manual_2018-08-01_ENG.pdf" TargetMode="External"/><Relationship Id="rId147" Type="http://schemas.openxmlformats.org/officeDocument/2006/relationships/hyperlink" Target="https://mixedmethodsappraisaltoolpublic.pbworks.com/w/file/fetch/127916259/MMAT_2018_criteria-manual_2018-08-01_ENG.pdf" TargetMode="External"/><Relationship Id="rId148" Type="http://schemas.openxmlformats.org/officeDocument/2006/relationships/hyperlink" Target="https://mixedmethodsappraisaltoolpublic.pbworks.com/w/file/fetch/127916259/MMAT_2018_criteria-manual_2018-08-01_ENG.pdf" TargetMode="External"/><Relationship Id="rId149" Type="http://schemas.openxmlformats.org/officeDocument/2006/relationships/hyperlink" Target="https://mixedmethodsappraisaltoolpublic.pbworks.com/w/file/fetch/127916259/MMAT_2018_criteria-manual_2018-08-01_ENG.pdf" TargetMode="External"/><Relationship Id="rId150" Type="http://schemas.openxmlformats.org/officeDocument/2006/relationships/hyperlink" Target="https://mixedmethodsappraisaltoolpublic.pbworks.com/w/file/fetch/127916259/MMAT_2018_criteria-manual_2018-08-01_ENG.pdf" TargetMode="External"/><Relationship Id="rId151" Type="http://schemas.openxmlformats.org/officeDocument/2006/relationships/hyperlink" Target="https://mixedmethodsappraisaltoolpublic.pbworks.com/w/file/fetch/127916259/MMAT_2018_criteria-manual_2018-08-01_ENG.pdf" TargetMode="External"/><Relationship Id="rId152" Type="http://schemas.openxmlformats.org/officeDocument/2006/relationships/hyperlink" Target="https://mixedmethodsappraisaltoolpublic.pbworks.com/w/file/fetch/127916259/MMAT_2018_criteria-manual_2018-08-01_ENG.pdf" TargetMode="External"/><Relationship Id="rId153" Type="http://schemas.openxmlformats.org/officeDocument/2006/relationships/hyperlink" Target="https://mixedmethodsappraisaltoolpublic.pbworks.com/w/file/fetch/127916259/MMAT_2018_criteria-manual_2018-08-01_ENG.pdf" TargetMode="External"/><Relationship Id="rId154" Type="http://schemas.openxmlformats.org/officeDocument/2006/relationships/hyperlink" Target="https://mixedmethodsappraisaltoolpublic.pbworks.com/w/file/fetch/127916259/MMAT_2018_criteria-manual_2018-08-01_ENG.pdf" TargetMode="External"/><Relationship Id="rId155" Type="http://schemas.openxmlformats.org/officeDocument/2006/relationships/hyperlink" Target="https://mixedmethodsappraisaltoolpublic.pbworks.com/w/file/fetch/127916259/MMAT_2018_criteria-manual_2018-08-01_ENG.pdf" TargetMode="External"/><Relationship Id="rId156" Type="http://schemas.openxmlformats.org/officeDocument/2006/relationships/hyperlink" Target="https://mixedmethodsappraisaltoolpublic.pbworks.com/w/file/fetch/127916259/MMAT_2018_criteria-manual_2018-08-01_ENG.pdf" TargetMode="External"/><Relationship Id="rId157" Type="http://schemas.openxmlformats.org/officeDocument/2006/relationships/hyperlink" Target="https://mixedmethodsappraisaltoolpublic.pbworks.com/w/file/fetch/127916259/MMAT_2018_criteria-manual_2018-08-01_ENG.pdf" TargetMode="External"/><Relationship Id="rId158" Type="http://schemas.openxmlformats.org/officeDocument/2006/relationships/hyperlink" Target="https://mixedmethodsappraisaltoolpublic.pbworks.com/w/file/fetch/127916259/MMAT_2018_criteria-manual_2018-08-01_ENG.pdf" TargetMode="External"/><Relationship Id="rId159" Type="http://schemas.openxmlformats.org/officeDocument/2006/relationships/hyperlink" Target="https://mixedmethodsappraisaltoolpublic.pbworks.com/w/file/fetch/127916259/MMAT_2018_criteria-manual_2018-08-01_ENG.pdf" TargetMode="External"/><Relationship Id="rId160" Type="http://schemas.openxmlformats.org/officeDocument/2006/relationships/hyperlink" Target="https://mixedmethodsappraisaltoolpublic.pbworks.com/w/file/fetch/127916259/MMAT_2018_criteria-manual_2018-08-01_ENG.pdf" TargetMode="External"/><Relationship Id="rId161" Type="http://schemas.openxmlformats.org/officeDocument/2006/relationships/hyperlink" Target="https://mixedmethodsappraisaltoolpublic.pbworks.com/w/file/fetch/127916259/MMAT_2018_criteria-manual_2018-08-01_ENG.pdf" TargetMode="External"/><Relationship Id="rId162" Type="http://schemas.openxmlformats.org/officeDocument/2006/relationships/hyperlink" Target="https://mixedmethodsappraisaltoolpublic.pbworks.com/w/file/fetch/127916259/MMAT_2018_criteria-manual_2018-08-01_ENG.pdf" TargetMode="External"/><Relationship Id="rId163" Type="http://schemas.openxmlformats.org/officeDocument/2006/relationships/hyperlink" Target="https://mixedmethodsappraisaltoolpublic.pbworks.com/w/file/fetch/127916259/MMAT_2018_criteria-manual_2018-08-01_ENG.pdf" TargetMode="External"/><Relationship Id="rId164" Type="http://schemas.openxmlformats.org/officeDocument/2006/relationships/hyperlink" Target="https://mixedmethodsappraisaltoolpublic.pbworks.com/w/file/fetch/127916259/MMAT_2018_criteria-manual_2018-08-01_ENG.pdf" TargetMode="External"/><Relationship Id="rId165" Type="http://schemas.openxmlformats.org/officeDocument/2006/relationships/hyperlink" Target="https://mixedmethodsappraisaltoolpublic.pbworks.com/w/file/fetch/127916259/MMAT_2018_criteria-manual_2018-08-01_ENG.pdf" TargetMode="External"/><Relationship Id="rId166" Type="http://schemas.openxmlformats.org/officeDocument/2006/relationships/hyperlink" Target="https://mixedmethodsappraisaltoolpublic.pbworks.com/w/file/fetch/127916259/MMAT_2018_criteria-manual_2018-08-01_ENG.pdf" TargetMode="External"/><Relationship Id="rId167" Type="http://schemas.openxmlformats.org/officeDocument/2006/relationships/hyperlink" Target="https://mixedmethodsappraisaltoolpublic.pbworks.com/w/file/fetch/127916259/MMAT_2018_criteria-manual_2018-08-01_ENG.pdf" TargetMode="External"/><Relationship Id="rId168" Type="http://schemas.openxmlformats.org/officeDocument/2006/relationships/hyperlink" Target="https://mixedmethodsappraisaltoolpublic.pbworks.com/w/file/fetch/127916259/MMAT_2018_criteria-manual_2018-08-01_ENG.pdf" TargetMode="External"/><Relationship Id="rId169" Type="http://schemas.openxmlformats.org/officeDocument/2006/relationships/hyperlink" Target="https://mixedmethodsappraisaltoolpublic.pbworks.com/w/file/fetch/127916259/MMAT_2018_criteria-manual_2018-08-01_ENG.pdf" TargetMode="External"/><Relationship Id="rId170" Type="http://schemas.openxmlformats.org/officeDocument/2006/relationships/hyperlink" Target="https://mixedmethodsappraisaltoolpublic.pbworks.com/w/file/fetch/127916259/MMAT_2018_criteria-manual_2018-08-01_ENG.pdf" TargetMode="External"/><Relationship Id="rId171" Type="http://schemas.openxmlformats.org/officeDocument/2006/relationships/hyperlink" Target="https://mixedmethodsappraisaltoolpublic.pbworks.com/w/file/fetch/127916259/MMAT_2018_criteria-manual_2018-08-01_ENG.pdf" TargetMode="External"/><Relationship Id="rId172" Type="http://schemas.openxmlformats.org/officeDocument/2006/relationships/hyperlink" Target="https://mixedmethodsappraisaltoolpublic.pbworks.com/w/file/fetch/127916259/MMAT_2018_criteria-manual_2018-08-01_ENG.pdf" TargetMode="External"/><Relationship Id="rId173" Type="http://schemas.openxmlformats.org/officeDocument/2006/relationships/hyperlink" Target="https://mixedmethodsappraisaltoolpublic.pbworks.com/w/file/fetch/127916259/MMAT_2018_criteria-manual_2018-08-01_ENG.pdf" TargetMode="External"/><Relationship Id="rId174" Type="http://schemas.openxmlformats.org/officeDocument/2006/relationships/hyperlink" Target="https://mixedmethodsappraisaltoolpublic.pbworks.com/w/file/fetch/127916259/MMAT_2018_criteria-manual_2018-08-01_ENG.pdf" TargetMode="External"/><Relationship Id="rId175" Type="http://schemas.openxmlformats.org/officeDocument/2006/relationships/hyperlink" Target="https://mixedmethodsappraisaltoolpublic.pbworks.com/w/file/fetch/127916259/MMAT_2018_criteria-manual_2018-08-01_ENG.pdf" TargetMode="External"/><Relationship Id="rId176" Type="http://schemas.openxmlformats.org/officeDocument/2006/relationships/hyperlink" Target="https://mixedmethodsappraisaltoolpublic.pbworks.com/w/file/fetch/127916259/MMAT_2018_criteria-manual_2018-08-01_ENG.pdf" TargetMode="External"/><Relationship Id="rId177" Type="http://schemas.openxmlformats.org/officeDocument/2006/relationships/hyperlink" Target="https://mixedmethodsappraisaltoolpublic.pbworks.com/w/file/fetch/127916259/MMAT_2018_criteria-manual_2018-08-01_ENG.pdf" TargetMode="External"/><Relationship Id="rId178" Type="http://schemas.openxmlformats.org/officeDocument/2006/relationships/hyperlink" Target="https://mixedmethodsappraisaltoolpublic.pbworks.com/w/file/fetch/127916259/MMAT_2018_criteria-manual_2018-08-01_ENG.pdf" TargetMode="External"/><Relationship Id="rId179" Type="http://schemas.openxmlformats.org/officeDocument/2006/relationships/hyperlink" Target="https://mixedmethodsappraisaltoolpublic.pbworks.com/w/file/fetch/127916259/MMAT_2018_criteria-manual_2018-08-01_ENG.pdf" TargetMode="External"/><Relationship Id="rId180" Type="http://schemas.openxmlformats.org/officeDocument/2006/relationships/hyperlink" Target="https://mixedmethodsappraisaltoolpublic.pbworks.com/w/file/fetch/127916259/MMAT_2018_criteria-manual_2018-08-01_ENG.pdf" TargetMode="External"/><Relationship Id="rId1" Type="http://schemas.openxmlformats.org/officeDocument/2006/relationships/image" Target="../media/image-21-1.png"/><Relationship Id="rId2" Type="http://schemas.openxmlformats.org/officeDocument/2006/relationships/image" Target="../media/image-21-2.svg"/><Relationship Id="rId181" Type="http://schemas.openxmlformats.org/officeDocument/2006/relationships/slideLayout" Target="../slideLayouts/slideLayout1.xml"/><Relationship Id="rId18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image-22-1.png"/><Relationship Id="rId2" Type="http://schemas.openxmlformats.org/officeDocument/2006/relationships/image" Target="../media/image-22-2.svg"/><Relationship Id="rId3" Type="http://schemas.openxmlformats.org/officeDocument/2006/relationships/slideLayout" Target="../slideLayouts/slideLayout1.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image-23-1.png"/><Relationship Id="rId2" Type="http://schemas.openxmlformats.org/officeDocument/2006/relationships/image" Target="../media/image-23-2.svg"/><Relationship Id="rId3" Type="http://schemas.openxmlformats.org/officeDocument/2006/relationships/slideLayout" Target="../slideLayouts/slideLayout1.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image" Target="../media/image-24-1.png"/><Relationship Id="rId2" Type="http://schemas.openxmlformats.org/officeDocument/2006/relationships/image" Target="../media/image-24-2.svg"/><Relationship Id="rId3" Type="http://schemas.openxmlformats.org/officeDocument/2006/relationships/image" Target="../media/image-24-3.jpeg"/><Relationship Id="rId4" Type="http://schemas.openxmlformats.org/officeDocument/2006/relationships/image" Target="../media/image-24-4.jpeg"/><Relationship Id="rId5" Type="http://schemas.openxmlformats.org/officeDocument/2006/relationships/slideLayout" Target="../slideLayouts/slideLayout1.xml"/><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image" Target="../media/image-25-1.png"/><Relationship Id="rId2" Type="http://schemas.openxmlformats.org/officeDocument/2006/relationships/image" Target="../media/image-25-2.svg"/><Relationship Id="rId3" Type="http://schemas.openxmlformats.org/officeDocument/2006/relationships/slideLayout" Target="../slideLayouts/slideLayout1.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image" Target="../media/image-26-1.png"/><Relationship Id="rId2" Type="http://schemas.openxmlformats.org/officeDocument/2006/relationships/image" Target="../media/image-26-2.svg"/><Relationship Id="rId3" Type="http://schemas.openxmlformats.org/officeDocument/2006/relationships/image" Target="../media/image-26-3.png"/><Relationship Id="rId4" Type="http://schemas.openxmlformats.org/officeDocument/2006/relationships/slideLayout" Target="../slideLayouts/slideLayout1.xml"/><Relationship Id="rId5"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image" Target="../media/image-27-1.png"/><Relationship Id="rId2" Type="http://schemas.openxmlformats.org/officeDocument/2006/relationships/image" Target="../media/image-27-2.svg"/><Relationship Id="rId3" Type="http://schemas.openxmlformats.org/officeDocument/2006/relationships/slideLayout" Target="../slideLayouts/slideLayout1.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image" Target="../media/image-28-1.png"/><Relationship Id="rId2" Type="http://schemas.openxmlformats.org/officeDocument/2006/relationships/image" Target="../media/image-28-2.svg"/><Relationship Id="rId3" Type="http://schemas.openxmlformats.org/officeDocument/2006/relationships/slideLayout" Target="../slideLayouts/slideLayout1.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svg"/><Relationship Id="rId3" Type="http://schemas.openxmlformats.org/officeDocument/2006/relationships/image" Target="../media/image-3-3.png"/><Relationship Id="rId4" Type="http://schemas.openxmlformats.org/officeDocument/2006/relationships/image" Target="../media/image-3-4.svg"/><Relationship Id="rId5" Type="http://schemas.openxmlformats.org/officeDocument/2006/relationships/image" Target="../media/image-3-5.png"/><Relationship Id="rId6" Type="http://schemas.openxmlformats.org/officeDocument/2006/relationships/image" Target="../media/image-3-6.svg"/><Relationship Id="rId7" Type="http://schemas.openxmlformats.org/officeDocument/2006/relationships/image" Target="../media/image-3-7.png"/><Relationship Id="rId8" Type="http://schemas.openxmlformats.org/officeDocument/2006/relationships/image" Target="../media/image-3-8.sv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sv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www.socialscienceinaction.org/" TargetMode="External"/><Relationship Id="rId4" Type="http://schemas.openxmlformats.org/officeDocument/2006/relationships/hyperlink" Target="https://www.socialscienceinaction.org/" TargetMode="External"/><Relationship Id="rId5" Type="http://schemas.openxmlformats.org/officeDocument/2006/relationships/hyperlink" Target="https://www.socialscienceinaction.org/" TargetMode="External"/><Relationship Id="rId6" Type="http://schemas.openxmlformats.org/officeDocument/2006/relationships/hyperlink" Target="https://www.socialscienceinaction.org/" TargetMode="External"/><Relationship Id="rId7" Type="http://schemas.openxmlformats.org/officeDocument/2006/relationships/hyperlink" Target="https://www.socialscienceinaction.org/" TargetMode="External"/><Relationship Id="rId8" Type="http://schemas.openxmlformats.org/officeDocument/2006/relationships/hyperlink" Target="https://www.socialscienceinaction.org/" TargetMode="External"/><Relationship Id="rId9" Type="http://schemas.openxmlformats.org/officeDocument/2006/relationships/hyperlink" Target="https://www.socialscienceinaction.org/" TargetMode="External"/><Relationship Id="rId10" Type="http://schemas.openxmlformats.org/officeDocument/2006/relationships/hyperlink" Target="https://www.socialscienceinaction.org/" TargetMode="External"/><Relationship Id="rId11" Type="http://schemas.openxmlformats.org/officeDocument/2006/relationships/hyperlink" Target="https://www.socialscienceinaction.org/" TargetMode="External"/><Relationship Id="rId12" Type="http://schemas.openxmlformats.org/officeDocument/2006/relationships/hyperlink" Target="https://www.socialscienceinaction.org/" TargetMode="External"/><Relationship Id="rId13" Type="http://schemas.openxmlformats.org/officeDocument/2006/relationships/hyperlink" Target="https://www.socialscienceinaction.org/" TargetMode="External"/><Relationship Id="rId14" Type="http://schemas.openxmlformats.org/officeDocument/2006/relationships/hyperlink" Target="https://www.socialscienceinaction.org/" TargetMode="External"/><Relationship Id="rId15" Type="http://schemas.openxmlformats.org/officeDocument/2006/relationships/hyperlink" Target="https://www.socialscienceinaction.org/" TargetMode="External"/><Relationship Id="rId16" Type="http://schemas.openxmlformats.org/officeDocument/2006/relationships/hyperlink" Target="https://www.socialscienceinaction.org/" TargetMode="External"/><Relationship Id="rId17" Type="http://schemas.openxmlformats.org/officeDocument/2006/relationships/hyperlink" Target="https://www.socialscienceinaction.org/" TargetMode="External"/><Relationship Id="rId18" Type="http://schemas.openxmlformats.org/officeDocument/2006/relationships/hyperlink" Target="https://www.socialscienceinaction.org/" TargetMode="External"/><Relationship Id="rId19" Type="http://schemas.openxmlformats.org/officeDocument/2006/relationships/hyperlink" Target="https://www.socialscienceinaction.org/" TargetMode="External"/><Relationship Id="rId20" Type="http://schemas.openxmlformats.org/officeDocument/2006/relationships/hyperlink" Target="https://www.socialscienceinaction.org/" TargetMode="External"/><Relationship Id="rId21" Type="http://schemas.openxmlformats.org/officeDocument/2006/relationships/hyperlink" Target="https://www.socialscienceinaction.org/" TargetMode="External"/><Relationship Id="rId22" Type="http://schemas.openxmlformats.org/officeDocument/2006/relationships/hyperlink" Target="https://www.socialscienceinaction.org/" TargetMode="External"/><Relationship Id="rId23" Type="http://schemas.openxmlformats.org/officeDocument/2006/relationships/hyperlink" Target="https://www.socialscienceinaction.org/" TargetMode="External"/><Relationship Id="rId24" Type="http://schemas.openxmlformats.org/officeDocument/2006/relationships/hyperlink" Target="https://www.socialscienceinaction.org/" TargetMode="External"/><Relationship Id="rId25" Type="http://schemas.openxmlformats.org/officeDocument/2006/relationships/hyperlink" Target="https://www.socialscienceinaction.org/" TargetMode="External"/><Relationship Id="rId26" Type="http://schemas.openxmlformats.org/officeDocument/2006/relationships/hyperlink" Target="https://www.socialscienceinaction.org/" TargetMode="External"/><Relationship Id="rId27" Type="http://schemas.openxmlformats.org/officeDocument/2006/relationships/hyperlink" Target="https://www.socialscienceinaction.org/" TargetMode="External"/><Relationship Id="rId28" Type="http://schemas.openxmlformats.org/officeDocument/2006/relationships/hyperlink" Target="https://www.socialscienceinaction.org/" TargetMode="External"/><Relationship Id="rId29" Type="http://schemas.openxmlformats.org/officeDocument/2006/relationships/hyperlink" Target="https://www.socialscienceinaction.org/" TargetMode="External"/><Relationship Id="rId30" Type="http://schemas.openxmlformats.org/officeDocument/2006/relationships/hyperlink" Target="https://www.socialscienceinaction.org/" TargetMode="External"/><Relationship Id="rId31" Type="http://schemas.openxmlformats.org/officeDocument/2006/relationships/hyperlink" Target="https://www.socialscienceinaction.org/" TargetMode="External"/><Relationship Id="rId32" Type="http://schemas.openxmlformats.org/officeDocument/2006/relationships/hyperlink" Target="https://www.socialscienceinaction.org/" TargetMode="External"/><Relationship Id="rId33" Type="http://schemas.openxmlformats.org/officeDocument/2006/relationships/hyperlink" Target="https://www.socialscienceinaction.org/" TargetMode="External"/><Relationship Id="rId34" Type="http://schemas.openxmlformats.org/officeDocument/2006/relationships/hyperlink" Target="https://www.socialscienceinaction.org/" TargetMode="External"/><Relationship Id="rId35" Type="http://schemas.openxmlformats.org/officeDocument/2006/relationships/hyperlink" Target="https://www.socialscienceinaction.org/" TargetMode="External"/><Relationship Id="rId36" Type="http://schemas.openxmlformats.org/officeDocument/2006/relationships/hyperlink" Target="https://www.socialscienceinaction.org/" TargetMode="External"/><Relationship Id="rId37" Type="http://schemas.openxmlformats.org/officeDocument/2006/relationships/hyperlink" Target="https://www.socialscienceinaction.org/" TargetMode="External"/><Relationship Id="rId38" Type="http://schemas.openxmlformats.org/officeDocument/2006/relationships/hyperlink" Target="https://www.socialscienceinaction.org/" TargetMode="External"/><Relationship Id="rId39" Type="http://schemas.openxmlformats.org/officeDocument/2006/relationships/hyperlink" Target="https://www.socialscienceinaction.org/" TargetMode="External"/><Relationship Id="rId40" Type="http://schemas.openxmlformats.org/officeDocument/2006/relationships/hyperlink" Target="https://www.socialscienceinaction.org/" TargetMode="External"/><Relationship Id="rId41" Type="http://schemas.openxmlformats.org/officeDocument/2006/relationships/hyperlink" Target="https://www.socialscienceinaction.org/" TargetMode="External"/><Relationship Id="rId42" Type="http://schemas.openxmlformats.org/officeDocument/2006/relationships/hyperlink" Target="https://www.socialscienceinaction.org/" TargetMode="External"/><Relationship Id="rId43" Type="http://schemas.openxmlformats.org/officeDocument/2006/relationships/hyperlink" Target="https://www.socialscienceinaction.org/" TargetMode="External"/><Relationship Id="rId44" Type="http://schemas.openxmlformats.org/officeDocument/2006/relationships/hyperlink" Target="https://www.socialscienceinaction.org/" TargetMode="External"/><Relationship Id="rId45" Type="http://schemas.openxmlformats.org/officeDocument/2006/relationships/hyperlink" Target="https://www.socialscienceinaction.org/" TargetMode="External"/><Relationship Id="rId46" Type="http://schemas.openxmlformats.org/officeDocument/2006/relationships/hyperlink" Target="https://www.socialscienceinaction.org/" TargetMode="External"/><Relationship Id="rId47" Type="http://schemas.openxmlformats.org/officeDocument/2006/relationships/hyperlink" Target="https://www.socialscienceinaction.org/" TargetMode="External"/><Relationship Id="rId48" Type="http://schemas.openxmlformats.org/officeDocument/2006/relationships/hyperlink" Target="https://www.socialscienceinaction.org/" TargetMode="External"/><Relationship Id="rId1" Type="http://schemas.openxmlformats.org/officeDocument/2006/relationships/image" Target="../media/image-5-1.png"/><Relationship Id="rId2" Type="http://schemas.openxmlformats.org/officeDocument/2006/relationships/image" Target="../media/image-5-2.svg"/><Relationship Id="rId49" Type="http://schemas.openxmlformats.org/officeDocument/2006/relationships/slideLayout" Target="../slideLayouts/slideLayout1.xml"/><Relationship Id="rId5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sv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9" Type="http://schemas.openxmlformats.org/officeDocument/2006/relationships/hyperlink" Target="https://bmjopen.bmj.com/content/12/1/e050038.long" TargetMode="External"/><Relationship Id="rId10" Type="http://schemas.openxmlformats.org/officeDocument/2006/relationships/hyperlink" Target="https://bmjopen.bmj.com/content/12/1/e050038.long" TargetMode="External"/><Relationship Id="rId11" Type="http://schemas.openxmlformats.org/officeDocument/2006/relationships/hyperlink" Target="https://bmjopen.bmj.com/content/12/1/e050038.long" TargetMode="External"/><Relationship Id="rId12" Type="http://schemas.openxmlformats.org/officeDocument/2006/relationships/hyperlink" Target="https://bmjopen.bmj.com/content/12/1/e050038.long" TargetMode="External"/><Relationship Id="rId13" Type="http://schemas.openxmlformats.org/officeDocument/2006/relationships/hyperlink" Target="https://bmjopen.bmj.com/content/12/1/e050038.long" TargetMode="External"/><Relationship Id="rId14" Type="http://schemas.openxmlformats.org/officeDocument/2006/relationships/hyperlink" Target="https://bmjopen.bmj.com/content/12/1/e050038.long" TargetMode="External"/><Relationship Id="rId15" Type="http://schemas.openxmlformats.org/officeDocument/2006/relationships/hyperlink" Target="https://bmjopen.bmj.com/content/12/1/e050038.long" TargetMode="External"/><Relationship Id="rId16" Type="http://schemas.openxmlformats.org/officeDocument/2006/relationships/hyperlink" Target="https://bmjopen.bmj.com/content/12/1/e050038.long" TargetMode="External"/><Relationship Id="rId17" Type="http://schemas.openxmlformats.org/officeDocument/2006/relationships/hyperlink" Target="https://bmjopen.bmj.com/content/12/1/e050038.long" TargetMode="External"/><Relationship Id="rId18" Type="http://schemas.openxmlformats.org/officeDocument/2006/relationships/hyperlink" Target="https://bmjopen.bmj.com/content/12/1/e050038.long" TargetMode="External"/><Relationship Id="rId19" Type="http://schemas.openxmlformats.org/officeDocument/2006/relationships/hyperlink" Target="https://bmjopen.bmj.com/content/12/1/e050038.long" TargetMode="External"/><Relationship Id="rId20" Type="http://schemas.openxmlformats.org/officeDocument/2006/relationships/hyperlink" Target="https://bmjopen.bmj.com/content/12/1/e050038.long" TargetMode="External"/><Relationship Id="rId21" Type="http://schemas.openxmlformats.org/officeDocument/2006/relationships/hyperlink" Target="https://bmjopen.bmj.com/content/12/1/e050038.long" TargetMode="External"/><Relationship Id="rId22" Type="http://schemas.openxmlformats.org/officeDocument/2006/relationships/hyperlink" Target="https://bmjopen.bmj.com/content/12/1/e050038.long" TargetMode="External"/><Relationship Id="rId23" Type="http://schemas.openxmlformats.org/officeDocument/2006/relationships/hyperlink" Target="https://bmjopen.bmj.com/content/12/1/e050038.long" TargetMode="External"/><Relationship Id="rId24" Type="http://schemas.openxmlformats.org/officeDocument/2006/relationships/hyperlink" Target="https://bmjopen.bmj.com/content/12/1/e050038.long" TargetMode="External"/><Relationship Id="rId25" Type="http://schemas.openxmlformats.org/officeDocument/2006/relationships/hyperlink" Target="https://bmjopen.bmj.com/content/12/1/e050038.long" TargetMode="External"/><Relationship Id="rId26" Type="http://schemas.openxmlformats.org/officeDocument/2006/relationships/hyperlink" Target="https://bmjopen.bmj.com/content/12/1/e050038.long" TargetMode="External"/><Relationship Id="rId27" Type="http://schemas.openxmlformats.org/officeDocument/2006/relationships/hyperlink" Target="https://bmjopen.bmj.com/content/12/1/e050038.long" TargetMode="External"/><Relationship Id="rId28" Type="http://schemas.openxmlformats.org/officeDocument/2006/relationships/hyperlink" Target="https://bmjopen.bmj.com/content/12/1/e050038.long" TargetMode="External"/><Relationship Id="rId29" Type="http://schemas.openxmlformats.org/officeDocument/2006/relationships/hyperlink" Target="https://bmjopen.bmj.com/content/12/1/e050038.long" TargetMode="External"/><Relationship Id="rId30" Type="http://schemas.openxmlformats.org/officeDocument/2006/relationships/hyperlink" Target="https://bmjopen.bmj.com/content/12/1/e050038.long" TargetMode="External"/><Relationship Id="rId31" Type="http://schemas.openxmlformats.org/officeDocument/2006/relationships/hyperlink" Target="https://bmjopen.bmj.com/content/12/1/e050038.long" TargetMode="External"/><Relationship Id="rId32" Type="http://schemas.openxmlformats.org/officeDocument/2006/relationships/hyperlink" Target="https://bmjopen.bmj.com/content/12/1/e050038.long" TargetMode="External"/><Relationship Id="rId33" Type="http://schemas.openxmlformats.org/officeDocument/2006/relationships/hyperlink" Target="https://bmjopen.bmj.com/content/12/1/e050038.long" TargetMode="External"/><Relationship Id="rId34" Type="http://schemas.openxmlformats.org/officeDocument/2006/relationships/hyperlink" Target="https://bmjopen.bmj.com/content/12/1/e050038.long" TargetMode="External"/><Relationship Id="rId35" Type="http://schemas.openxmlformats.org/officeDocument/2006/relationships/hyperlink" Target="https://bmjopen.bmj.com/content/12/1/e050038.long" TargetMode="External"/><Relationship Id="rId36" Type="http://schemas.openxmlformats.org/officeDocument/2006/relationships/hyperlink" Target="https://bmjopen.bmj.com/content/12/1/e050038.long" TargetMode="External"/><Relationship Id="rId37" Type="http://schemas.openxmlformats.org/officeDocument/2006/relationships/hyperlink" Target="https://bmjopen.bmj.com/content/12/1/e050038.long" TargetMode="External"/><Relationship Id="rId38" Type="http://schemas.openxmlformats.org/officeDocument/2006/relationships/hyperlink" Target="https://bmjopen.bmj.com/content/12/1/e050038.long" TargetMode="External"/><Relationship Id="rId39" Type="http://schemas.openxmlformats.org/officeDocument/2006/relationships/hyperlink" Target="https://bmjopen.bmj.com/content/12/1/e050038.long" TargetMode="External"/><Relationship Id="rId40" Type="http://schemas.openxmlformats.org/officeDocument/2006/relationships/hyperlink" Target="https://bmjopen.bmj.com/content/12/1/e050038.long" TargetMode="External"/><Relationship Id="rId41" Type="http://schemas.openxmlformats.org/officeDocument/2006/relationships/hyperlink" Target="https://bmjopen.bmj.com/content/12/1/e050038.long" TargetMode="External"/><Relationship Id="rId42" Type="http://schemas.openxmlformats.org/officeDocument/2006/relationships/hyperlink" Target="https://bmjopen.bmj.com/content/12/1/e050038.long" TargetMode="External"/><Relationship Id="rId43" Type="http://schemas.openxmlformats.org/officeDocument/2006/relationships/hyperlink" Target="https://bmjopen.bmj.com/content/12/1/e050038.long" TargetMode="External"/><Relationship Id="rId44" Type="http://schemas.openxmlformats.org/officeDocument/2006/relationships/hyperlink" Target="https://bmjopen.bmj.com/content/12/1/e050038.long" TargetMode="External"/><Relationship Id="rId45" Type="http://schemas.openxmlformats.org/officeDocument/2006/relationships/hyperlink" Target="https://bmjopen.bmj.com/content/12/1/e050038.long" TargetMode="External"/><Relationship Id="rId46" Type="http://schemas.openxmlformats.org/officeDocument/2006/relationships/hyperlink" Target="https://bmjopen.bmj.com/content/12/1/e050038.long" TargetMode="External"/><Relationship Id="rId47" Type="http://schemas.openxmlformats.org/officeDocument/2006/relationships/hyperlink" Target="https://bmjopen.bmj.com/content/12/1/e050038.long" TargetMode="External"/><Relationship Id="rId48" Type="http://schemas.openxmlformats.org/officeDocument/2006/relationships/hyperlink" Target="https://bmjopen.bmj.com/content/12/1/e050038.long" TargetMode="External"/><Relationship Id="rId49" Type="http://schemas.openxmlformats.org/officeDocument/2006/relationships/hyperlink" Target="https://bmjopen.bmj.com/content/12/1/e050038.long" TargetMode="External"/><Relationship Id="rId50" Type="http://schemas.openxmlformats.org/officeDocument/2006/relationships/hyperlink" Target="https://bmjopen.bmj.com/content/12/1/e050038.long" TargetMode="External"/><Relationship Id="rId51" Type="http://schemas.openxmlformats.org/officeDocument/2006/relationships/hyperlink" Target="https://bmjopen.bmj.com/content/12/1/e050038.long" TargetMode="External"/><Relationship Id="rId52" Type="http://schemas.openxmlformats.org/officeDocument/2006/relationships/hyperlink" Target="https://bmjopen.bmj.com/content/12/1/e050038.long" TargetMode="External"/><Relationship Id="rId53" Type="http://schemas.openxmlformats.org/officeDocument/2006/relationships/hyperlink" Target="https://bmjopen.bmj.com/content/12/1/e050038.long" TargetMode="External"/><Relationship Id="rId54" Type="http://schemas.openxmlformats.org/officeDocument/2006/relationships/hyperlink" Target="https://bmjopen.bmj.com/content/12/1/e050038.long" TargetMode="External"/><Relationship Id="rId55" Type="http://schemas.openxmlformats.org/officeDocument/2006/relationships/hyperlink" Target="https://bmjopen.bmj.com/content/12/1/e050038.long" TargetMode="External"/><Relationship Id="rId56" Type="http://schemas.openxmlformats.org/officeDocument/2006/relationships/hyperlink" Target="https://bmjopen.bmj.com/content/12/1/e050038.long" TargetMode="External"/><Relationship Id="rId57" Type="http://schemas.openxmlformats.org/officeDocument/2006/relationships/hyperlink" Target="https://bmjopen.bmj.com/content/12/1/e050038.long" TargetMode="External"/><Relationship Id="rId58" Type="http://schemas.openxmlformats.org/officeDocument/2006/relationships/hyperlink" Target="https://bmjopen.bmj.com/content/12/1/e050038.long" TargetMode="External"/><Relationship Id="rId59" Type="http://schemas.openxmlformats.org/officeDocument/2006/relationships/hyperlink" Target="https://bmjopen.bmj.com/content/12/1/e050038.long" TargetMode="External"/><Relationship Id="rId60" Type="http://schemas.openxmlformats.org/officeDocument/2006/relationships/hyperlink" Target="https://bmjopen.bmj.com/content/12/1/e050038.long" TargetMode="External"/><Relationship Id="rId61" Type="http://schemas.openxmlformats.org/officeDocument/2006/relationships/hyperlink" Target="https://bmjopen.bmj.com/content/12/1/e050038.long" TargetMode="External"/><Relationship Id="rId62" Type="http://schemas.openxmlformats.org/officeDocument/2006/relationships/hyperlink" Target="https://bmjopen.bmj.com/content/12/1/e050038.long" TargetMode="External"/><Relationship Id="rId63" Type="http://schemas.openxmlformats.org/officeDocument/2006/relationships/hyperlink" Target="https://bmjopen.bmj.com/content/12/1/e050038.long" TargetMode="External"/><Relationship Id="rId64" Type="http://schemas.openxmlformats.org/officeDocument/2006/relationships/hyperlink" Target="https://bmjopen.bmj.com/content/12/1/e050038.long" TargetMode="External"/><Relationship Id="rId65" Type="http://schemas.openxmlformats.org/officeDocument/2006/relationships/hyperlink" Target="https://bmjopen.bmj.com/content/12/1/e050038.long" TargetMode="External"/><Relationship Id="rId66" Type="http://schemas.openxmlformats.org/officeDocument/2006/relationships/hyperlink" Target="https://bmjopen.bmj.com/content/12/1/e050038.long" TargetMode="External"/><Relationship Id="rId67" Type="http://schemas.openxmlformats.org/officeDocument/2006/relationships/hyperlink" Target="https://bmjopen.bmj.com/content/12/1/e050038.long" TargetMode="External"/><Relationship Id="rId68" Type="http://schemas.openxmlformats.org/officeDocument/2006/relationships/hyperlink" Target="https://bmjopen.bmj.com/content/12/1/e050038.long" TargetMode="External"/><Relationship Id="rId69" Type="http://schemas.openxmlformats.org/officeDocument/2006/relationships/hyperlink" Target="https://bmjopen.bmj.com/content/12/1/e050038.long" TargetMode="External"/><Relationship Id="rId70" Type="http://schemas.openxmlformats.org/officeDocument/2006/relationships/hyperlink" Target="https://bmjopen.bmj.com/content/12/1/e050038.long" TargetMode="External"/><Relationship Id="rId71" Type="http://schemas.openxmlformats.org/officeDocument/2006/relationships/hyperlink" Target="https://bmjopen.bmj.com/content/12/1/e050038.long" TargetMode="External"/><Relationship Id="rId72" Type="http://schemas.openxmlformats.org/officeDocument/2006/relationships/hyperlink" Target="https://bmjopen.bmj.com/content/12/1/e050038.long" TargetMode="External"/><Relationship Id="rId73" Type="http://schemas.openxmlformats.org/officeDocument/2006/relationships/hyperlink" Target="https://bmjopen.bmj.com/content/12/1/e050038.long" TargetMode="External"/><Relationship Id="rId74" Type="http://schemas.openxmlformats.org/officeDocument/2006/relationships/hyperlink" Target="https://bmjopen.bmj.com/content/12/1/e050038.long" TargetMode="External"/><Relationship Id="rId75" Type="http://schemas.openxmlformats.org/officeDocument/2006/relationships/hyperlink" Target="https://bmjopen.bmj.com/content/12/1/e050038.long" TargetMode="External"/><Relationship Id="rId76" Type="http://schemas.openxmlformats.org/officeDocument/2006/relationships/hyperlink" Target="https://bmjopen.bmj.com/content/12/1/e050038.long" TargetMode="External"/><Relationship Id="rId77" Type="http://schemas.openxmlformats.org/officeDocument/2006/relationships/hyperlink" Target="https://bmjopen.bmj.com/content/12/1/e050038.long" TargetMode="External"/><Relationship Id="rId78" Type="http://schemas.openxmlformats.org/officeDocument/2006/relationships/hyperlink" Target="https://bmjopen.bmj.com/content/12/1/e050038.long" TargetMode="External"/><Relationship Id="rId79" Type="http://schemas.openxmlformats.org/officeDocument/2006/relationships/hyperlink" Target="https://bmjopen.bmj.com/content/12/1/e050038.long" TargetMode="External"/><Relationship Id="rId80" Type="http://schemas.openxmlformats.org/officeDocument/2006/relationships/hyperlink" Target="https://bmjopen.bmj.com/content/12/1/e050038.long" TargetMode="External"/><Relationship Id="rId81" Type="http://schemas.openxmlformats.org/officeDocument/2006/relationships/hyperlink" Target="https://bmjopen.bmj.com/content/12/1/e050038.long" TargetMode="External"/><Relationship Id="rId82" Type="http://schemas.openxmlformats.org/officeDocument/2006/relationships/hyperlink" Target="https://bmjopen.bmj.com/content/12/1/e050038.long" TargetMode="External"/><Relationship Id="rId83" Type="http://schemas.openxmlformats.org/officeDocument/2006/relationships/hyperlink" Target="https://bmjopen.bmj.com/content/12/1/e050038.long" TargetMode="External"/><Relationship Id="rId84" Type="http://schemas.openxmlformats.org/officeDocument/2006/relationships/hyperlink" Target="https://bmjopen.bmj.com/content/12/1/e050038.long" TargetMode="External"/><Relationship Id="rId85" Type="http://schemas.openxmlformats.org/officeDocument/2006/relationships/hyperlink" Target="https://bmjopen.bmj.com/content/12/1/e050038.long" TargetMode="External"/><Relationship Id="rId86" Type="http://schemas.openxmlformats.org/officeDocument/2006/relationships/hyperlink" Target="https://bmjopen.bmj.com/content/12/1/e050038.long" TargetMode="External"/><Relationship Id="rId87" Type="http://schemas.openxmlformats.org/officeDocument/2006/relationships/hyperlink" Target="https://bmjopen.bmj.com/content/12/1/e050038.long" TargetMode="External"/><Relationship Id="rId88" Type="http://schemas.openxmlformats.org/officeDocument/2006/relationships/hyperlink" Target="https://bmjopen.bmj.com/content/12/1/e050038.long" TargetMode="External"/><Relationship Id="rId89" Type="http://schemas.openxmlformats.org/officeDocument/2006/relationships/hyperlink" Target="https://bmjopen.bmj.com/content/12/1/e050038.long" TargetMode="External"/><Relationship Id="rId90" Type="http://schemas.openxmlformats.org/officeDocument/2006/relationships/hyperlink" Target="https://bmjopen.bmj.com/content/12/1/e050038.long" TargetMode="External"/><Relationship Id="rId91" Type="http://schemas.openxmlformats.org/officeDocument/2006/relationships/hyperlink" Target="https://bmjopen.bmj.com/content/12/1/e050038.long" TargetMode="External"/><Relationship Id="rId92" Type="http://schemas.openxmlformats.org/officeDocument/2006/relationships/hyperlink" Target="https://bmjopen.bmj.com/content/12/1/e050038.long" TargetMode="External"/><Relationship Id="rId93" Type="http://schemas.openxmlformats.org/officeDocument/2006/relationships/hyperlink" Target="https://bmjopen.bmj.com/content/12/1/e050038.long" TargetMode="External"/><Relationship Id="rId94" Type="http://schemas.openxmlformats.org/officeDocument/2006/relationships/hyperlink" Target="https://bmjopen.bmj.com/content/12/1/e050038.long" TargetMode="External"/><Relationship Id="rId95" Type="http://schemas.openxmlformats.org/officeDocument/2006/relationships/hyperlink" Target="https://bmjopen.bmj.com/content/12/1/e050038.long" TargetMode="External"/><Relationship Id="rId96" Type="http://schemas.openxmlformats.org/officeDocument/2006/relationships/hyperlink" Target="https://bmjopen.bmj.com/content/12/1/e050038.long" TargetMode="External"/><Relationship Id="rId97" Type="http://schemas.openxmlformats.org/officeDocument/2006/relationships/hyperlink" Target="https://bmjopen.bmj.com/content/12/1/e050038.long" TargetMode="External"/><Relationship Id="rId98" Type="http://schemas.openxmlformats.org/officeDocument/2006/relationships/hyperlink" Target="https://bmjopen.bmj.com/content/12/1/e050038.long" TargetMode="External"/><Relationship Id="rId99" Type="http://schemas.openxmlformats.org/officeDocument/2006/relationships/hyperlink" Target="https://bmjopen.bmj.com/content/12/1/e050038.long" TargetMode="External"/><Relationship Id="rId100" Type="http://schemas.openxmlformats.org/officeDocument/2006/relationships/hyperlink" Target="https://bmjopen.bmj.com/content/12/1/e050038.long" TargetMode="External"/><Relationship Id="rId101" Type="http://schemas.openxmlformats.org/officeDocument/2006/relationships/hyperlink" Target="https://bmjopen.bmj.com/content/12/1/e050038.long" TargetMode="External"/><Relationship Id="rId102" Type="http://schemas.openxmlformats.org/officeDocument/2006/relationships/hyperlink" Target="https://bmjopen.bmj.com/content/12/1/e050038.long" TargetMode="External"/><Relationship Id="rId103" Type="http://schemas.openxmlformats.org/officeDocument/2006/relationships/hyperlink" Target="https://bmjopen.bmj.com/content/12/1/e050038.long" TargetMode="External"/><Relationship Id="rId104" Type="http://schemas.openxmlformats.org/officeDocument/2006/relationships/hyperlink" Target="https://bmjopen.bmj.com/content/12/1/e050038.long" TargetMode="External"/><Relationship Id="rId105" Type="http://schemas.openxmlformats.org/officeDocument/2006/relationships/hyperlink" Target="https://bmjopen.bmj.com/content/12/1/e050038.long" TargetMode="External"/><Relationship Id="rId106" Type="http://schemas.openxmlformats.org/officeDocument/2006/relationships/hyperlink" Target="https://bmjopen.bmj.com/content/12/1/e050038.long" TargetMode="External"/><Relationship Id="rId107" Type="http://schemas.openxmlformats.org/officeDocument/2006/relationships/hyperlink" Target="https://bmjopen.bmj.com/content/12/1/e050038.long" TargetMode="External"/><Relationship Id="rId108" Type="http://schemas.openxmlformats.org/officeDocument/2006/relationships/hyperlink" Target="https://bmjopen.bmj.com/content/12/1/e050038.long" TargetMode="External"/><Relationship Id="rId109" Type="http://schemas.openxmlformats.org/officeDocument/2006/relationships/hyperlink" Target="https://bmjopen.bmj.com/content/12/1/e050038.long" TargetMode="External"/><Relationship Id="rId110" Type="http://schemas.openxmlformats.org/officeDocument/2006/relationships/hyperlink" Target="https://bmjopen.bmj.com/content/12/1/e050038.long" TargetMode="External"/><Relationship Id="rId111" Type="http://schemas.openxmlformats.org/officeDocument/2006/relationships/hyperlink" Target="https://bmjopen.bmj.com/content/12/1/e050038.long" TargetMode="External"/><Relationship Id="rId112" Type="http://schemas.openxmlformats.org/officeDocument/2006/relationships/hyperlink" Target="https://bmjopen.bmj.com/content/12/1/e050038.long" TargetMode="External"/><Relationship Id="rId113" Type="http://schemas.openxmlformats.org/officeDocument/2006/relationships/hyperlink" Target="https://bmjopen.bmj.com/content/12/1/e050038.long" TargetMode="External"/><Relationship Id="rId114" Type="http://schemas.openxmlformats.org/officeDocument/2006/relationships/hyperlink" Target="https://bmjopen.bmj.com/content/12/1/e050038.long" TargetMode="External"/><Relationship Id="rId115" Type="http://schemas.openxmlformats.org/officeDocument/2006/relationships/hyperlink" Target="https://bmjopen.bmj.com/content/12/1/e050038.long" TargetMode="External"/><Relationship Id="rId116" Type="http://schemas.openxmlformats.org/officeDocument/2006/relationships/hyperlink" Target="https://bmjopen.bmj.com/content/12/1/e050038.long" TargetMode="External"/><Relationship Id="rId117" Type="http://schemas.openxmlformats.org/officeDocument/2006/relationships/hyperlink" Target="https://bmjopen.bmj.com/content/12/1/e050038.long" TargetMode="External"/><Relationship Id="rId118" Type="http://schemas.openxmlformats.org/officeDocument/2006/relationships/hyperlink" Target="https://bmjopen.bmj.com/content/12/1/e050038.long" TargetMode="External"/><Relationship Id="rId119" Type="http://schemas.openxmlformats.org/officeDocument/2006/relationships/hyperlink" Target="https://bmjopen.bmj.com/content/12/1/e050038.long" TargetMode="External"/><Relationship Id="rId1" Type="http://schemas.openxmlformats.org/officeDocument/2006/relationships/image" Target="../media/image-7-1.png"/><Relationship Id="rId2" Type="http://schemas.openxmlformats.org/officeDocument/2006/relationships/image" Target="../media/image-7-2.sv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svg"/><Relationship Id="rId6" Type="http://schemas.openxmlformats.org/officeDocument/2006/relationships/image" Target="../media/image-7-6.png"/><Relationship Id="rId7" Type="http://schemas.openxmlformats.org/officeDocument/2006/relationships/image" Target="../media/image-7-7.svg"/><Relationship Id="rId8" Type="http://schemas.openxmlformats.org/officeDocument/2006/relationships/image" Target="../media/image-7-8.png"/><Relationship Id="rId120" Type="http://schemas.openxmlformats.org/officeDocument/2006/relationships/slideLayout" Target="../slideLayouts/slideLayout1.xml"/><Relationship Id="rId121"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sv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sv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con"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16144875" y="7943850"/>
            <a:ext cx="1190625" cy="1190625"/>
          </a:xfrm>
          <a:prstGeom prst="rect">
            <a:avLst/>
          </a:prstGeom>
        </p:spPr>
      </p:pic>
      <p:pic>
        <p:nvPicPr>
          <p:cNvPr id="3" name="Image" descr="preencoded.png">    </p:cNvPr>
          <p:cNvPicPr>
            <a:picLocks noChangeAspect="1"/>
          </p:cNvPicPr>
          <p:nvPr/>
        </p:nvPicPr>
        <p:blipFill>
          <a:blip r:embed="rId3"/>
          <a:srcRect l="0" r="0" t="0" b="0"/>
          <a:stretch/>
        </p:blipFill>
        <p:spPr>
          <a:xfrm>
            <a:off x="381000" y="1847850"/>
            <a:ext cx="17526000" cy="5143500"/>
          </a:xfrm>
          <a:prstGeom prst="rect">
            <a:avLst/>
          </a:prstGeom>
        </p:spPr>
      </p:pic>
      <p:pic>
        <p:nvPicPr>
          <p:cNvPr id="4" name="Vector" descr="preencoded.png">    </p:cNvPr>
          <p:cNvPicPr>
            <a:picLocks noChangeAspect="1"/>
          </p:cNvPicPr>
          <p:nvPr/>
        </p:nvPicPr>
        <p:blipFill>
          <a:blip r:embed="rId4">
            <a:extLst>
              <a:ext uri="{96DAC541-7B7A-43D3-8B79-37D633B846F1}">
                <asvg:svgBlip xmlns:asvg="http://schemas.microsoft.com/office/drawing/2016/SVG/main" r:embed="rId5"/>
              </a:ext>
            </a:extLst>
          </a:blip>
          <a:srcRect l="0" r="0" t="0" b="0"/>
          <a:stretch/>
        </p:blipFill>
        <p:spPr>
          <a:xfrm>
            <a:off x="952500" y="5276850"/>
            <a:ext cx="8858250" cy="1714500"/>
          </a:xfrm>
          <a:prstGeom prst="rect">
            <a:avLst/>
          </a:prstGeom>
        </p:spPr>
      </p:pic>
      <p:pic>
        <p:nvPicPr>
          <p:cNvPr id="5" name="Frame 2095584899" descr="preencoded.png">    </p:cNvPr>
          <p:cNvPicPr>
            <a:picLocks noChangeAspect="1"/>
          </p:cNvPicPr>
          <p:nvPr/>
        </p:nvPicPr>
        <p:blipFill>
          <a:blip r:embed="rId6"/>
          <a:srcRect l="0" r="0" t="0" b="0"/>
          <a:stretch/>
        </p:blipFill>
        <p:spPr>
          <a:xfrm>
            <a:off x="0" y="0"/>
            <a:ext cx="18288000" cy="1343025"/>
          </a:xfrm>
          <a:prstGeom prst="rect">
            <a:avLst/>
          </a:prstGeom>
        </p:spPr>
      </p:pic>
      <p:sp>
        <p:nvSpPr>
          <p:cNvPr id="6" name="Evidence synthesis for social and behavioural data"/>
          <p:cNvSpPr/>
          <p:nvPr/>
        </p:nvSpPr>
        <p:spPr>
          <a:xfrm>
            <a:off x="952500" y="7629525"/>
            <a:ext cx="14506575" cy="1809750"/>
          </a:xfrm>
          <a:prstGeom prst="rect">
            <a:avLst/>
          </a:prstGeom>
          <a:noFill/>
          <a:ln/>
        </p:spPr>
        <p:txBody>
          <a:bodyPr wrap="square" lIns="0" tIns="0" rIns="0" bIns="0" rtlCol="0" anchor="t"/>
          <a:lstStyle/>
          <a:p>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v</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y</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f</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b</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v</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u</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000000"/>
                </a:solidFill>
                <a:latin typeface="Poppins SemiBold" pitchFamily="34" charset="0"/>
                <a:ea typeface="Poppins SemiBold" pitchFamily="34" charset="-122"/>
                <a:cs typeface="Poppins SemiBold" pitchFamily="34" charset="-120"/>
              </a:rPr>
              <a:t>a</a:t>
            </a:r>
            <a:endParaRPr lang="en-US" sz="5250" dirty="0"/>
          </a:p>
        </p:txBody>
      </p:sp>
      <p:sp>
        <p:nvSpPr>
          <p:cNvPr id="7" name="MODULE 5 SESSION 1"/>
          <p:cNvSpPr/>
          <p:nvPr/>
        </p:nvSpPr>
        <p:spPr>
          <a:xfrm>
            <a:off x="1371600" y="5715000"/>
            <a:ext cx="4124325" cy="371475"/>
          </a:xfrm>
          <a:prstGeom prst="rect">
            <a:avLst/>
          </a:prstGeom>
          <a:noFill/>
          <a:ln/>
        </p:spPr>
        <p:txBody>
          <a:bodyPr wrap="square" lIns="0" tIns="0" rIns="0" bIns="0" rtlCol="0" anchor="b"/>
          <a:lstStyle/>
          <a:p>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M</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O</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D</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U</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L</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E</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 </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5</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 </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S</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E</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S</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S</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I</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O</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N</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 </a:t>
            </a:r>
            <a:pPr algn="l" indent="0" marL="0">
              <a:lnSpc>
                <a:spcPts val="2925"/>
              </a:lnSpc>
              <a:buNone/>
            </a:pPr>
            <a:r>
              <a:rPr lang="en-US" sz="2400" dirty="0">
                <a:solidFill>
                  <a:srgbClr val="FFFFFF"/>
                </a:solidFill>
                <a:latin typeface="Montserrat ExtraBold" pitchFamily="34" charset="0"/>
                <a:ea typeface="Montserrat ExtraBold" pitchFamily="34" charset="-122"/>
                <a:cs typeface="Montserrat ExtraBold" pitchFamily="34" charset="-120"/>
              </a:rPr>
              <a:t>1</a:t>
            </a:r>
            <a:endParaRPr lang="en-US" sz="2400" dirty="0"/>
          </a:p>
        </p:txBody>
      </p:sp>
      <p:sp>
        <p:nvSpPr>
          <p:cNvPr id="8" name="COLLECTIVE SERVICE TRAINING IN SOCIAL SCIENCE"/>
          <p:cNvSpPr/>
          <p:nvPr/>
        </p:nvSpPr>
        <p:spPr>
          <a:xfrm>
            <a:off x="1371600" y="6134100"/>
            <a:ext cx="8210550" cy="371475"/>
          </a:xfrm>
          <a:prstGeom prst="rect">
            <a:avLst/>
          </a:prstGeom>
          <a:noFill/>
          <a:ln/>
        </p:spPr>
        <p:txBody>
          <a:bodyPr wrap="square" lIns="0" tIns="0" rIns="0" bIns="0" rtlCol="0" anchor="b"/>
          <a:lstStyle/>
          <a:p>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C</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O</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L</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L</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E</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C</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T</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I</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V</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E</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 </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S</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E</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R</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V</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I</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C</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E</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 </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T</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R</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A</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I</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N</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I</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N</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G</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 </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I</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N</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 </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S</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O</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C</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I</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A</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L</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 </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S</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C</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I</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E</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N</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C</a:t>
            </a:r>
            <a:pPr algn="l" indent="0" marL="0">
              <a:lnSpc>
                <a:spcPts val="2925"/>
              </a:lnSpc>
              <a:buNone/>
            </a:pPr>
            <a:r>
              <a:rPr lang="en-US" sz="2400" dirty="0">
                <a:solidFill>
                  <a:srgbClr val="FFFFFF"/>
                </a:solidFill>
                <a:latin typeface="Montserrat Regular" pitchFamily="34" charset="0"/>
                <a:ea typeface="Montserrat Regular" pitchFamily="34" charset="-122"/>
                <a:cs typeface="Montserrat Regular" pitchFamily="34" charset="-120"/>
              </a:rPr>
              <a:t>E</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Price"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9753600" y="3419475"/>
            <a:ext cx="7667625" cy="714375"/>
          </a:xfrm>
          <a:prstGeom prst="rect">
            <a:avLst/>
          </a:prstGeom>
        </p:spPr>
      </p:pic>
      <p:pic>
        <p:nvPicPr>
          <p:cNvPr id="3" name="Line 1" descr="preencoded.png">    </p:cNvPr>
          <p:cNvPicPr>
            <a:picLocks noChangeAspect="1"/>
          </p:cNvPicPr>
          <p:nvPr/>
        </p:nvPicPr>
        <p:blipFill>
          <a:blip r:embed="rId3"/>
          <a:srcRect l="0" r="0" t="0" b="0"/>
          <a:stretch/>
        </p:blipFill>
        <p:spPr>
          <a:xfrm>
            <a:off x="9144000" y="2914650"/>
            <a:ext cx="14288" cy="6915150"/>
          </a:xfrm>
          <a:prstGeom prst="rect">
            <a:avLst/>
          </a:prstGeom>
        </p:spPr>
      </p:pic>
      <p:pic>
        <p:nvPicPr>
          <p:cNvPr id="4" name="Block 1" descr="preencoded.png">    </p:cNvPr>
          <p:cNvPicPr>
            <a:picLocks noChangeAspect="1"/>
          </p:cNvPicPr>
          <p:nvPr/>
        </p:nvPicPr>
        <p:blipFill>
          <a:blip r:embed="rId4">
            <a:extLst>
              <a:ext uri="{96DAC541-7B7A-43D3-8B79-37D633B846F1}">
                <asvg:svgBlip xmlns:asvg="http://schemas.microsoft.com/office/drawing/2016/SVG/main" r:embed="rId5"/>
              </a:ext>
            </a:extLst>
          </a:blip>
          <a:srcRect l="0" r="0" t="0" b="0"/>
          <a:stretch/>
        </p:blipFill>
        <p:spPr>
          <a:xfrm>
            <a:off x="952500" y="3419475"/>
            <a:ext cx="7762875" cy="714375"/>
          </a:xfrm>
          <a:prstGeom prst="rect">
            <a:avLst/>
          </a:prstGeom>
        </p:spPr>
      </p:pic>
      <p:pic>
        <p:nvPicPr>
          <p:cNvPr id="5" name="Frame 2095584900" descr="preencoded.png">    </p:cNvPr>
          <p:cNvPicPr>
            <a:picLocks noChangeAspect="1"/>
          </p:cNvPicPr>
          <p:nvPr/>
        </p:nvPicPr>
        <p:blipFill>
          <a:blip r:embed="rId6">
            <a:extLst>
              <a:ext uri="{96DAC541-7B7A-43D3-8B79-37D633B846F1}">
                <asvg:svgBlip xmlns:asvg="http://schemas.microsoft.com/office/drawing/2016/SVG/main" r:embed="rId7"/>
              </a:ext>
            </a:extLst>
          </a:blip>
          <a:srcRect l="0" r="0" t="0" b="0"/>
          <a:stretch/>
        </p:blipFill>
        <p:spPr>
          <a:xfrm>
            <a:off x="0" y="0"/>
            <a:ext cx="18288000" cy="2505075"/>
          </a:xfrm>
          <a:prstGeom prst="rect">
            <a:avLst/>
          </a:prstGeom>
        </p:spPr>
      </p:pic>
      <p:sp>
        <p:nvSpPr>
          <p:cNvPr id="6" name="Sitreps and response dashboards Data from cluster meetings Direct contact with partners for locally conducted studies ME reports or strategic documents Important websites eg government NGO Bibliographic databases Hand-search article references"/>
          <p:cNvSpPr/>
          <p:nvPr/>
        </p:nvSpPr>
        <p:spPr>
          <a:xfrm>
            <a:off x="9753600" y="4581525"/>
            <a:ext cx="7686675" cy="300037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b</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f</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m</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m</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g</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w</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f</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y</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M</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&amp;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g</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m</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m</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w</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b</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g</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g</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v</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m</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G</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B</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b</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g</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b</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f</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endParaRPr lang="en-US" sz="2250" dirty="0"/>
          </a:p>
        </p:txBody>
      </p:sp>
      <p:sp>
        <p:nvSpPr>
          <p:cNvPr id="7" name="Where"/>
          <p:cNvSpPr/>
          <p:nvPr/>
        </p:nvSpPr>
        <p:spPr>
          <a:xfrm>
            <a:off x="9906000" y="3419475"/>
            <a:ext cx="1495425" cy="714375"/>
          </a:xfrm>
          <a:prstGeom prst="rect">
            <a:avLst/>
          </a:prstGeom>
          <a:noFill/>
          <a:ln/>
        </p:spPr>
        <p:txBody>
          <a:bodyPr wrap="square" lIns="0" tIns="0" rIns="0" bIns="0" rtlCol="0" anchor="t"/>
          <a:lstStyle/>
          <a:p>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W</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t>
            </a:r>
            <a:endParaRPr lang="en-US" sz="3000" dirty="0"/>
          </a:p>
        </p:txBody>
      </p:sp>
      <p:sp>
        <p:nvSpPr>
          <p:cNvPr id="8" name="What"/>
          <p:cNvSpPr/>
          <p:nvPr/>
        </p:nvSpPr>
        <p:spPr>
          <a:xfrm>
            <a:off x="1104900" y="3419475"/>
            <a:ext cx="4781550" cy="714375"/>
          </a:xfrm>
          <a:prstGeom prst="rect">
            <a:avLst/>
          </a:prstGeom>
          <a:noFill/>
          <a:ln/>
        </p:spPr>
        <p:txBody>
          <a:bodyPr wrap="square" lIns="0" tIns="0" rIns="0" bIns="0" rtlCol="0" anchor="t"/>
          <a:lstStyle/>
          <a:p>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W</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t>
            </a:r>
            <a:endParaRPr lang="en-US" sz="3000" dirty="0"/>
          </a:p>
        </p:txBody>
      </p:sp>
      <p:sp>
        <p:nvSpPr>
          <p:cNvPr id="9" name="Search Strategy"/>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y</a:t>
            </a:r>
            <a:endParaRPr lang="en-US" sz="5250" dirty="0"/>
          </a:p>
        </p:txBody>
      </p:sp>
      <p:sp>
        <p:nvSpPr>
          <p:cNvPr id="10" name="The core concepts which represent your planned evidence synthesis  your key terms Sub-concept search terms Appropriate limits"/>
          <p:cNvSpPr/>
          <p:nvPr/>
        </p:nvSpPr>
        <p:spPr>
          <a:xfrm>
            <a:off x="952500" y="4581525"/>
            <a:ext cx="7781925" cy="1714500"/>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w</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y</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v</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y</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y</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k</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y</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m</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b</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m</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m</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endParaRPr lang="en-US" sz="22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Price"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6324600" y="3486150"/>
            <a:ext cx="11096625" cy="714375"/>
          </a:xfrm>
          <a:prstGeom prst="rect">
            <a:avLst/>
          </a:prstGeom>
        </p:spPr>
      </p:pic>
      <p:pic>
        <p:nvPicPr>
          <p:cNvPr id="3" name="Line 1" descr="preencoded.png">    </p:cNvPr>
          <p:cNvPicPr>
            <a:picLocks noChangeAspect="1"/>
          </p:cNvPicPr>
          <p:nvPr/>
        </p:nvPicPr>
        <p:blipFill>
          <a:blip r:embed="rId3"/>
          <a:srcRect l="0" r="0" t="0" b="0"/>
          <a:stretch/>
        </p:blipFill>
        <p:spPr>
          <a:xfrm>
            <a:off x="5924550" y="3486150"/>
            <a:ext cx="14288" cy="5562600"/>
          </a:xfrm>
          <a:prstGeom prst="rect">
            <a:avLst/>
          </a:prstGeom>
        </p:spPr>
      </p:pic>
      <p:pic>
        <p:nvPicPr>
          <p:cNvPr id="4" name="Block 1" descr="preencoded.png">    </p:cNvPr>
          <p:cNvPicPr>
            <a:picLocks noChangeAspect="1"/>
          </p:cNvPicPr>
          <p:nvPr/>
        </p:nvPicPr>
        <p:blipFill>
          <a:blip r:embed="rId4">
            <a:extLst>
              <a:ext uri="{96DAC541-7B7A-43D3-8B79-37D633B846F1}">
                <asvg:svgBlip xmlns:asvg="http://schemas.microsoft.com/office/drawing/2016/SVG/main" r:embed="rId5"/>
              </a:ext>
            </a:extLst>
          </a:blip>
          <a:srcRect l="0" r="0" t="0" b="0"/>
          <a:stretch/>
        </p:blipFill>
        <p:spPr>
          <a:xfrm>
            <a:off x="952500" y="3486150"/>
            <a:ext cx="4619625" cy="714375"/>
          </a:xfrm>
          <a:prstGeom prst="rect">
            <a:avLst/>
          </a:prstGeom>
        </p:spPr>
      </p:pic>
      <p:pic>
        <p:nvPicPr>
          <p:cNvPr id="5" name="Frame 2095584900" descr="preencoded.png">    </p:cNvPr>
          <p:cNvPicPr>
            <a:picLocks noChangeAspect="1"/>
          </p:cNvPicPr>
          <p:nvPr/>
        </p:nvPicPr>
        <p:blipFill>
          <a:blip r:embed="rId6">
            <a:extLst>
              <a:ext uri="{96DAC541-7B7A-43D3-8B79-37D633B846F1}">
                <asvg:svgBlip xmlns:asvg="http://schemas.microsoft.com/office/drawing/2016/SVG/main" r:embed="rId7"/>
              </a:ext>
            </a:extLst>
          </a:blip>
          <a:srcRect l="0" r="0" t="0" b="0"/>
          <a:stretch/>
        </p:blipFill>
        <p:spPr>
          <a:xfrm>
            <a:off x="0" y="0"/>
            <a:ext cx="18288000" cy="2505075"/>
          </a:xfrm>
          <a:prstGeom prst="rect">
            <a:avLst/>
          </a:prstGeom>
        </p:spPr>
      </p:pic>
      <p:pic>
        <p:nvPicPr>
          <p:cNvPr id="6" name="Frame 2095584921" descr="preencoded.png">    </p:cNvPr>
          <p:cNvPicPr>
            <a:picLocks noChangeAspect="1"/>
          </p:cNvPicPr>
          <p:nvPr/>
        </p:nvPicPr>
        <p:blipFill>
          <a:blip r:embed="rId8"/>
          <a:srcRect l="0" r="0" t="0" b="0"/>
          <a:stretch/>
        </p:blipFill>
        <p:spPr>
          <a:xfrm>
            <a:off x="952500" y="4448175"/>
            <a:ext cx="16383000" cy="4600575"/>
          </a:xfrm>
          <a:prstGeom prst="rect">
            <a:avLst/>
          </a:prstGeom>
        </p:spPr>
      </p:pic>
      <p:sp>
        <p:nvSpPr>
          <p:cNvPr id="7" name="What it does"/>
          <p:cNvSpPr/>
          <p:nvPr/>
        </p:nvSpPr>
        <p:spPr>
          <a:xfrm>
            <a:off x="6477000" y="3486150"/>
            <a:ext cx="2457450" cy="714375"/>
          </a:xfrm>
          <a:prstGeom prst="rect">
            <a:avLst/>
          </a:prstGeom>
          <a:noFill/>
          <a:ln/>
        </p:spPr>
        <p:txBody>
          <a:bodyPr wrap="square" lIns="0" tIns="0" rIns="0" bIns="0" rtlCol="0" anchor="t"/>
          <a:lstStyle/>
          <a:p>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W</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d</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s</a:t>
            </a:r>
            <a:endParaRPr lang="en-US" sz="3000" dirty="0"/>
          </a:p>
        </p:txBody>
      </p:sp>
      <p:sp>
        <p:nvSpPr>
          <p:cNvPr id="8" name="Operator"/>
          <p:cNvSpPr/>
          <p:nvPr/>
        </p:nvSpPr>
        <p:spPr>
          <a:xfrm>
            <a:off x="1104900" y="3486150"/>
            <a:ext cx="4781550" cy="714375"/>
          </a:xfrm>
          <a:prstGeom prst="rect">
            <a:avLst/>
          </a:prstGeom>
          <a:noFill/>
          <a:ln/>
        </p:spPr>
        <p:txBody>
          <a:bodyPr wrap="square" lIns="0" tIns="0" rIns="0" bIns="0" rtlCol="0" anchor="t"/>
          <a:lstStyle/>
          <a:p>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r</a:t>
            </a:r>
            <a:endParaRPr lang="en-US" sz="3000" dirty="0"/>
          </a:p>
        </p:txBody>
      </p:sp>
      <p:sp>
        <p:nvSpPr>
          <p:cNvPr id="9" name="Search Strategy Advanced Only"/>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y</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v</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y</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t>
            </a:r>
            <a:endParaRPr lang="en-US" sz="5250" dirty="0"/>
          </a:p>
        </p:txBody>
      </p:sp>
      <p:sp>
        <p:nvSpPr>
          <p:cNvPr id="10" name="And"/>
          <p:cNvSpPr/>
          <p:nvPr/>
        </p:nvSpPr>
        <p:spPr>
          <a:xfrm>
            <a:off x="952500" y="4548188"/>
            <a:ext cx="4972050" cy="42862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endParaRPr lang="en-US" sz="2250" dirty="0"/>
          </a:p>
        </p:txBody>
      </p:sp>
      <p:sp>
        <p:nvSpPr>
          <p:cNvPr id="11" name="Joins concepts together so that the database knows thatbothconcepts need to appear in identified results  eg social distancing AND perception"/>
          <p:cNvSpPr/>
          <p:nvPr/>
        </p:nvSpPr>
        <p:spPr>
          <a:xfrm>
            <a:off x="6324600" y="4448175"/>
            <a:ext cx="11029950" cy="628650"/>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J</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endParaRPr lang="en-US" sz="1500" dirty="0"/>
          </a:p>
        </p:txBody>
      </p:sp>
      <p:sp>
        <p:nvSpPr>
          <p:cNvPr id="12" name="Or"/>
          <p:cNvSpPr/>
          <p:nvPr/>
        </p:nvSpPr>
        <p:spPr>
          <a:xfrm>
            <a:off x="952500" y="5634038"/>
            <a:ext cx="4972050" cy="42862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endParaRPr lang="en-US" sz="2250" dirty="0"/>
          </a:p>
        </p:txBody>
      </p:sp>
      <p:sp>
        <p:nvSpPr>
          <p:cNvPr id="13" name="Used to join keywords so that the database knows that either or both concepts need to be in the search results  eg social distancing OR physical distancing"/>
          <p:cNvSpPr/>
          <p:nvPr/>
        </p:nvSpPr>
        <p:spPr>
          <a:xfrm>
            <a:off x="6324600" y="5534025"/>
            <a:ext cx="11029950" cy="628650"/>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j</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endParaRPr lang="en-US" sz="1500" dirty="0"/>
          </a:p>
        </p:txBody>
      </p:sp>
      <p:sp>
        <p:nvSpPr>
          <p:cNvPr id="14" name="Not"/>
          <p:cNvSpPr/>
          <p:nvPr/>
        </p:nvSpPr>
        <p:spPr>
          <a:xfrm>
            <a:off x="952500" y="6619875"/>
            <a:ext cx="4972050" cy="42862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endParaRPr lang="en-US" sz="2250" dirty="0"/>
          </a:p>
        </p:txBody>
      </p:sp>
      <p:sp>
        <p:nvSpPr>
          <p:cNvPr id="15" name="Can be used to remove studies with a given keyword which does not suit a review"/>
          <p:cNvSpPr/>
          <p:nvPr/>
        </p:nvSpPr>
        <p:spPr>
          <a:xfrm>
            <a:off x="6324600" y="6677025"/>
            <a:ext cx="11029950" cy="314325"/>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endParaRPr lang="en-US" sz="1500" dirty="0"/>
          </a:p>
        </p:txBody>
      </p:sp>
      <p:sp>
        <p:nvSpPr>
          <p:cNvPr id="16" name="default_name"/>
          <p:cNvSpPr/>
          <p:nvPr/>
        </p:nvSpPr>
        <p:spPr>
          <a:xfrm>
            <a:off x="952500" y="7505700"/>
            <a:ext cx="4972050" cy="42862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endParaRPr lang="en-US" sz="2250" dirty="0"/>
          </a:p>
        </p:txBody>
      </p:sp>
      <p:sp>
        <p:nvSpPr>
          <p:cNvPr id="17" name="Can be used for words with alternative endings or spelling eg mask face covering"/>
          <p:cNvSpPr/>
          <p:nvPr/>
        </p:nvSpPr>
        <p:spPr>
          <a:xfrm>
            <a:off x="6324600" y="7562850"/>
            <a:ext cx="11029950" cy="314325"/>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endParaRPr lang="en-US" sz="1500" dirty="0"/>
          </a:p>
        </p:txBody>
      </p:sp>
      <p:sp>
        <p:nvSpPr>
          <p:cNvPr id="18" name="Text 11"/>
          <p:cNvSpPr/>
          <p:nvPr/>
        </p:nvSpPr>
        <p:spPr>
          <a:xfrm>
            <a:off x="952500" y="8391525"/>
            <a:ext cx="4972050" cy="42862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endParaRPr lang="en-US" sz="2250" dirty="0"/>
          </a:p>
        </p:txBody>
      </p:sp>
      <p:sp>
        <p:nvSpPr>
          <p:cNvPr id="19" name="To search for keywords with multiple words eg acute watery diarrhea"/>
          <p:cNvSpPr/>
          <p:nvPr/>
        </p:nvSpPr>
        <p:spPr>
          <a:xfrm>
            <a:off x="6324600" y="8448675"/>
            <a:ext cx="11029950" cy="314325"/>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Line 1" descr="preencoded.png">    </p:cNvPr>
          <p:cNvPicPr>
            <a:picLocks noChangeAspect="1"/>
          </p:cNvPicPr>
          <p:nvPr/>
        </p:nvPicPr>
        <p:blipFill>
          <a:blip r:embed="rId1"/>
          <a:srcRect l="0" r="0" t="0" b="0"/>
          <a:stretch/>
        </p:blipFill>
        <p:spPr>
          <a:xfrm>
            <a:off x="5905500" y="5715000"/>
            <a:ext cx="14288" cy="3533775"/>
          </a:xfrm>
          <a:prstGeom prst="rect">
            <a:avLst/>
          </a:prstGeom>
        </p:spPr>
      </p:pic>
      <p:pic>
        <p:nvPicPr>
          <p:cNvPr id="3" name="Frame 2095584900" descr="preencoded.png">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0" y="0"/>
            <a:ext cx="18288000" cy="2505075"/>
          </a:xfrm>
          <a:prstGeom prst="rect">
            <a:avLst/>
          </a:prstGeom>
        </p:spPr>
      </p:pic>
      <p:pic>
        <p:nvPicPr>
          <p:cNvPr id="4" name="Frame 2095584907" descr="preencoded.png">    </p:cNvPr>
          <p:cNvPicPr>
            <a:picLocks noChangeAspect="1"/>
          </p:cNvPicPr>
          <p:nvPr/>
        </p:nvPicPr>
        <p:blipFill>
          <a:blip r:embed="rId4"/>
          <a:srcRect l="0" r="0" t="0" b="0"/>
          <a:stretch/>
        </p:blipFill>
        <p:spPr>
          <a:xfrm>
            <a:off x="952500" y="3076575"/>
            <a:ext cx="16602075" cy="1466850"/>
          </a:xfrm>
          <a:prstGeom prst="rect">
            <a:avLst/>
          </a:prstGeom>
        </p:spPr>
      </p:pic>
      <p:sp>
        <p:nvSpPr>
          <p:cNvPr id="5" name="What is the purpose of evidence synthesis"/>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W</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u</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f</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v</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y</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t>
            </a:r>
            <a:endParaRPr lang="en-US" sz="5250" dirty="0"/>
          </a:p>
        </p:txBody>
      </p:sp>
      <p:sp>
        <p:nvSpPr>
          <p:cNvPr id="6" name="The search strategy consisted of key terms referring to intensive care AND training AND redeployment AND health care workers In this rapid review we began with these broad concepts and then refined them until developing a more specific search strategy lik"/>
          <p:cNvSpPr/>
          <p:nvPr/>
        </p:nvSpPr>
        <p:spPr>
          <a:xfrm>
            <a:off x="952500" y="5715000"/>
            <a:ext cx="4638675" cy="2828925"/>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x</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1</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endParaRPr lang="en-US" sz="1500" dirty="0"/>
          </a:p>
        </p:txBody>
      </p:sp>
      <p:sp>
        <p:nvSpPr>
          <p:cNvPr id="7" name="Case example"/>
          <p:cNvSpPr/>
          <p:nvPr/>
        </p:nvSpPr>
        <p:spPr>
          <a:xfrm>
            <a:off x="1409700" y="3452813"/>
            <a:ext cx="2819400" cy="714375"/>
          </a:xfrm>
          <a:prstGeom prst="rect">
            <a:avLst/>
          </a:prstGeom>
          <a:noFill/>
          <a:ln/>
        </p:spPr>
        <p:txBody>
          <a:bodyPr wrap="square" lIns="0" tIns="0" rIns="0" bIns="0" rtlCol="0" anchor="t"/>
          <a:lstStyle/>
          <a:p>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x</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m</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endParaRPr lang="en-US" sz="3000" dirty="0"/>
          </a:p>
        </p:txBody>
      </p:sp>
      <p:sp>
        <p:nvSpPr>
          <p:cNvPr id="8" name="Training and redeployment of health care professionals to intensive care during COVID-19 A systematic review Hangout 1"/>
          <p:cNvSpPr/>
          <p:nvPr/>
        </p:nvSpPr>
        <p:spPr>
          <a:xfrm>
            <a:off x="4886325" y="3381375"/>
            <a:ext cx="12382500" cy="857250"/>
          </a:xfrm>
          <a:prstGeom prst="rect">
            <a:avLst/>
          </a:prstGeom>
          <a:noFill/>
          <a:ln/>
        </p:spPr>
        <p:txBody>
          <a:bodyPr wrap="square" lIns="0" tIns="0" rIns="0" bIns="0" rtlCol="0" anchor="t"/>
          <a:lstStyle/>
          <a:p>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2"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3" invalidUrl="" action="" tgtFrame="" tooltip="" history="1" highlightClick="0" endSnd="0">
                  <a:extLst>
                    <a:ext uri="{A12FA001-AC4F-418D-AE19-62706E023703}">
                      <ahyp:hlinkClr xmlns:ahyp="http://schemas.microsoft.com/office/drawing/2018/hyperlinkcolor" val="tx"/>
                    </a:ext>
                  </a:extLst>
                </a:hlinkClick>
              </a:rPr>
              <a:t>g</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4"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5"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6"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7"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8"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9"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0"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1"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2"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3" invalidUrl="" action="" tgtFrame="" tooltip="" history="1" highlightClick="0" endSnd="0">
                  <a:extLst>
                    <a:ext uri="{A12FA001-AC4F-418D-AE19-62706E023703}">
                      <ahyp:hlinkClr xmlns:ahyp="http://schemas.microsoft.com/office/drawing/2018/hyperlinkcolor" val="tx"/>
                    </a:ext>
                  </a:extLst>
                </a:hlinkClick>
              </a:rPr>
              <a:t>p</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4" invalidUrl="" action="" tgtFrame="" tooltip="" history="1" highlightClick="0" endSnd="0">
                  <a:extLst>
                    <a:ext uri="{A12FA001-AC4F-418D-AE19-62706E023703}">
                      <ahyp:hlinkClr xmlns:ahyp="http://schemas.microsoft.com/office/drawing/2018/hyperlinkcolor" val="tx"/>
                    </a:ext>
                  </a:extLst>
                </a:hlinkClick>
              </a:rPr>
              <a:t>l</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5"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6" invalidUrl="" action="" tgtFrame="" tooltip="" history="1" highlightClick="0" endSnd="0">
                  <a:extLst>
                    <a:ext uri="{A12FA001-AC4F-418D-AE19-62706E023703}">
                      <ahyp:hlinkClr xmlns:ahyp="http://schemas.microsoft.com/office/drawing/2018/hyperlinkcolor" val="tx"/>
                    </a:ext>
                  </a:extLst>
                </a:hlinkClick>
              </a:rPr>
              <a:t>y</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7" invalidUrl="" action="" tgtFrame="" tooltip="" history="1" highlightClick="0" endSnd="0">
                  <a:extLst>
                    <a:ext uri="{A12FA001-AC4F-418D-AE19-62706E023703}">
                      <ahyp:hlinkClr xmlns:ahyp="http://schemas.microsoft.com/office/drawing/2018/hyperlinkcolor" val="tx"/>
                    </a:ext>
                  </a:extLst>
                </a:hlinkClick>
              </a:rPr>
              <a:t>m</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8"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9"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0"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1"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2"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3" invalidUrl="" action="" tgtFrame="" tooltip="" history="1" highlightClick="0" endSnd="0">
                  <a:extLst>
                    <a:ext uri="{A12FA001-AC4F-418D-AE19-62706E023703}">
                      <ahyp:hlinkClr xmlns:ahyp="http://schemas.microsoft.com/office/drawing/2018/hyperlinkcolor" val="tx"/>
                    </a:ext>
                  </a:extLst>
                </a:hlinkClick>
              </a:rPr>
              <a:t>f</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4"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5" invalidUrl="" action="" tgtFrame="" tooltip="" history="1" highlightClick="0" endSnd="0">
                  <a:extLst>
                    <a:ext uri="{A12FA001-AC4F-418D-AE19-62706E023703}">
                      <ahyp:hlinkClr xmlns:ahyp="http://schemas.microsoft.com/office/drawing/2018/hyperlinkcolor" val="tx"/>
                    </a:ext>
                  </a:extLst>
                </a:hlinkClick>
              </a:rPr>
              <a:t>h</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6"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7"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8" invalidUrl="" action="" tgtFrame="" tooltip="" history="1" highlightClick="0" endSnd="0">
                  <a:extLst>
                    <a:ext uri="{A12FA001-AC4F-418D-AE19-62706E023703}">
                      <ahyp:hlinkClr xmlns:ahyp="http://schemas.microsoft.com/office/drawing/2018/hyperlinkcolor" val="tx"/>
                    </a:ext>
                  </a:extLst>
                </a:hlinkClick>
              </a:rPr>
              <a:t>l</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9"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0" invalidUrl="" action="" tgtFrame="" tooltip="" history="1" highlightClick="0" endSnd="0">
                  <a:extLst>
                    <a:ext uri="{A12FA001-AC4F-418D-AE19-62706E023703}">
                      <ahyp:hlinkClr xmlns:ahyp="http://schemas.microsoft.com/office/drawing/2018/hyperlinkcolor" val="tx"/>
                    </a:ext>
                  </a:extLst>
                </a:hlinkClick>
              </a:rPr>
              <a:t>h</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1"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2"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3"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4"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5"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6"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7" invalidUrl="" action="" tgtFrame="" tooltip="" history="1" highlightClick="0" endSnd="0">
                  <a:extLst>
                    <a:ext uri="{A12FA001-AC4F-418D-AE19-62706E023703}">
                      <ahyp:hlinkClr xmlns:ahyp="http://schemas.microsoft.com/office/drawing/2018/hyperlinkcolor" val="tx"/>
                    </a:ext>
                  </a:extLst>
                </a:hlinkClick>
              </a:rPr>
              <a:t>p</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8"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9"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0" invalidUrl="" action="" tgtFrame="" tooltip="" history="1" highlightClick="0" endSnd="0">
                  <a:extLst>
                    <a:ext uri="{A12FA001-AC4F-418D-AE19-62706E023703}">
                      <ahyp:hlinkClr xmlns:ahyp="http://schemas.microsoft.com/office/drawing/2018/hyperlinkcolor" val="tx"/>
                    </a:ext>
                  </a:extLst>
                </a:hlinkClick>
              </a:rPr>
              <a:t>f</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1"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2"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3"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4"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5"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6"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7"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8" invalidUrl="" action="" tgtFrame="" tooltip="" history="1" highlightClick="0" endSnd="0">
                  <a:extLst>
                    <a:ext uri="{A12FA001-AC4F-418D-AE19-62706E023703}">
                      <ahyp:hlinkClr xmlns:ahyp="http://schemas.microsoft.com/office/drawing/2018/hyperlinkcolor" val="tx"/>
                    </a:ext>
                  </a:extLst>
                </a:hlinkClick>
              </a:rPr>
              <a:t>l</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9"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0"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1"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2"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3"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4"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5"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6"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7"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8"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9"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0"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1" invalidUrl="" action="" tgtFrame="" tooltip="" history="1" highlightClick="0" endSnd="0">
                  <a:extLst>
                    <a:ext uri="{A12FA001-AC4F-418D-AE19-62706E023703}">
                      <ahyp:hlinkClr xmlns:ahyp="http://schemas.microsoft.com/office/drawing/2018/hyperlinkcolor" val="tx"/>
                    </a:ext>
                  </a:extLst>
                </a:hlinkClick>
              </a:rPr>
              <a:t>v</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2"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3"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4"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5"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6"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7"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8"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9"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0" invalidUrl="" action="" tgtFrame="" tooltip="" history="1" highlightClick="0" endSnd="0">
                  <a:extLst>
                    <a:ext uri="{A12FA001-AC4F-418D-AE19-62706E023703}">
                      <ahyp:hlinkClr xmlns:ahyp="http://schemas.microsoft.com/office/drawing/2018/hyperlinkcolor" val="tx"/>
                    </a:ext>
                  </a:extLst>
                </a:hlinkClick>
              </a:rPr>
              <a:t>u</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1"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2"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3"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4" invalidUrl="" action="" tgtFrame="" tooltip="" history="1" highlightClick="0" endSnd="0">
                  <a:extLst>
                    <a:ext uri="{A12FA001-AC4F-418D-AE19-62706E023703}">
                      <ahyp:hlinkClr xmlns:ahyp="http://schemas.microsoft.com/office/drawing/2018/hyperlinkcolor" val="tx"/>
                    </a:ext>
                  </a:extLst>
                </a:hlinkClick>
              </a:rPr>
              <a:t>g</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5"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6"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7"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8" invalidUrl="" action="" tgtFrame="" tooltip="" history="1" highlightClick="0" endSnd="0">
                  <a:extLst>
                    <a:ext uri="{A12FA001-AC4F-418D-AE19-62706E023703}">
                      <ahyp:hlinkClr xmlns:ahyp="http://schemas.microsoft.com/office/drawing/2018/hyperlinkcolor" val="tx"/>
                    </a:ext>
                  </a:extLst>
                </a:hlinkClick>
              </a:rPr>
              <a:t>V</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9"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0"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1"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2" invalidUrl="" action="" tgtFrame="" tooltip="" history="1" highlightClick="0" endSnd="0">
                  <a:extLst>
                    <a:ext uri="{A12FA001-AC4F-418D-AE19-62706E023703}">
                      <ahyp:hlinkClr xmlns:ahyp="http://schemas.microsoft.com/office/drawing/2018/hyperlinkcolor" val="tx"/>
                    </a:ext>
                  </a:extLst>
                </a:hlinkClick>
              </a:rPr>
              <a:t>1</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3" invalidUrl="" action="" tgtFrame="" tooltip="" history="1" highlightClick="0" endSnd="0">
                  <a:extLst>
                    <a:ext uri="{A12FA001-AC4F-418D-AE19-62706E023703}">
                      <ahyp:hlinkClr xmlns:ahyp="http://schemas.microsoft.com/office/drawing/2018/hyperlinkcolor" val="tx"/>
                    </a:ext>
                  </a:extLst>
                </a:hlinkClick>
              </a:rPr>
              <a:t>9</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4"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5"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6"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7"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8"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9" invalidUrl="" action="" tgtFrame="" tooltip="" history="1" highlightClick="0" endSnd="0">
                  <a:extLst>
                    <a:ext uri="{A12FA001-AC4F-418D-AE19-62706E023703}">
                      <ahyp:hlinkClr xmlns:ahyp="http://schemas.microsoft.com/office/drawing/2018/hyperlinkcolor" val="tx"/>
                    </a:ext>
                  </a:extLst>
                </a:hlinkClick>
              </a:rPr>
              <a:t>y</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0"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1"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2"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3" invalidUrl="" action="" tgtFrame="" tooltip="" history="1" highlightClick="0" endSnd="0">
                  <a:extLst>
                    <a:ext uri="{A12FA001-AC4F-418D-AE19-62706E023703}">
                      <ahyp:hlinkClr xmlns:ahyp="http://schemas.microsoft.com/office/drawing/2018/hyperlinkcolor" val="tx"/>
                    </a:ext>
                  </a:extLst>
                </a:hlinkClick>
              </a:rPr>
              <a:t>m</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4"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5"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6"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7"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8"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9"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0"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1" invalidUrl="" action="" tgtFrame="" tooltip="" history="1" highlightClick="0" endSnd="0">
                  <a:extLst>
                    <a:ext uri="{A12FA001-AC4F-418D-AE19-62706E023703}">
                      <ahyp:hlinkClr xmlns:ahyp="http://schemas.microsoft.com/office/drawing/2018/hyperlinkcolor" val="tx"/>
                    </a:ext>
                  </a:extLst>
                </a:hlinkClick>
              </a:rPr>
              <a:t>v</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2"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3"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4" invalidUrl="" action="" tgtFrame="" tooltip="" history="1" highlightClick="0" endSnd="0">
                  <a:extLst>
                    <a:ext uri="{A12FA001-AC4F-418D-AE19-62706E023703}">
                      <ahyp:hlinkClr xmlns:ahyp="http://schemas.microsoft.com/office/drawing/2018/hyperlinkcolor" val="tx"/>
                    </a:ext>
                  </a:extLst>
                </a:hlinkClick>
              </a:rPr>
              <a:t>w</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5"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g</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1</a:t>
            </a:r>
            <a:endParaRPr lang="en-US" sz="2250" dirty="0"/>
          </a:p>
        </p:txBody>
      </p:sp>
      <p:sp>
        <p:nvSpPr>
          <p:cNvPr id="9" name="Example of a search strategy and how it was used across different databases Intensive care OR acute medical units OR critical care OR critically ill OR critical illness OR intensive treatment unit OR intensive therapy unit OR high dependency unit or ICU o"/>
          <p:cNvSpPr/>
          <p:nvPr/>
        </p:nvSpPr>
        <p:spPr>
          <a:xfrm>
            <a:off x="6457950" y="5676900"/>
            <a:ext cx="11115675" cy="3457575"/>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x</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1</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2</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3</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4</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2</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0</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1</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9</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2</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0</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2</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0</a:t>
            </a:r>
            <a:endParaRPr lang="en-US" sz="1500" dirty="0"/>
          </a:p>
        </p:txBody>
      </p:sp>
      <p:sp>
        <p:nvSpPr>
          <p:cNvPr id="10" name="Box 1"/>
          <p:cNvSpPr/>
          <p:nvPr/>
        </p:nvSpPr>
        <p:spPr>
          <a:xfrm>
            <a:off x="6457950" y="4972050"/>
            <a:ext cx="4972050" cy="42862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B</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x</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1</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endParaRPr lang="en-US" sz="22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2B4561"/>
        </a:solidFill>
      </p:bgPr>
    </p:bg>
    <p:spTree>
      <p:nvGrpSpPr>
        <p:cNvPr id="1" name=""/>
        <p:cNvGrpSpPr/>
        <p:nvPr/>
      </p:nvGrpSpPr>
      <p:grpSpPr>
        <a:xfrm>
          <a:off x="0" y="0"/>
          <a:ext cx="0" cy="0"/>
          <a:chOff x="0" y="0"/>
          <a:chExt cx="0" cy="0"/>
        </a:xfrm>
      </p:grpSpPr>
      <p:pic>
        <p:nvPicPr>
          <p:cNvPr id="2" name="Frame 2095584901"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7419975" cy="10287000"/>
          </a:xfrm>
          <a:prstGeom prst="rect">
            <a:avLst/>
          </a:prstGeom>
        </p:spPr>
      </p:pic>
      <p:sp>
        <p:nvSpPr>
          <p:cNvPr id="3" name="Having successfully searched for potentially relevant dataevidence and stored this on a data management software program it is now time to identify and select the dataevidence that is actually relevant to your evidence synthesis The inclusionexclusion cri"/>
          <p:cNvSpPr/>
          <p:nvPr/>
        </p:nvSpPr>
        <p:spPr>
          <a:xfrm>
            <a:off x="8286750" y="1857375"/>
            <a:ext cx="9067800" cy="6562725"/>
          </a:xfrm>
          <a:prstGeom prst="rect">
            <a:avLst/>
          </a:prstGeom>
          <a:noFill/>
          <a:ln/>
        </p:spPr>
        <p:txBody>
          <a:bodyPr wrap="square" lIns="0" tIns="0" rIns="0" bIns="0" rtlCol="0" anchor="t"/>
          <a:lstStyle/>
          <a:p>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w</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w</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x</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x</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x</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k</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w</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x</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q</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q</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endParaRPr lang="en-US" sz="1950" dirty="0"/>
          </a:p>
        </p:txBody>
      </p:sp>
      <p:sp>
        <p:nvSpPr>
          <p:cNvPr id="4" name="Identifying  Selecting Evidence"/>
          <p:cNvSpPr/>
          <p:nvPr/>
        </p:nvSpPr>
        <p:spPr>
          <a:xfrm>
            <a:off x="619125" y="3429000"/>
            <a:ext cx="6210300" cy="3429000"/>
          </a:xfrm>
          <a:prstGeom prst="rect">
            <a:avLst/>
          </a:prstGeom>
          <a:noFill/>
          <a:ln/>
        </p:spPr>
        <p:txBody>
          <a:bodyPr wrap="square" lIns="0" tIns="0" rIns="0" bIns="0" rtlCol="0" anchor="t"/>
          <a:lstStyle/>
          <a:p>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I</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d</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e</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n</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t</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i</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f</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y</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i</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n</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g</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 </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&amp;</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 </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S</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e</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l</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e</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c</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t</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i</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n</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g</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 </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E</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v</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i</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d</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e</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n</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c</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e</a:t>
            </a:r>
            <a:endParaRPr lang="en-US" sz="7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srcRect l="0" r="0" t="0" b="0"/>
          <a:stretch/>
        </p:blipFill>
        <p:spPr>
          <a:xfrm>
            <a:off x="0" y="0"/>
            <a:ext cx="18288000" cy="2505075"/>
          </a:xfrm>
          <a:prstGeom prst="rect">
            <a:avLst/>
          </a:prstGeom>
        </p:spPr>
      </p:pic>
      <p:pic>
        <p:nvPicPr>
          <p:cNvPr id="3" name="Frame 2095584911" descr="preencoded.png">    </p:cNvPr>
          <p:cNvPicPr>
            <a:picLocks noChangeAspect="1"/>
          </p:cNvPicPr>
          <p:nvPr/>
        </p:nvPicPr>
        <p:blipFill>
          <a:blip r:embed="rId2"/>
          <a:srcRect l="0" r="0" t="0" b="0"/>
          <a:stretch/>
        </p:blipFill>
        <p:spPr>
          <a:xfrm>
            <a:off x="10934700" y="2886075"/>
            <a:ext cx="2790825" cy="1666875"/>
          </a:xfrm>
          <a:prstGeom prst="rect">
            <a:avLst/>
          </a:prstGeom>
        </p:spPr>
      </p:pic>
      <p:pic>
        <p:nvPicPr>
          <p:cNvPr id="4" name="Frame 2095584912" descr="preencoded.png">    </p:cNvPr>
          <p:cNvPicPr>
            <a:picLocks noChangeAspect="1"/>
          </p:cNvPicPr>
          <p:nvPr/>
        </p:nvPicPr>
        <p:blipFill>
          <a:blip r:embed="rId3"/>
          <a:srcRect l="0" r="0" t="0" b="0"/>
          <a:stretch/>
        </p:blipFill>
        <p:spPr>
          <a:xfrm>
            <a:off x="14668500" y="2886075"/>
            <a:ext cx="2790825" cy="1666875"/>
          </a:xfrm>
          <a:prstGeom prst="rect">
            <a:avLst/>
          </a:prstGeom>
        </p:spPr>
      </p:pic>
      <p:pic>
        <p:nvPicPr>
          <p:cNvPr id="5" name="Frame 2095584910" descr="preencoded.png">    </p:cNvPr>
          <p:cNvPicPr>
            <a:picLocks noChangeAspect="1"/>
          </p:cNvPicPr>
          <p:nvPr/>
        </p:nvPicPr>
        <p:blipFill>
          <a:blip r:embed="rId4"/>
          <a:srcRect l="0" r="0" t="0" b="0"/>
          <a:stretch/>
        </p:blipFill>
        <p:spPr>
          <a:xfrm>
            <a:off x="10934700" y="4772025"/>
            <a:ext cx="2790825" cy="1666875"/>
          </a:xfrm>
          <a:prstGeom prst="rect">
            <a:avLst/>
          </a:prstGeom>
        </p:spPr>
      </p:pic>
      <p:pic>
        <p:nvPicPr>
          <p:cNvPr id="6" name="Frame 2095584913" descr="preencoded.png">    </p:cNvPr>
          <p:cNvPicPr>
            <a:picLocks noChangeAspect="1"/>
          </p:cNvPicPr>
          <p:nvPr/>
        </p:nvPicPr>
        <p:blipFill>
          <a:blip r:embed="rId5"/>
          <a:srcRect l="0" r="0" t="0" b="0"/>
          <a:stretch/>
        </p:blipFill>
        <p:spPr>
          <a:xfrm>
            <a:off x="14668500" y="4781550"/>
            <a:ext cx="2790825" cy="1666875"/>
          </a:xfrm>
          <a:prstGeom prst="rect">
            <a:avLst/>
          </a:prstGeom>
        </p:spPr>
      </p:pic>
      <p:pic>
        <p:nvPicPr>
          <p:cNvPr id="7" name="Frame 2095584909" descr="preencoded.png">    </p:cNvPr>
          <p:cNvPicPr>
            <a:picLocks noChangeAspect="1"/>
          </p:cNvPicPr>
          <p:nvPr/>
        </p:nvPicPr>
        <p:blipFill>
          <a:blip r:embed="rId6"/>
          <a:srcRect l="0" r="0" t="0" b="0"/>
          <a:stretch/>
        </p:blipFill>
        <p:spPr>
          <a:xfrm>
            <a:off x="10934700" y="6657975"/>
            <a:ext cx="2790825" cy="1666875"/>
          </a:xfrm>
          <a:prstGeom prst="rect">
            <a:avLst/>
          </a:prstGeom>
        </p:spPr>
      </p:pic>
      <p:pic>
        <p:nvPicPr>
          <p:cNvPr id="8" name="Frame 2095584914" descr="preencoded.png">    </p:cNvPr>
          <p:cNvPicPr>
            <a:picLocks noChangeAspect="1"/>
          </p:cNvPicPr>
          <p:nvPr/>
        </p:nvPicPr>
        <p:blipFill>
          <a:blip r:embed="rId7"/>
          <a:srcRect l="0" r="0" t="0" b="0"/>
          <a:stretch/>
        </p:blipFill>
        <p:spPr>
          <a:xfrm>
            <a:off x="14668500" y="6657975"/>
            <a:ext cx="2790825" cy="1666875"/>
          </a:xfrm>
          <a:prstGeom prst="rect">
            <a:avLst/>
          </a:prstGeom>
        </p:spPr>
      </p:pic>
      <p:pic>
        <p:nvPicPr>
          <p:cNvPr id="9" name="Frame 2095584908" descr="preencoded.png">    </p:cNvPr>
          <p:cNvPicPr>
            <a:picLocks noChangeAspect="1"/>
          </p:cNvPicPr>
          <p:nvPr/>
        </p:nvPicPr>
        <p:blipFill>
          <a:blip r:embed="rId8"/>
          <a:srcRect l="0" r="0" t="0" b="0"/>
          <a:stretch/>
        </p:blipFill>
        <p:spPr>
          <a:xfrm>
            <a:off x="10934700" y="8543925"/>
            <a:ext cx="2790825" cy="1438275"/>
          </a:xfrm>
          <a:prstGeom prst="rect">
            <a:avLst/>
          </a:prstGeom>
        </p:spPr>
      </p:pic>
      <p:pic>
        <p:nvPicPr>
          <p:cNvPr id="10" name="Frame 2095584912 --&gt; Frame 2095584910" descr="preencoded.png">    </p:cNvPr>
          <p:cNvPicPr>
            <a:picLocks noChangeAspect="1"/>
          </p:cNvPicPr>
          <p:nvPr/>
        </p:nvPicPr>
        <p:blipFill>
          <a:blip r:embed="rId9">
            <a:extLst>
              <a:ext uri="{96DAC541-7B7A-43D3-8B79-37D633B846F1}">
                <asvg:svgBlip xmlns:asvg="http://schemas.microsoft.com/office/drawing/2016/SVG/main" r:embed="rId10"/>
              </a:ext>
            </a:extLst>
          </a:blip>
          <a:srcRect l="0" r="0" t="0" b="0"/>
          <a:stretch/>
        </p:blipFill>
        <p:spPr>
          <a:xfrm>
            <a:off x="13711238" y="3890962"/>
            <a:ext cx="1019175" cy="1510150"/>
          </a:xfrm>
          <a:prstGeom prst="rect">
            <a:avLst/>
          </a:prstGeom>
        </p:spPr>
      </p:pic>
      <p:pic>
        <p:nvPicPr>
          <p:cNvPr id="11" name="Frame 2095584911 --&gt; Frame 2095584910" descr="preencoded.png">    </p:cNvPr>
          <p:cNvPicPr>
            <a:picLocks noChangeAspect="1"/>
          </p:cNvPicPr>
          <p:nvPr/>
        </p:nvPicPr>
        <p:blipFill>
          <a:blip r:embed="rId11">
            <a:extLst>
              <a:ext uri="{96DAC541-7B7A-43D3-8B79-37D633B846F1}">
                <asvg:svgBlip xmlns:asvg="http://schemas.microsoft.com/office/drawing/2016/SVG/main" r:embed="rId12"/>
              </a:ext>
            </a:extLst>
          </a:blip>
          <a:srcRect l="0" r="0" t="0" b="0"/>
          <a:stretch/>
        </p:blipFill>
        <p:spPr>
          <a:xfrm>
            <a:off x="12224891" y="4495800"/>
            <a:ext cx="210443" cy="290513"/>
          </a:xfrm>
          <a:prstGeom prst="rect">
            <a:avLst/>
          </a:prstGeom>
        </p:spPr>
      </p:pic>
      <p:pic>
        <p:nvPicPr>
          <p:cNvPr id="12" name="Frame 2095584910 --&gt; Frame 2095584913" descr="preencoded.png">    </p:cNvPr>
          <p:cNvPicPr>
            <a:picLocks noChangeAspect="1"/>
          </p:cNvPicPr>
          <p:nvPr/>
        </p:nvPicPr>
        <p:blipFill>
          <a:blip r:embed="rId13">
            <a:extLst>
              <a:ext uri="{96DAC541-7B7A-43D3-8B79-37D633B846F1}">
                <asvg:svgBlip xmlns:asvg="http://schemas.microsoft.com/office/drawing/2016/SVG/main" r:embed="rId14"/>
              </a:ext>
            </a:extLst>
          </a:blip>
          <a:srcRect l="0" r="0" t="0" b="0"/>
          <a:stretch/>
        </p:blipFill>
        <p:spPr>
          <a:xfrm>
            <a:off x="13668375" y="5500250"/>
            <a:ext cx="1028700" cy="210426"/>
          </a:xfrm>
          <a:prstGeom prst="rect">
            <a:avLst/>
          </a:prstGeom>
        </p:spPr>
      </p:pic>
      <p:pic>
        <p:nvPicPr>
          <p:cNvPr id="13" name="Frame 2095584910 --&gt; Frame 2095584909" descr="preencoded.png">    </p:cNvPr>
          <p:cNvPicPr>
            <a:picLocks noChangeAspect="1"/>
          </p:cNvPicPr>
          <p:nvPr/>
        </p:nvPicPr>
        <p:blipFill>
          <a:blip r:embed="rId15">
            <a:extLst>
              <a:ext uri="{96DAC541-7B7A-43D3-8B79-37D633B846F1}">
                <asvg:svgBlip xmlns:asvg="http://schemas.microsoft.com/office/drawing/2016/SVG/main" r:embed="rId16"/>
              </a:ext>
            </a:extLst>
          </a:blip>
          <a:srcRect l="0" r="0" t="0" b="0"/>
          <a:stretch/>
        </p:blipFill>
        <p:spPr>
          <a:xfrm>
            <a:off x="12224891" y="6381750"/>
            <a:ext cx="210443" cy="290513"/>
          </a:xfrm>
          <a:prstGeom prst="rect">
            <a:avLst/>
          </a:prstGeom>
        </p:spPr>
      </p:pic>
      <p:pic>
        <p:nvPicPr>
          <p:cNvPr id="14" name="Frame 2095584909 --&gt; Frame 2095584908" descr="preencoded.png">    </p:cNvPr>
          <p:cNvPicPr>
            <a:picLocks noChangeAspect="1"/>
          </p:cNvPicPr>
          <p:nvPr/>
        </p:nvPicPr>
        <p:blipFill>
          <a:blip r:embed="rId17">
            <a:extLst>
              <a:ext uri="{96DAC541-7B7A-43D3-8B79-37D633B846F1}">
                <asvg:svgBlip xmlns:asvg="http://schemas.microsoft.com/office/drawing/2016/SVG/main" r:embed="rId18"/>
              </a:ext>
            </a:extLst>
          </a:blip>
          <a:srcRect l="0" r="0" t="0" b="0"/>
          <a:stretch/>
        </p:blipFill>
        <p:spPr>
          <a:xfrm>
            <a:off x="12224891" y="8267700"/>
            <a:ext cx="210443" cy="290513"/>
          </a:xfrm>
          <a:prstGeom prst="rect">
            <a:avLst/>
          </a:prstGeom>
        </p:spPr>
      </p:pic>
      <p:pic>
        <p:nvPicPr>
          <p:cNvPr id="15" name="Frame 2095584909 --&gt; Frame 2095584914" descr="preencoded.png">    </p:cNvPr>
          <p:cNvPicPr>
            <a:picLocks noChangeAspect="1"/>
          </p:cNvPicPr>
          <p:nvPr/>
        </p:nvPicPr>
        <p:blipFill>
          <a:blip r:embed="rId19">
            <a:extLst>
              <a:ext uri="{96DAC541-7B7A-43D3-8B79-37D633B846F1}">
                <asvg:svgBlip xmlns:asvg="http://schemas.microsoft.com/office/drawing/2016/SVG/main" r:embed="rId20"/>
              </a:ext>
            </a:extLst>
          </a:blip>
          <a:srcRect l="0" r="0" t="0" b="0"/>
          <a:stretch/>
        </p:blipFill>
        <p:spPr>
          <a:xfrm>
            <a:off x="13668375" y="7386200"/>
            <a:ext cx="1014413" cy="210425"/>
          </a:xfrm>
          <a:prstGeom prst="rect">
            <a:avLst/>
          </a:prstGeom>
        </p:spPr>
      </p:pic>
      <p:pic>
        <p:nvPicPr>
          <p:cNvPr id="16" name="Block 1" descr="preencoded.png">    </p:cNvPr>
          <p:cNvPicPr>
            <a:picLocks noChangeAspect="1"/>
          </p:cNvPicPr>
          <p:nvPr/>
        </p:nvPicPr>
        <p:blipFill>
          <a:blip r:embed="rId21">
            <a:extLst>
              <a:ext uri="{96DAC541-7B7A-43D3-8B79-37D633B846F1}">
                <asvg:svgBlip xmlns:asvg="http://schemas.microsoft.com/office/drawing/2016/SVG/main" r:embed="rId22"/>
              </a:ext>
            </a:extLst>
          </a:blip>
          <a:srcRect l="0" r="0" t="0" b="0"/>
          <a:stretch/>
        </p:blipFill>
        <p:spPr>
          <a:xfrm>
            <a:off x="8505825" y="8543925"/>
            <a:ext cx="2085975" cy="714375"/>
          </a:xfrm>
          <a:prstGeom prst="rect">
            <a:avLst/>
          </a:prstGeom>
        </p:spPr>
      </p:pic>
      <p:pic>
        <p:nvPicPr>
          <p:cNvPr id="17" name="Block 3" descr="preencoded.png">    </p:cNvPr>
          <p:cNvPicPr>
            <a:picLocks noChangeAspect="1"/>
          </p:cNvPicPr>
          <p:nvPr/>
        </p:nvPicPr>
        <p:blipFill>
          <a:blip r:embed="rId23">
            <a:extLst>
              <a:ext uri="{96DAC541-7B7A-43D3-8B79-37D633B846F1}">
                <asvg:svgBlip xmlns:asvg="http://schemas.microsoft.com/office/drawing/2016/SVG/main" r:embed="rId24"/>
              </a:ext>
            </a:extLst>
          </a:blip>
          <a:srcRect l="0" r="0" t="0" b="0"/>
          <a:stretch/>
        </p:blipFill>
        <p:spPr>
          <a:xfrm>
            <a:off x="8505825" y="4772025"/>
            <a:ext cx="2085975" cy="714375"/>
          </a:xfrm>
          <a:prstGeom prst="rect">
            <a:avLst/>
          </a:prstGeom>
        </p:spPr>
      </p:pic>
      <p:pic>
        <p:nvPicPr>
          <p:cNvPr id="18" name="Block 4" descr="preencoded.png">    </p:cNvPr>
          <p:cNvPicPr>
            <a:picLocks noChangeAspect="1"/>
          </p:cNvPicPr>
          <p:nvPr/>
        </p:nvPicPr>
        <p:blipFill>
          <a:blip r:embed="rId25">
            <a:extLst>
              <a:ext uri="{96DAC541-7B7A-43D3-8B79-37D633B846F1}">
                <asvg:svgBlip xmlns:asvg="http://schemas.microsoft.com/office/drawing/2016/SVG/main" r:embed="rId26"/>
              </a:ext>
            </a:extLst>
          </a:blip>
          <a:srcRect l="0" r="0" t="0" b="0"/>
          <a:stretch/>
        </p:blipFill>
        <p:spPr>
          <a:xfrm>
            <a:off x="8505825" y="2886075"/>
            <a:ext cx="2085975" cy="714375"/>
          </a:xfrm>
          <a:prstGeom prst="rect">
            <a:avLst/>
          </a:prstGeom>
        </p:spPr>
      </p:pic>
      <p:pic>
        <p:nvPicPr>
          <p:cNvPr id="19" name="Block 2" descr="preencoded.png">    </p:cNvPr>
          <p:cNvPicPr>
            <a:picLocks noChangeAspect="1"/>
          </p:cNvPicPr>
          <p:nvPr/>
        </p:nvPicPr>
        <p:blipFill>
          <a:blip r:embed="rId27">
            <a:extLst>
              <a:ext uri="{96DAC541-7B7A-43D3-8B79-37D633B846F1}">
                <asvg:svgBlip xmlns:asvg="http://schemas.microsoft.com/office/drawing/2016/SVG/main" r:embed="rId28"/>
              </a:ext>
            </a:extLst>
          </a:blip>
          <a:srcRect l="0" r="0" t="0" b="0"/>
          <a:stretch/>
        </p:blipFill>
        <p:spPr>
          <a:xfrm>
            <a:off x="8505825" y="6657975"/>
            <a:ext cx="2085975" cy="714375"/>
          </a:xfrm>
          <a:prstGeom prst="rect">
            <a:avLst/>
          </a:prstGeom>
        </p:spPr>
      </p:pic>
      <p:sp>
        <p:nvSpPr>
          <p:cNvPr id="20" name="Case Example"/>
          <p:cNvSpPr/>
          <p:nvPr/>
        </p:nvSpPr>
        <p:spPr>
          <a:xfrm>
            <a:off x="952500" y="8001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x</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m</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endParaRPr lang="en-US" sz="5250" dirty="0"/>
          </a:p>
        </p:txBody>
      </p:sp>
      <p:sp>
        <p:nvSpPr>
          <p:cNvPr id="21" name="Training and redeployment of health care professionals to intensive care during COVID-19 A systematic review Hangout 1"/>
          <p:cNvSpPr/>
          <p:nvPr/>
        </p:nvSpPr>
        <p:spPr>
          <a:xfrm>
            <a:off x="7162800" y="857250"/>
            <a:ext cx="10010775" cy="781050"/>
          </a:xfrm>
          <a:prstGeom prst="rect">
            <a:avLst/>
          </a:prstGeom>
          <a:noFill/>
          <a:ln/>
        </p:spPr>
        <p:txBody>
          <a:bodyPr wrap="square" lIns="0" tIns="0" rIns="0" bIns="0" rtlCol="0" anchor="t"/>
          <a:lstStyle/>
          <a:p>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29"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30"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31"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32"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33"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34"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35"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36"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37" invalidUrl="" action="" tgtFrame="" tooltip="" history="1" highlightClick="0" endSnd="0">
                  <a:extLst>
                    <a:ext uri="{A12FA001-AC4F-418D-AE19-62706E023703}">
                      <ahyp:hlinkClr xmlns:ahyp="http://schemas.microsoft.com/office/drawing/2018/hyperlinkcolor" val="tx"/>
                    </a:ext>
                  </a:extLst>
                </a:hlinkClick>
              </a:rPr>
              <a:t>g</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38"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39"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40"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41"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42"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43"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44"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45"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46"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47" invalidUrl="" action="" tgtFrame="" tooltip="" history="1" highlightClick="0" endSnd="0">
                  <a:extLst>
                    <a:ext uri="{A12FA001-AC4F-418D-AE19-62706E023703}">
                      <ahyp:hlinkClr xmlns:ahyp="http://schemas.microsoft.com/office/drawing/2018/hyperlinkcolor" val="tx"/>
                    </a:ext>
                  </a:extLst>
                </a:hlinkClick>
              </a:rPr>
              <a:t>p</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48" invalidUrl="" action="" tgtFrame="" tooltip="" history="1" highlightClick="0" endSnd="0">
                  <a:extLst>
                    <a:ext uri="{A12FA001-AC4F-418D-AE19-62706E023703}">
                      <ahyp:hlinkClr xmlns:ahyp="http://schemas.microsoft.com/office/drawing/2018/hyperlinkcolor" val="tx"/>
                    </a:ext>
                  </a:extLst>
                </a:hlinkClick>
              </a:rPr>
              <a:t>l</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49"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50" invalidUrl="" action="" tgtFrame="" tooltip="" history="1" highlightClick="0" endSnd="0">
                  <a:extLst>
                    <a:ext uri="{A12FA001-AC4F-418D-AE19-62706E023703}">
                      <ahyp:hlinkClr xmlns:ahyp="http://schemas.microsoft.com/office/drawing/2018/hyperlinkcolor" val="tx"/>
                    </a:ext>
                  </a:extLst>
                </a:hlinkClick>
              </a:rPr>
              <a:t>y</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51" invalidUrl="" action="" tgtFrame="" tooltip="" history="1" highlightClick="0" endSnd="0">
                  <a:extLst>
                    <a:ext uri="{A12FA001-AC4F-418D-AE19-62706E023703}">
                      <ahyp:hlinkClr xmlns:ahyp="http://schemas.microsoft.com/office/drawing/2018/hyperlinkcolor" val="tx"/>
                    </a:ext>
                  </a:extLst>
                </a:hlinkClick>
              </a:rPr>
              <a:t>m</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52"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53"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54"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55"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56"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57" invalidUrl="" action="" tgtFrame="" tooltip="" history="1" highlightClick="0" endSnd="0">
                  <a:extLst>
                    <a:ext uri="{A12FA001-AC4F-418D-AE19-62706E023703}">
                      <ahyp:hlinkClr xmlns:ahyp="http://schemas.microsoft.com/office/drawing/2018/hyperlinkcolor" val="tx"/>
                    </a:ext>
                  </a:extLst>
                </a:hlinkClick>
              </a:rPr>
              <a:t>f</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58"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59" invalidUrl="" action="" tgtFrame="" tooltip="" history="1" highlightClick="0" endSnd="0">
                  <a:extLst>
                    <a:ext uri="{A12FA001-AC4F-418D-AE19-62706E023703}">
                      <ahyp:hlinkClr xmlns:ahyp="http://schemas.microsoft.com/office/drawing/2018/hyperlinkcolor" val="tx"/>
                    </a:ext>
                  </a:extLst>
                </a:hlinkClick>
              </a:rPr>
              <a:t>h</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60"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61"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62" invalidUrl="" action="" tgtFrame="" tooltip="" history="1" highlightClick="0" endSnd="0">
                  <a:extLst>
                    <a:ext uri="{A12FA001-AC4F-418D-AE19-62706E023703}">
                      <ahyp:hlinkClr xmlns:ahyp="http://schemas.microsoft.com/office/drawing/2018/hyperlinkcolor" val="tx"/>
                    </a:ext>
                  </a:extLst>
                </a:hlinkClick>
              </a:rPr>
              <a:t>l</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63"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64" invalidUrl="" action="" tgtFrame="" tooltip="" history="1" highlightClick="0" endSnd="0">
                  <a:extLst>
                    <a:ext uri="{A12FA001-AC4F-418D-AE19-62706E023703}">
                      <ahyp:hlinkClr xmlns:ahyp="http://schemas.microsoft.com/office/drawing/2018/hyperlinkcolor" val="tx"/>
                    </a:ext>
                  </a:extLst>
                </a:hlinkClick>
              </a:rPr>
              <a:t>h</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65"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66"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67"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68"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69"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70"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71" invalidUrl="" action="" tgtFrame="" tooltip="" history="1" highlightClick="0" endSnd="0">
                  <a:extLst>
                    <a:ext uri="{A12FA001-AC4F-418D-AE19-62706E023703}">
                      <ahyp:hlinkClr xmlns:ahyp="http://schemas.microsoft.com/office/drawing/2018/hyperlinkcolor" val="tx"/>
                    </a:ext>
                  </a:extLst>
                </a:hlinkClick>
              </a:rPr>
              <a:t>p</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72"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73"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74" invalidUrl="" action="" tgtFrame="" tooltip="" history="1" highlightClick="0" endSnd="0">
                  <a:extLst>
                    <a:ext uri="{A12FA001-AC4F-418D-AE19-62706E023703}">
                      <ahyp:hlinkClr xmlns:ahyp="http://schemas.microsoft.com/office/drawing/2018/hyperlinkcolor" val="tx"/>
                    </a:ext>
                  </a:extLst>
                </a:hlinkClick>
              </a:rPr>
              <a:t>f</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75"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76"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77"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78"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79"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80"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81"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82" invalidUrl="" action="" tgtFrame="" tooltip="" history="1" highlightClick="0" endSnd="0">
                  <a:extLst>
                    <a:ext uri="{A12FA001-AC4F-418D-AE19-62706E023703}">
                      <ahyp:hlinkClr xmlns:ahyp="http://schemas.microsoft.com/office/drawing/2018/hyperlinkcolor" val="tx"/>
                    </a:ext>
                  </a:extLst>
                </a:hlinkClick>
              </a:rPr>
              <a:t>l</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83"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84"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85"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86"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87"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88"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89"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90"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91"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92"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93"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94"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95" invalidUrl="" action="" tgtFrame="" tooltip="" history="1" highlightClick="0" endSnd="0">
                  <a:extLst>
                    <a:ext uri="{A12FA001-AC4F-418D-AE19-62706E023703}">
                      <ahyp:hlinkClr xmlns:ahyp="http://schemas.microsoft.com/office/drawing/2018/hyperlinkcolor" val="tx"/>
                    </a:ext>
                  </a:extLst>
                </a:hlinkClick>
              </a:rPr>
              <a:t>v</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96"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97"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98"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99"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00"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01"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02"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03"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04" invalidUrl="" action="" tgtFrame="" tooltip="" history="1" highlightClick="0" endSnd="0">
                  <a:extLst>
                    <a:ext uri="{A12FA001-AC4F-418D-AE19-62706E023703}">
                      <ahyp:hlinkClr xmlns:ahyp="http://schemas.microsoft.com/office/drawing/2018/hyperlinkcolor" val="tx"/>
                    </a:ext>
                  </a:extLst>
                </a:hlinkClick>
              </a:rPr>
              <a:t>u</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05"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06"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07"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08" invalidUrl="" action="" tgtFrame="" tooltip="" history="1" highlightClick="0" endSnd="0">
                  <a:extLst>
                    <a:ext uri="{A12FA001-AC4F-418D-AE19-62706E023703}">
                      <ahyp:hlinkClr xmlns:ahyp="http://schemas.microsoft.com/office/drawing/2018/hyperlinkcolor" val="tx"/>
                    </a:ext>
                  </a:extLst>
                </a:hlinkClick>
              </a:rPr>
              <a:t>g</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09"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10"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11"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12" invalidUrl="" action="" tgtFrame="" tooltip="" history="1" highlightClick="0" endSnd="0">
                  <a:extLst>
                    <a:ext uri="{A12FA001-AC4F-418D-AE19-62706E023703}">
                      <ahyp:hlinkClr xmlns:ahyp="http://schemas.microsoft.com/office/drawing/2018/hyperlinkcolor" val="tx"/>
                    </a:ext>
                  </a:extLst>
                </a:hlinkClick>
              </a:rPr>
              <a:t>V</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13"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14"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15"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16" invalidUrl="" action="" tgtFrame="" tooltip="" history="1" highlightClick="0" endSnd="0">
                  <a:extLst>
                    <a:ext uri="{A12FA001-AC4F-418D-AE19-62706E023703}">
                      <ahyp:hlinkClr xmlns:ahyp="http://schemas.microsoft.com/office/drawing/2018/hyperlinkcolor" val="tx"/>
                    </a:ext>
                  </a:extLst>
                </a:hlinkClick>
              </a:rPr>
              <a:t>1</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17" invalidUrl="" action="" tgtFrame="" tooltip="" history="1" highlightClick="0" endSnd="0">
                  <a:extLst>
                    <a:ext uri="{A12FA001-AC4F-418D-AE19-62706E023703}">
                      <ahyp:hlinkClr xmlns:ahyp="http://schemas.microsoft.com/office/drawing/2018/hyperlinkcolor" val="tx"/>
                    </a:ext>
                  </a:extLst>
                </a:hlinkClick>
              </a:rPr>
              <a:t>9</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18"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19"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20"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21"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22"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23" invalidUrl="" action="" tgtFrame="" tooltip="" history="1" highlightClick="0" endSnd="0">
                  <a:extLst>
                    <a:ext uri="{A12FA001-AC4F-418D-AE19-62706E023703}">
                      <ahyp:hlinkClr xmlns:ahyp="http://schemas.microsoft.com/office/drawing/2018/hyperlinkcolor" val="tx"/>
                    </a:ext>
                  </a:extLst>
                </a:hlinkClick>
              </a:rPr>
              <a:t>y</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24"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25"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26"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27" invalidUrl="" action="" tgtFrame="" tooltip="" history="1" highlightClick="0" endSnd="0">
                  <a:extLst>
                    <a:ext uri="{A12FA001-AC4F-418D-AE19-62706E023703}">
                      <ahyp:hlinkClr xmlns:ahyp="http://schemas.microsoft.com/office/drawing/2018/hyperlinkcolor" val="tx"/>
                    </a:ext>
                  </a:extLst>
                </a:hlinkClick>
              </a:rPr>
              <a:t>m</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28"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29"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30"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31"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32"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33"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34"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35" invalidUrl="" action="" tgtFrame="" tooltip="" history="1" highlightClick="0" endSnd="0">
                  <a:extLst>
                    <a:ext uri="{A12FA001-AC4F-418D-AE19-62706E023703}">
                      <ahyp:hlinkClr xmlns:ahyp="http://schemas.microsoft.com/office/drawing/2018/hyperlinkcolor" val="tx"/>
                    </a:ext>
                  </a:extLst>
                </a:hlinkClick>
              </a:rPr>
              <a:t>v</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36"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37"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38" invalidUrl="" action="" tgtFrame="" tooltip="" history="1" highlightClick="0" endSnd="0">
                  <a:extLst>
                    <a:ext uri="{A12FA001-AC4F-418D-AE19-62706E023703}">
                      <ahyp:hlinkClr xmlns:ahyp="http://schemas.microsoft.com/office/drawing/2018/hyperlinkcolor" val="tx"/>
                    </a:ext>
                  </a:extLst>
                </a:hlinkClick>
              </a:rPr>
              <a:t>w</a:t>
            </a:r>
            <a:pPr algn="l" indent="0" marL="0">
              <a:lnSpc>
                <a:spcPts val="2400"/>
              </a:lnSpc>
              <a:buNone/>
            </a:pPr>
            <a:r>
              <a:rPr lang="en-US" sz="1800" u="sng" dirty="0">
                <a:solidFill>
                  <a:srgbClr val="0D0D0D"/>
                </a:solidFill>
                <a:latin typeface="Poppins SemiBold" pitchFamily="34" charset="0"/>
                <a:ea typeface="Poppins SemiBold" pitchFamily="34" charset="-122"/>
                <a:cs typeface="Poppins SemiBold" pitchFamily="34" charset="-120"/>
                <a:hlinkClick r:id="rId139"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2400"/>
              </a:lnSpc>
              <a:buNone/>
            </a:pPr>
            <a:r>
              <a:rPr lang="en-US" sz="1800" dirty="0">
                <a:solidFill>
                  <a:srgbClr val="2F9C67"/>
                </a:solidFill>
                <a:latin typeface="Poppins SemiBold" pitchFamily="34" charset="0"/>
                <a:ea typeface="Poppins SemiBold" pitchFamily="34" charset="-122"/>
                <a:cs typeface="Poppins SemiBold" pitchFamily="34" charset="-120"/>
              </a:rPr>
              <a:t>H</a:t>
            </a:r>
            <a:pPr algn="l" indent="0" marL="0">
              <a:lnSpc>
                <a:spcPts val="2400"/>
              </a:lnSpc>
              <a:buNone/>
            </a:pPr>
            <a:r>
              <a:rPr lang="en-US" sz="1800" dirty="0">
                <a:solidFill>
                  <a:srgbClr val="2F9C67"/>
                </a:solidFill>
                <a:latin typeface="Poppins SemiBold" pitchFamily="34" charset="0"/>
                <a:ea typeface="Poppins SemiBold" pitchFamily="34" charset="-122"/>
                <a:cs typeface="Poppins SemiBold" pitchFamily="34" charset="-120"/>
              </a:rPr>
              <a:t>a</a:t>
            </a:r>
            <a:pPr algn="l" indent="0" marL="0">
              <a:lnSpc>
                <a:spcPts val="2400"/>
              </a:lnSpc>
              <a:buNone/>
            </a:pPr>
            <a:r>
              <a:rPr lang="en-US" sz="1800" dirty="0">
                <a:solidFill>
                  <a:srgbClr val="2F9C67"/>
                </a:solidFill>
                <a:latin typeface="Poppins SemiBold" pitchFamily="34" charset="0"/>
                <a:ea typeface="Poppins SemiBold" pitchFamily="34" charset="-122"/>
                <a:cs typeface="Poppins SemiBold" pitchFamily="34" charset="-120"/>
              </a:rPr>
              <a:t>n</a:t>
            </a:r>
            <a:pPr algn="l" indent="0" marL="0">
              <a:lnSpc>
                <a:spcPts val="2400"/>
              </a:lnSpc>
              <a:buNone/>
            </a:pPr>
            <a:r>
              <a:rPr lang="en-US" sz="1800" dirty="0">
                <a:solidFill>
                  <a:srgbClr val="2F9C67"/>
                </a:solidFill>
                <a:latin typeface="Poppins SemiBold" pitchFamily="34" charset="0"/>
                <a:ea typeface="Poppins SemiBold" pitchFamily="34" charset="-122"/>
                <a:cs typeface="Poppins SemiBold" pitchFamily="34" charset="-120"/>
              </a:rPr>
              <a:t>g</a:t>
            </a:r>
            <a:pPr algn="l" indent="0" marL="0">
              <a:lnSpc>
                <a:spcPts val="2400"/>
              </a:lnSpc>
              <a:buNone/>
            </a:pPr>
            <a:r>
              <a:rPr lang="en-US" sz="1800" dirty="0">
                <a:solidFill>
                  <a:srgbClr val="2F9C67"/>
                </a:solidFill>
                <a:latin typeface="Poppins SemiBold" pitchFamily="34" charset="0"/>
                <a:ea typeface="Poppins SemiBold" pitchFamily="34" charset="-122"/>
                <a:cs typeface="Poppins SemiBold" pitchFamily="34" charset="-120"/>
              </a:rPr>
              <a:t>o</a:t>
            </a:r>
            <a:pPr algn="l" indent="0" marL="0">
              <a:lnSpc>
                <a:spcPts val="2400"/>
              </a:lnSpc>
              <a:buNone/>
            </a:pPr>
            <a:r>
              <a:rPr lang="en-US" sz="1800" dirty="0">
                <a:solidFill>
                  <a:srgbClr val="2F9C67"/>
                </a:solidFill>
                <a:latin typeface="Poppins SemiBold" pitchFamily="34" charset="0"/>
                <a:ea typeface="Poppins SemiBold" pitchFamily="34" charset="-122"/>
                <a:cs typeface="Poppins SemiBold" pitchFamily="34" charset="-120"/>
              </a:rPr>
              <a:t>u</a:t>
            </a:r>
            <a:pPr algn="l" indent="0" marL="0">
              <a:lnSpc>
                <a:spcPts val="2400"/>
              </a:lnSpc>
              <a:buNone/>
            </a:pPr>
            <a:r>
              <a:rPr lang="en-US" sz="1800" dirty="0">
                <a:solidFill>
                  <a:srgbClr val="2F9C67"/>
                </a:solidFill>
                <a:latin typeface="Poppins SemiBold" pitchFamily="34" charset="0"/>
                <a:ea typeface="Poppins SemiBold" pitchFamily="34" charset="-122"/>
                <a:cs typeface="Poppins SemiBold" pitchFamily="34" charset="-120"/>
              </a:rPr>
              <a:t>t</a:t>
            </a:r>
            <a:pPr algn="l" indent="0" marL="0">
              <a:lnSpc>
                <a:spcPts val="2400"/>
              </a:lnSpc>
              <a:buNone/>
            </a:pPr>
            <a:r>
              <a:rPr lang="en-US" sz="1800" dirty="0">
                <a:solidFill>
                  <a:srgbClr val="2F9C67"/>
                </a:solidFill>
                <a:latin typeface="Poppins SemiBold" pitchFamily="34" charset="0"/>
                <a:ea typeface="Poppins SemiBold" pitchFamily="34" charset="-122"/>
                <a:cs typeface="Poppins SemiBold" pitchFamily="34" charset="-120"/>
              </a:rPr>
              <a:t> </a:t>
            </a:r>
            <a:pPr algn="l" indent="0" marL="0">
              <a:lnSpc>
                <a:spcPts val="2400"/>
              </a:lnSpc>
              <a:buNone/>
            </a:pPr>
            <a:r>
              <a:rPr lang="en-US" sz="1800" dirty="0">
                <a:solidFill>
                  <a:srgbClr val="2F9C67"/>
                </a:solidFill>
                <a:latin typeface="Poppins SemiBold" pitchFamily="34" charset="0"/>
                <a:ea typeface="Poppins SemiBold" pitchFamily="34" charset="-122"/>
                <a:cs typeface="Poppins SemiBold" pitchFamily="34" charset="-120"/>
              </a:rPr>
              <a:t>1</a:t>
            </a:r>
            <a:endParaRPr lang="en-US" sz="1800" dirty="0"/>
          </a:p>
        </p:txBody>
      </p:sp>
      <p:sp>
        <p:nvSpPr>
          <p:cNvPr id="22" name="Studies and commentaries published in peer-reviewed journals or official reports were included in this review if they were focused on redeployment to Intensive Care Units and related wards during COVID-19 Publication date was restricted from December 2019"/>
          <p:cNvSpPr/>
          <p:nvPr/>
        </p:nvSpPr>
        <p:spPr>
          <a:xfrm>
            <a:off x="952500" y="3705225"/>
            <a:ext cx="5448300" cy="3143250"/>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j</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1</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9</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2</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0</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1</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9</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8</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2</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0</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2</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0</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x</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endParaRPr lang="en-US" sz="1500" dirty="0"/>
          </a:p>
        </p:txBody>
      </p:sp>
      <p:sp>
        <p:nvSpPr>
          <p:cNvPr id="23" name="Results Figure 1 Preferred Reporting Items for Systematic Reviews and Meta-Analyses PRISMA flow diagram of the screening and selection process conducted in this systematic review"/>
          <p:cNvSpPr/>
          <p:nvPr/>
        </p:nvSpPr>
        <p:spPr>
          <a:xfrm>
            <a:off x="952500" y="7705725"/>
            <a:ext cx="5448300" cy="166687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1</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endParaRPr lang="en-US" sz="2250" dirty="0"/>
          </a:p>
        </p:txBody>
      </p:sp>
      <p:sp>
        <p:nvSpPr>
          <p:cNvPr id="24" name="Inclusionexclusion criteria"/>
          <p:cNvSpPr/>
          <p:nvPr/>
        </p:nvSpPr>
        <p:spPr>
          <a:xfrm>
            <a:off x="952500" y="3143250"/>
            <a:ext cx="4003694" cy="42862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x</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endParaRPr lang="en-US" sz="2250" dirty="0"/>
          </a:p>
        </p:txBody>
      </p:sp>
      <p:sp>
        <p:nvSpPr>
          <p:cNvPr id="25" name="N326"/>
          <p:cNvSpPr/>
          <p:nvPr/>
        </p:nvSpPr>
        <p:spPr>
          <a:xfrm>
            <a:off x="11163300" y="3114675"/>
            <a:ext cx="781050" cy="428625"/>
          </a:xfrm>
          <a:prstGeom prst="rect">
            <a:avLst/>
          </a:prstGeom>
          <a:noFill/>
          <a:ln/>
        </p:spPr>
        <p:txBody>
          <a:bodyPr wrap="square" lIns="0" tIns="0" rIns="0" bIns="0" rtlCol="0" anchor="t"/>
          <a:lstStyle/>
          <a:p>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3</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2</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6</a:t>
            </a:r>
            <a:endParaRPr lang="en-US" sz="1800" dirty="0"/>
          </a:p>
        </p:txBody>
      </p:sp>
      <p:sp>
        <p:nvSpPr>
          <p:cNvPr id="26" name="total after duplicates removed"/>
          <p:cNvSpPr/>
          <p:nvPr/>
        </p:nvSpPr>
        <p:spPr>
          <a:xfrm>
            <a:off x="11163300" y="3638550"/>
            <a:ext cx="2352675" cy="457200"/>
          </a:xfrm>
          <a:prstGeom prst="rect">
            <a:avLst/>
          </a:prstGeom>
          <a:noFill/>
          <a:ln/>
        </p:spPr>
        <p:txBody>
          <a:bodyPr wrap="square" lIns="0" tIns="0" rIns="0" bIns="0" rtlCol="0" anchor="t"/>
          <a:lstStyle/>
          <a:p>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o</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a</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l</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a</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f</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r</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d</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u</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p</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l</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c</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a</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s</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r</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m</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o</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v</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d</a:t>
            </a:r>
            <a:endParaRPr lang="en-US" sz="1350" dirty="0"/>
          </a:p>
        </p:txBody>
      </p:sp>
      <p:sp>
        <p:nvSpPr>
          <p:cNvPr id="27" name="N3"/>
          <p:cNvSpPr/>
          <p:nvPr/>
        </p:nvSpPr>
        <p:spPr>
          <a:xfrm>
            <a:off x="14897100" y="3114675"/>
            <a:ext cx="504825" cy="428625"/>
          </a:xfrm>
          <a:prstGeom prst="rect">
            <a:avLst/>
          </a:prstGeom>
          <a:noFill/>
          <a:ln/>
        </p:spPr>
        <p:txBody>
          <a:bodyPr wrap="square" lIns="0" tIns="0" rIns="0" bIns="0" rtlCol="0" anchor="t"/>
          <a:lstStyle/>
          <a:p>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3</a:t>
            </a:r>
            <a:endParaRPr lang="en-US" sz="1800" dirty="0"/>
          </a:p>
        </p:txBody>
      </p:sp>
      <p:sp>
        <p:nvSpPr>
          <p:cNvPr id="28" name="identified through reference searches and prelimanary review"/>
          <p:cNvSpPr/>
          <p:nvPr/>
        </p:nvSpPr>
        <p:spPr>
          <a:xfrm>
            <a:off x="14897100" y="3638550"/>
            <a:ext cx="2352675" cy="685800"/>
          </a:xfrm>
          <a:prstGeom prst="rect">
            <a:avLst/>
          </a:prstGeom>
          <a:noFill/>
          <a:ln/>
        </p:spPr>
        <p:txBody>
          <a:bodyPr wrap="square" lIns="0" tIns="0" rIns="0" bIns="0" rtlCol="0" anchor="t"/>
          <a:lstStyle/>
          <a:p>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d</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n</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f</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d</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h</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r</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o</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u</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g</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h</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r</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f</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r</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n</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c</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s</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a</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r</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c</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h</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s</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a</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n</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d</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p</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r</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l</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m</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a</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n</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a</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r</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y</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r</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v</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w</a:t>
            </a:r>
            <a:endParaRPr lang="en-US" sz="1350" dirty="0"/>
          </a:p>
        </p:txBody>
      </p:sp>
      <p:sp>
        <p:nvSpPr>
          <p:cNvPr id="29" name="N329"/>
          <p:cNvSpPr/>
          <p:nvPr/>
        </p:nvSpPr>
        <p:spPr>
          <a:xfrm>
            <a:off x="11163300" y="5000625"/>
            <a:ext cx="781050" cy="428625"/>
          </a:xfrm>
          <a:prstGeom prst="rect">
            <a:avLst/>
          </a:prstGeom>
          <a:noFill/>
          <a:ln/>
        </p:spPr>
        <p:txBody>
          <a:bodyPr wrap="square" lIns="0" tIns="0" rIns="0" bIns="0" rtlCol="0" anchor="t"/>
          <a:lstStyle/>
          <a:p>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3</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2</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9</a:t>
            </a:r>
            <a:endParaRPr lang="en-US" sz="1800" dirty="0"/>
          </a:p>
        </p:txBody>
      </p:sp>
      <p:sp>
        <p:nvSpPr>
          <p:cNvPr id="30" name="records screened Title and abstact"/>
          <p:cNvSpPr/>
          <p:nvPr/>
        </p:nvSpPr>
        <p:spPr>
          <a:xfrm>
            <a:off x="11163300" y="5524500"/>
            <a:ext cx="1514475" cy="457200"/>
          </a:xfrm>
          <a:prstGeom prst="rect">
            <a:avLst/>
          </a:prstGeom>
          <a:noFill/>
          <a:ln/>
        </p:spPr>
        <p:txBody>
          <a:bodyPr wrap="square" lIns="0" tIns="0" rIns="0" bIns="0" rtlCol="0" anchor="t"/>
          <a:lstStyle/>
          <a:p>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r</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c</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o</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r</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d</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s</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s</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c</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r</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n</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d</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l</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a</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n</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d</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a</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b</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s</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a</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c</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a:t>
            </a:r>
            <a:endParaRPr lang="en-US" sz="1350" dirty="0"/>
          </a:p>
        </p:txBody>
      </p:sp>
      <p:sp>
        <p:nvSpPr>
          <p:cNvPr id="31" name="N307"/>
          <p:cNvSpPr/>
          <p:nvPr/>
        </p:nvSpPr>
        <p:spPr>
          <a:xfrm>
            <a:off x="14897100" y="5010150"/>
            <a:ext cx="781050" cy="428625"/>
          </a:xfrm>
          <a:prstGeom prst="rect">
            <a:avLst/>
          </a:prstGeom>
          <a:noFill/>
          <a:ln/>
        </p:spPr>
        <p:txBody>
          <a:bodyPr wrap="square" lIns="0" tIns="0" rIns="0" bIns="0" rtlCol="0" anchor="t"/>
          <a:lstStyle/>
          <a:p>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3</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0</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7</a:t>
            </a:r>
            <a:endParaRPr lang="en-US" sz="1800" dirty="0"/>
          </a:p>
        </p:txBody>
      </p:sp>
      <p:sp>
        <p:nvSpPr>
          <p:cNvPr id="32" name="records excluded did not meet initial screening criteria"/>
          <p:cNvSpPr/>
          <p:nvPr/>
        </p:nvSpPr>
        <p:spPr>
          <a:xfrm>
            <a:off x="14897100" y="5534025"/>
            <a:ext cx="2352675" cy="685800"/>
          </a:xfrm>
          <a:prstGeom prst="rect">
            <a:avLst/>
          </a:prstGeom>
          <a:noFill/>
          <a:ln/>
        </p:spPr>
        <p:txBody>
          <a:bodyPr wrap="square" lIns="0" tIns="0" rIns="0" bIns="0" rtlCol="0" anchor="t"/>
          <a:lstStyle/>
          <a:p>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r</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c</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o</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r</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d</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s</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x</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c</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l</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u</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d</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d</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d</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d</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n</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o</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m</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n</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a</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l</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s</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c</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r</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n</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n</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g</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c</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r</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r</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a</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a:t>
            </a:r>
            <a:endParaRPr lang="en-US" sz="1350" dirty="0"/>
          </a:p>
        </p:txBody>
      </p:sp>
      <p:sp>
        <p:nvSpPr>
          <p:cNvPr id="33" name="N22"/>
          <p:cNvSpPr/>
          <p:nvPr/>
        </p:nvSpPr>
        <p:spPr>
          <a:xfrm>
            <a:off x="11163300" y="6886575"/>
            <a:ext cx="628650" cy="428625"/>
          </a:xfrm>
          <a:prstGeom prst="rect">
            <a:avLst/>
          </a:prstGeom>
          <a:noFill/>
          <a:ln/>
        </p:spPr>
        <p:txBody>
          <a:bodyPr wrap="square" lIns="0" tIns="0" rIns="0" bIns="0" rtlCol="0" anchor="t"/>
          <a:lstStyle/>
          <a:p>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2</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2</a:t>
            </a:r>
            <a:endParaRPr lang="en-US" sz="1800" dirty="0"/>
          </a:p>
        </p:txBody>
      </p:sp>
      <p:sp>
        <p:nvSpPr>
          <p:cNvPr id="34" name="full text articles assessed for egibility"/>
          <p:cNvSpPr/>
          <p:nvPr/>
        </p:nvSpPr>
        <p:spPr>
          <a:xfrm>
            <a:off x="11163300" y="7410450"/>
            <a:ext cx="2352675" cy="457200"/>
          </a:xfrm>
          <a:prstGeom prst="rect">
            <a:avLst/>
          </a:prstGeom>
          <a:noFill/>
          <a:ln/>
        </p:spPr>
        <p:txBody>
          <a:bodyPr wrap="square" lIns="0" tIns="0" rIns="0" bIns="0" rtlCol="0" anchor="t"/>
          <a:lstStyle/>
          <a:p>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f</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u</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l</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l</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x</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a</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r</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c</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l</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s</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a</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s</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s</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s</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s</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d</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f</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o</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r</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g</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b</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l</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y</a:t>
            </a:r>
            <a:endParaRPr lang="en-US" sz="1350" dirty="0"/>
          </a:p>
        </p:txBody>
      </p:sp>
      <p:sp>
        <p:nvSpPr>
          <p:cNvPr id="35" name="N2"/>
          <p:cNvSpPr/>
          <p:nvPr/>
        </p:nvSpPr>
        <p:spPr>
          <a:xfrm>
            <a:off x="14897100" y="6886575"/>
            <a:ext cx="504825" cy="428625"/>
          </a:xfrm>
          <a:prstGeom prst="rect">
            <a:avLst/>
          </a:prstGeom>
          <a:noFill/>
          <a:ln/>
        </p:spPr>
        <p:txBody>
          <a:bodyPr wrap="square" lIns="0" tIns="0" rIns="0" bIns="0" rtlCol="0" anchor="t"/>
          <a:lstStyle/>
          <a:p>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2</a:t>
            </a:r>
            <a:endParaRPr lang="en-US" sz="1800" dirty="0"/>
          </a:p>
        </p:txBody>
      </p:sp>
      <p:sp>
        <p:nvSpPr>
          <p:cNvPr id="36" name="N2 full text articles excluded"/>
          <p:cNvSpPr/>
          <p:nvPr/>
        </p:nvSpPr>
        <p:spPr>
          <a:xfrm>
            <a:off x="14897100" y="7410450"/>
            <a:ext cx="2352675" cy="457200"/>
          </a:xfrm>
          <a:prstGeom prst="rect">
            <a:avLst/>
          </a:prstGeom>
          <a:noFill/>
          <a:ln/>
        </p:spPr>
        <p:txBody>
          <a:bodyPr wrap="square" lIns="0" tIns="0" rIns="0" bIns="0" rtlCol="0" anchor="t"/>
          <a:lstStyle/>
          <a:p>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N</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2</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f</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u</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l</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l</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x</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a</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r</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t</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c</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l</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s</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x</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c</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l</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u</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d</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d</a:t>
            </a:r>
            <a:endParaRPr lang="en-US" sz="1350" dirty="0"/>
          </a:p>
        </p:txBody>
      </p:sp>
      <p:sp>
        <p:nvSpPr>
          <p:cNvPr id="37" name="N20"/>
          <p:cNvSpPr/>
          <p:nvPr/>
        </p:nvSpPr>
        <p:spPr>
          <a:xfrm>
            <a:off x="11163300" y="8772525"/>
            <a:ext cx="647700" cy="428625"/>
          </a:xfrm>
          <a:prstGeom prst="rect">
            <a:avLst/>
          </a:prstGeom>
          <a:noFill/>
          <a:ln/>
        </p:spPr>
        <p:txBody>
          <a:bodyPr wrap="square" lIns="0" tIns="0" rIns="0" bIns="0" rtlCol="0" anchor="t"/>
          <a:lstStyle/>
          <a:p>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2</a:t>
            </a:r>
            <a:pPr algn="l" indent="0" marL="0">
              <a:lnSpc>
                <a:spcPts val="3375"/>
              </a:lnSpc>
              <a:buNone/>
            </a:pPr>
            <a:r>
              <a:rPr lang="en-US" sz="1800" dirty="0">
                <a:solidFill>
                  <a:srgbClr val="0D0D0D"/>
                </a:solidFill>
                <a:latin typeface="Poppins SemiBold" pitchFamily="34" charset="0"/>
                <a:ea typeface="Poppins SemiBold" pitchFamily="34" charset="-122"/>
                <a:cs typeface="Poppins SemiBold" pitchFamily="34" charset="-120"/>
              </a:rPr>
              <a:t>0</a:t>
            </a:r>
            <a:endParaRPr lang="en-US" sz="1800" dirty="0"/>
          </a:p>
        </p:txBody>
      </p:sp>
      <p:sp>
        <p:nvSpPr>
          <p:cNvPr id="38" name="Included in review"/>
          <p:cNvSpPr/>
          <p:nvPr/>
        </p:nvSpPr>
        <p:spPr>
          <a:xfrm>
            <a:off x="11163300" y="9296400"/>
            <a:ext cx="1552575" cy="228600"/>
          </a:xfrm>
          <a:prstGeom prst="rect">
            <a:avLst/>
          </a:prstGeom>
          <a:noFill/>
          <a:ln/>
        </p:spPr>
        <p:txBody>
          <a:bodyPr wrap="square" lIns="0" tIns="0" rIns="0" bIns="0" rtlCol="0" anchor="t"/>
          <a:lstStyle/>
          <a:p>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n</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c</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l</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u</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d</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d</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n</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 </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r</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v</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i</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e</a:t>
            </a:r>
            <a:pPr algn="l" indent="0" marL="0">
              <a:lnSpc>
                <a:spcPts val="1800"/>
              </a:lnSpc>
              <a:buNone/>
            </a:pPr>
            <a:r>
              <a:rPr lang="en-US" sz="1350" dirty="0">
                <a:solidFill>
                  <a:srgbClr val="0D0D0D"/>
                </a:solidFill>
                <a:latin typeface="Poppins Light" pitchFamily="34" charset="0"/>
                <a:ea typeface="Poppins Light" pitchFamily="34" charset="-122"/>
                <a:cs typeface="Poppins Light" pitchFamily="34" charset="-120"/>
              </a:rPr>
              <a:t>w</a:t>
            </a:r>
            <a:endParaRPr lang="en-US" sz="1350" dirty="0"/>
          </a:p>
        </p:txBody>
      </p:sp>
      <p:sp>
        <p:nvSpPr>
          <p:cNvPr id="39" name="INCLUDED"/>
          <p:cNvSpPr/>
          <p:nvPr/>
        </p:nvSpPr>
        <p:spPr>
          <a:xfrm>
            <a:off x="8982075" y="8610600"/>
            <a:ext cx="1143000" cy="581025"/>
          </a:xfrm>
          <a:prstGeom prst="rect">
            <a:avLst/>
          </a:prstGeom>
          <a:noFill/>
          <a:ln/>
        </p:spPr>
        <p:txBody>
          <a:bodyPr wrap="square" lIns="0" tIns="0" rIns="0" bIns="0" rtlCol="0" anchor="ctr"/>
          <a:lstStyle/>
          <a:p>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I</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N</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C</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L</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U</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D</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E</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D</a:t>
            </a:r>
            <a:endParaRPr lang="en-US" sz="1800" dirty="0"/>
          </a:p>
        </p:txBody>
      </p:sp>
      <p:sp>
        <p:nvSpPr>
          <p:cNvPr id="40" name="SCREENING"/>
          <p:cNvSpPr/>
          <p:nvPr/>
        </p:nvSpPr>
        <p:spPr>
          <a:xfrm>
            <a:off x="8896350" y="4772025"/>
            <a:ext cx="1304925" cy="714375"/>
          </a:xfrm>
          <a:prstGeom prst="rect">
            <a:avLst/>
          </a:prstGeom>
          <a:noFill/>
          <a:ln/>
        </p:spPr>
        <p:txBody>
          <a:bodyPr wrap="square" lIns="0" tIns="0" rIns="0" bIns="0" rtlCol="0" anchor="ctr"/>
          <a:lstStyle/>
          <a:p>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S</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C</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R</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E</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E</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N</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I</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N</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G</a:t>
            </a:r>
            <a:endParaRPr lang="en-US" sz="1800" dirty="0"/>
          </a:p>
        </p:txBody>
      </p:sp>
      <p:sp>
        <p:nvSpPr>
          <p:cNvPr id="41" name="IDENTIFICATION"/>
          <p:cNvSpPr/>
          <p:nvPr/>
        </p:nvSpPr>
        <p:spPr>
          <a:xfrm>
            <a:off x="8648700" y="2886075"/>
            <a:ext cx="1800225" cy="714375"/>
          </a:xfrm>
          <a:prstGeom prst="rect">
            <a:avLst/>
          </a:prstGeom>
          <a:noFill/>
          <a:ln/>
        </p:spPr>
        <p:txBody>
          <a:bodyPr wrap="square" lIns="0" tIns="0" rIns="0" bIns="0" rtlCol="0" anchor="ctr"/>
          <a:lstStyle/>
          <a:p>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I</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D</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E</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N</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T</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I</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F</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I</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C</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A</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T</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I</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O</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N</a:t>
            </a:r>
            <a:endParaRPr lang="en-US" sz="1800" dirty="0"/>
          </a:p>
        </p:txBody>
      </p:sp>
      <p:sp>
        <p:nvSpPr>
          <p:cNvPr id="42" name="ELIGIBILITY"/>
          <p:cNvSpPr/>
          <p:nvPr/>
        </p:nvSpPr>
        <p:spPr>
          <a:xfrm>
            <a:off x="8943975" y="6657975"/>
            <a:ext cx="1209675" cy="714375"/>
          </a:xfrm>
          <a:prstGeom prst="rect">
            <a:avLst/>
          </a:prstGeom>
          <a:noFill/>
          <a:ln/>
        </p:spPr>
        <p:txBody>
          <a:bodyPr wrap="square" lIns="0" tIns="0" rIns="0" bIns="0" rtlCol="0" anchor="ctr"/>
          <a:lstStyle/>
          <a:p>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E</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L</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I</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G</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I</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B</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I</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L</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I</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T</a:t>
            </a:r>
            <a:pPr algn="ctr"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Y</a:t>
            </a: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srcRect l="0" r="0" t="0" b="0"/>
          <a:stretch/>
        </p:blipFill>
        <p:spPr>
          <a:xfrm>
            <a:off x="0" y="0"/>
            <a:ext cx="18288000" cy="2505075"/>
          </a:xfrm>
          <a:prstGeom prst="rect">
            <a:avLst/>
          </a:prstGeom>
        </p:spPr>
      </p:pic>
      <p:pic>
        <p:nvPicPr>
          <p:cNvPr id="3" name="Year" descr="preencoded.png">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476250" y="3533775"/>
            <a:ext cx="16354425" cy="5562600"/>
          </a:xfrm>
          <a:prstGeom prst="rect">
            <a:avLst/>
          </a:prstGeom>
        </p:spPr>
      </p:pic>
      <p:sp>
        <p:nvSpPr>
          <p:cNvPr id="4" name="Steps 5-8 to evidence synthesis"/>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5</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8</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v</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y</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endParaRPr lang="en-US" sz="5250" dirty="0"/>
          </a:p>
        </p:txBody>
      </p:sp>
      <p:sp>
        <p:nvSpPr>
          <p:cNvPr id="5" name="REPORTING FINDINGS OF SYNTHESIS"/>
          <p:cNvSpPr/>
          <p:nvPr/>
        </p:nvSpPr>
        <p:spPr>
          <a:xfrm>
            <a:off x="10477500" y="3838575"/>
            <a:ext cx="6086475" cy="523875"/>
          </a:xfrm>
          <a:prstGeom prst="rect">
            <a:avLst/>
          </a:prstGeom>
          <a:noFill/>
          <a:ln/>
        </p:spPr>
        <p:txBody>
          <a:bodyPr wrap="square" lIns="0" tIns="0" rIns="0" bIns="0" rtlCol="0" anchor="ctr"/>
          <a:lstStyle/>
          <a:p>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R</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P</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O</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R</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T</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N</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G</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F</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N</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D</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N</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G</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S</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O</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F</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S</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Y</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N</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T</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H</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S</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S</a:t>
            </a:r>
            <a:endParaRPr lang="en-US" sz="2700" dirty="0"/>
          </a:p>
        </p:txBody>
      </p:sp>
      <p:sp>
        <p:nvSpPr>
          <p:cNvPr id="6" name="ASSESSING THE QUALITY OF EVIDENCE"/>
          <p:cNvSpPr/>
          <p:nvPr/>
        </p:nvSpPr>
        <p:spPr>
          <a:xfrm>
            <a:off x="7886700" y="5267325"/>
            <a:ext cx="6419850" cy="523875"/>
          </a:xfrm>
          <a:prstGeom prst="rect">
            <a:avLst/>
          </a:prstGeom>
          <a:noFill/>
          <a:ln/>
        </p:spPr>
        <p:txBody>
          <a:bodyPr wrap="square" lIns="0" tIns="0" rIns="0" bIns="0" rtlCol="0" anchor="ctr"/>
          <a:lstStyle/>
          <a:p>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A</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S</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S</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S</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S</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N</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G</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T</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H</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Q</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U</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A</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L</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T</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Y</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O</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F</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V</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D</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N</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C</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E</a:t>
            </a:r>
            <a:endParaRPr lang="en-US" sz="2700" dirty="0"/>
          </a:p>
        </p:txBody>
      </p:sp>
      <p:sp>
        <p:nvSpPr>
          <p:cNvPr id="7" name="SYNTHESIZING QUALITATIVE DATA"/>
          <p:cNvSpPr/>
          <p:nvPr/>
        </p:nvSpPr>
        <p:spPr>
          <a:xfrm>
            <a:off x="4095750" y="6791325"/>
            <a:ext cx="5743575" cy="523875"/>
          </a:xfrm>
          <a:prstGeom prst="rect">
            <a:avLst/>
          </a:prstGeom>
          <a:noFill/>
          <a:ln/>
        </p:spPr>
        <p:txBody>
          <a:bodyPr wrap="square" lIns="0" tIns="0" rIns="0" bIns="0" rtlCol="0" anchor="ctr"/>
          <a:lstStyle/>
          <a:p>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S</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Y</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N</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T</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H</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S</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Z</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N</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G</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Q</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U</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A</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L</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T</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A</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T</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V</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D</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A</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T</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A</a:t>
            </a:r>
            <a:endParaRPr lang="en-US" sz="2700" dirty="0"/>
          </a:p>
        </p:txBody>
      </p:sp>
      <p:sp>
        <p:nvSpPr>
          <p:cNvPr id="8" name="EXTRACTING DATA"/>
          <p:cNvSpPr/>
          <p:nvPr/>
        </p:nvSpPr>
        <p:spPr>
          <a:xfrm>
            <a:off x="762000" y="8267700"/>
            <a:ext cx="3209925" cy="523875"/>
          </a:xfrm>
          <a:prstGeom prst="rect">
            <a:avLst/>
          </a:prstGeom>
          <a:noFill/>
          <a:ln/>
        </p:spPr>
        <p:txBody>
          <a:bodyPr wrap="square" lIns="0" tIns="0" rIns="0" bIns="0" rtlCol="0" anchor="ctr"/>
          <a:lstStyle/>
          <a:p>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X</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T</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R</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A</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C</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T</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N</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G</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D</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A</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T</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A</a:t>
            </a:r>
            <a:endParaRPr lang="en-US" sz="2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18288000" cy="2505075"/>
          </a:xfrm>
          <a:prstGeom prst="rect">
            <a:avLst/>
          </a:prstGeom>
        </p:spPr>
      </p:pic>
      <p:pic>
        <p:nvPicPr>
          <p:cNvPr id="3" name="image8.png" descr="preencoded.png">    </p:cNvPr>
          <p:cNvPicPr>
            <a:picLocks noChangeAspect="1"/>
          </p:cNvPicPr>
          <p:nvPr/>
        </p:nvPicPr>
        <p:blipFill>
          <a:blip r:embed="rId3"/>
          <a:srcRect l="0" r="0" t="0" b="0"/>
          <a:stretch/>
        </p:blipFill>
        <p:spPr>
          <a:xfrm>
            <a:off x="762000" y="3619500"/>
            <a:ext cx="16760391" cy="5205352"/>
          </a:xfrm>
          <a:prstGeom prst="rect">
            <a:avLst/>
          </a:prstGeom>
        </p:spPr>
      </p:pic>
      <p:sp>
        <p:nvSpPr>
          <p:cNvPr id="4" name="Example Data Extraction Form"/>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x</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m</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x</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F</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m</a:t>
            </a:r>
            <a:endParaRPr lang="en-US" sz="52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Block 1"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952500" y="5438775"/>
            <a:ext cx="5067300" cy="952500"/>
          </a:xfrm>
          <a:prstGeom prst="rect">
            <a:avLst/>
          </a:prstGeom>
        </p:spPr>
      </p:pic>
      <p:pic>
        <p:nvPicPr>
          <p:cNvPr id="3" name="Frame 2095584900" descr="preencoded.png">    </p:cNvPr>
          <p:cNvPicPr>
            <a:picLocks noChangeAspect="1"/>
          </p:cNvPicPr>
          <p:nvPr/>
        </p:nvPicPr>
        <p:blipFill>
          <a:blip r:embed="rId3">
            <a:extLst>
              <a:ext uri="{96DAC541-7B7A-43D3-8B79-37D633B846F1}">
                <asvg:svgBlip xmlns:asvg="http://schemas.microsoft.com/office/drawing/2016/SVG/main" r:embed="rId4"/>
              </a:ext>
            </a:extLst>
          </a:blip>
          <a:srcRect l="0" r="0" t="0" b="0"/>
          <a:stretch/>
        </p:blipFill>
        <p:spPr>
          <a:xfrm>
            <a:off x="0" y="0"/>
            <a:ext cx="18288000" cy="2505075"/>
          </a:xfrm>
          <a:prstGeom prst="rect">
            <a:avLst/>
          </a:prstGeom>
        </p:spPr>
      </p:pic>
      <p:pic>
        <p:nvPicPr>
          <p:cNvPr id="4" name="Block 4" descr="preencoded.png">    </p:cNvPr>
          <p:cNvPicPr>
            <a:picLocks noChangeAspect="1"/>
          </p:cNvPicPr>
          <p:nvPr/>
        </p:nvPicPr>
        <p:blipFill>
          <a:blip r:embed="rId5"/>
          <a:srcRect l="0" r="0" t="0" b="0"/>
          <a:stretch/>
        </p:blipFill>
        <p:spPr>
          <a:xfrm>
            <a:off x="6715125" y="5438775"/>
            <a:ext cx="5067300" cy="628650"/>
          </a:xfrm>
          <a:prstGeom prst="rect">
            <a:avLst/>
          </a:prstGeom>
        </p:spPr>
      </p:pic>
      <p:pic>
        <p:nvPicPr>
          <p:cNvPr id="5" name="Block 6" descr="preencoded.png">    </p:cNvPr>
          <p:cNvPicPr>
            <a:picLocks noChangeAspect="1"/>
          </p:cNvPicPr>
          <p:nvPr/>
        </p:nvPicPr>
        <p:blipFill>
          <a:blip r:embed="rId6"/>
          <a:srcRect l="0" r="0" t="0" b="0"/>
          <a:stretch/>
        </p:blipFill>
        <p:spPr>
          <a:xfrm>
            <a:off x="12487275" y="5438775"/>
            <a:ext cx="5067300" cy="628650"/>
          </a:xfrm>
          <a:prstGeom prst="rect">
            <a:avLst/>
          </a:prstGeom>
        </p:spPr>
      </p:pic>
      <p:pic>
        <p:nvPicPr>
          <p:cNvPr id="6" name="Frame 2095584907" descr="preencoded.png">    </p:cNvPr>
          <p:cNvPicPr>
            <a:picLocks noChangeAspect="1"/>
          </p:cNvPicPr>
          <p:nvPr/>
        </p:nvPicPr>
        <p:blipFill>
          <a:blip r:embed="rId7"/>
          <a:srcRect l="0" r="0" t="0" b="0"/>
          <a:stretch/>
        </p:blipFill>
        <p:spPr>
          <a:xfrm>
            <a:off x="952500" y="3076575"/>
            <a:ext cx="16602075" cy="1466850"/>
          </a:xfrm>
          <a:prstGeom prst="rect">
            <a:avLst/>
          </a:prstGeom>
        </p:spPr>
      </p:pic>
      <p:sp>
        <p:nvSpPr>
          <p:cNvPr id="7" name="Preliminary list of data to extract one column per item in Excel"/>
          <p:cNvSpPr/>
          <p:nvPr/>
        </p:nvSpPr>
        <p:spPr>
          <a:xfrm>
            <a:off x="1104900" y="5591175"/>
            <a:ext cx="4781550" cy="647700"/>
          </a:xfrm>
          <a:prstGeom prst="rect">
            <a:avLst/>
          </a:prstGeom>
          <a:noFill/>
          <a:ln/>
        </p:spPr>
        <p:txBody>
          <a:bodyPr wrap="square" lIns="0" tIns="0" rIns="0" bIns="0" rtlCol="0" anchor="t"/>
          <a:lstStyle/>
          <a:p>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P</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r</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e</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l</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i</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m</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i</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n</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a</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r</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y</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l</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i</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s</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t</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o</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f</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d</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a</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t</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a</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t</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o</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e</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x</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t</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r</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a</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c</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t</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o</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n</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e</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c</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o</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l</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u</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m</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n</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p</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e</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r</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i</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t</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e</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m</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i</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n</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E</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x</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c</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e</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l</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endParaRPr lang="en-US" sz="1800" dirty="0"/>
          </a:p>
        </p:txBody>
      </p:sp>
      <p:sp>
        <p:nvSpPr>
          <p:cNvPr id="8" name="Extracting data"/>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x</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endParaRPr lang="en-US" sz="5250" dirty="0"/>
          </a:p>
        </p:txBody>
      </p:sp>
      <p:sp>
        <p:nvSpPr>
          <p:cNvPr id="9" name="Citation details Location of study Data collection methods  source of data for secondary data analysis studies Data analysis methods Population"/>
          <p:cNvSpPr/>
          <p:nvPr/>
        </p:nvSpPr>
        <p:spPr>
          <a:xfrm>
            <a:off x="952500" y="6581775"/>
            <a:ext cx="5086350" cy="1885950"/>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endParaRPr lang="en-US" sz="1500" dirty="0"/>
          </a:p>
        </p:txBody>
      </p:sp>
      <p:sp>
        <p:nvSpPr>
          <p:cNvPr id="10" name="For research question 1 redeployment"/>
          <p:cNvSpPr/>
          <p:nvPr/>
        </p:nvSpPr>
        <p:spPr>
          <a:xfrm>
            <a:off x="6867525" y="5591175"/>
            <a:ext cx="4781550" cy="323850"/>
          </a:xfrm>
          <a:prstGeom prst="rect">
            <a:avLst/>
          </a:prstGeom>
          <a:noFill/>
          <a:ln/>
        </p:spPr>
        <p:txBody>
          <a:bodyPr wrap="square" lIns="0" tIns="0" rIns="0" bIns="0" rtlCol="0" anchor="t"/>
          <a:lstStyle/>
          <a:p>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F</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o</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r</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r</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e</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s</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e</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a</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r</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c</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h</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q</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u</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e</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s</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t</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i</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o</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n</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1</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r</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e</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d</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e</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p</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l</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o</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y</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m</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e</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n</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t</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endParaRPr lang="en-US" sz="1800" dirty="0"/>
          </a:p>
        </p:txBody>
      </p:sp>
      <p:sp>
        <p:nvSpPr>
          <p:cNvPr id="11" name="Redeployment process Redeployed staff"/>
          <p:cNvSpPr/>
          <p:nvPr/>
        </p:nvSpPr>
        <p:spPr>
          <a:xfrm>
            <a:off x="6715125" y="6581775"/>
            <a:ext cx="5086350" cy="628650"/>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endParaRPr lang="en-US" sz="1500" dirty="0"/>
          </a:p>
        </p:txBody>
      </p:sp>
      <p:sp>
        <p:nvSpPr>
          <p:cNvPr id="12" name="For research question 2Training"/>
          <p:cNvSpPr/>
          <p:nvPr/>
        </p:nvSpPr>
        <p:spPr>
          <a:xfrm>
            <a:off x="12639675" y="5591175"/>
            <a:ext cx="4781550" cy="323850"/>
          </a:xfrm>
          <a:prstGeom prst="rect">
            <a:avLst/>
          </a:prstGeom>
          <a:noFill/>
          <a:ln/>
        </p:spPr>
        <p:txBody>
          <a:bodyPr wrap="square" lIns="0" tIns="0" rIns="0" bIns="0" rtlCol="0" anchor="t"/>
          <a:lstStyle/>
          <a:p>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F</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o</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r</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r</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e</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s</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e</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a</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r</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c</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h</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q</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u</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e</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s</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t</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i</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o</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n</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2</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T</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r</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a</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i</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n</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i</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n</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g</a:t>
            </a:r>
            <a:pPr algn="l" indent="0" marL="0">
              <a:lnSpc>
                <a:spcPts val="2550"/>
              </a:lnSpc>
              <a:buNone/>
            </a:pPr>
            <a:r>
              <a:rPr lang="en-US" sz="1800" dirty="0">
                <a:solidFill>
                  <a:srgbClr val="FFFFFF"/>
                </a:solidFill>
                <a:latin typeface="Poppins SemiBold" pitchFamily="34" charset="0"/>
                <a:ea typeface="Poppins SemiBold" pitchFamily="34" charset="-122"/>
                <a:cs typeface="Poppins SemiBold" pitchFamily="34" charset="-120"/>
              </a:rPr>
              <a:t> </a:t>
            </a:r>
            <a:endParaRPr lang="en-US" sz="1800" dirty="0"/>
          </a:p>
        </p:txBody>
      </p:sp>
      <p:sp>
        <p:nvSpPr>
          <p:cNvPr id="13" name="Training programmes offereddeveloped Training programme evaluations Learnings  what worked"/>
          <p:cNvSpPr/>
          <p:nvPr/>
        </p:nvSpPr>
        <p:spPr>
          <a:xfrm>
            <a:off x="12487275" y="6581775"/>
            <a:ext cx="5086350" cy="942975"/>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endParaRPr lang="en-US" sz="1500" dirty="0"/>
          </a:p>
        </p:txBody>
      </p:sp>
      <p:sp>
        <p:nvSpPr>
          <p:cNvPr id="14" name="Case example"/>
          <p:cNvSpPr/>
          <p:nvPr/>
        </p:nvSpPr>
        <p:spPr>
          <a:xfrm>
            <a:off x="1409700" y="3452813"/>
            <a:ext cx="2819400" cy="714375"/>
          </a:xfrm>
          <a:prstGeom prst="rect">
            <a:avLst/>
          </a:prstGeom>
          <a:noFill/>
          <a:ln/>
        </p:spPr>
        <p:txBody>
          <a:bodyPr wrap="square" lIns="0" tIns="0" rIns="0" bIns="0" rtlCol="0" anchor="t"/>
          <a:lstStyle/>
          <a:p>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x</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m</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endParaRPr lang="en-US" sz="3000" dirty="0"/>
          </a:p>
        </p:txBody>
      </p:sp>
      <p:sp>
        <p:nvSpPr>
          <p:cNvPr id="15" name="Training and redeployment of health care professionals to intensive care during COVID-19 A systematic review Hangout 1"/>
          <p:cNvSpPr/>
          <p:nvPr/>
        </p:nvSpPr>
        <p:spPr>
          <a:xfrm>
            <a:off x="4886325" y="3381375"/>
            <a:ext cx="12382500" cy="857250"/>
          </a:xfrm>
          <a:prstGeom prst="rect">
            <a:avLst/>
          </a:prstGeom>
          <a:noFill/>
          <a:ln/>
        </p:spPr>
        <p:txBody>
          <a:bodyPr wrap="square" lIns="0" tIns="0" rIns="0" bIns="0" rtlCol="0" anchor="t"/>
          <a:lstStyle/>
          <a:p>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2"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3"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4"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5"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6" invalidUrl="" action="" tgtFrame="" tooltip="" history="1" highlightClick="0" endSnd="0">
                  <a:extLst>
                    <a:ext uri="{A12FA001-AC4F-418D-AE19-62706E023703}">
                      <ahyp:hlinkClr xmlns:ahyp="http://schemas.microsoft.com/office/drawing/2018/hyperlinkcolor" val="tx"/>
                    </a:ext>
                  </a:extLst>
                </a:hlinkClick>
              </a:rPr>
              <a:t>g</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7"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8"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9"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0"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1"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2"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3"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4"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5"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6" invalidUrl="" action="" tgtFrame="" tooltip="" history="1" highlightClick="0" endSnd="0">
                  <a:extLst>
                    <a:ext uri="{A12FA001-AC4F-418D-AE19-62706E023703}">
                      <ahyp:hlinkClr xmlns:ahyp="http://schemas.microsoft.com/office/drawing/2018/hyperlinkcolor" val="tx"/>
                    </a:ext>
                  </a:extLst>
                </a:hlinkClick>
              </a:rPr>
              <a:t>p</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7" invalidUrl="" action="" tgtFrame="" tooltip="" history="1" highlightClick="0" endSnd="0">
                  <a:extLst>
                    <a:ext uri="{A12FA001-AC4F-418D-AE19-62706E023703}">
                      <ahyp:hlinkClr xmlns:ahyp="http://schemas.microsoft.com/office/drawing/2018/hyperlinkcolor" val="tx"/>
                    </a:ext>
                  </a:extLst>
                </a:hlinkClick>
              </a:rPr>
              <a:t>l</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8"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9" invalidUrl="" action="" tgtFrame="" tooltip="" history="1" highlightClick="0" endSnd="0">
                  <a:extLst>
                    <a:ext uri="{A12FA001-AC4F-418D-AE19-62706E023703}">
                      <ahyp:hlinkClr xmlns:ahyp="http://schemas.microsoft.com/office/drawing/2018/hyperlinkcolor" val="tx"/>
                    </a:ext>
                  </a:extLst>
                </a:hlinkClick>
              </a:rPr>
              <a:t>y</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0" invalidUrl="" action="" tgtFrame="" tooltip="" history="1" highlightClick="0" endSnd="0">
                  <a:extLst>
                    <a:ext uri="{A12FA001-AC4F-418D-AE19-62706E023703}">
                      <ahyp:hlinkClr xmlns:ahyp="http://schemas.microsoft.com/office/drawing/2018/hyperlinkcolor" val="tx"/>
                    </a:ext>
                  </a:extLst>
                </a:hlinkClick>
              </a:rPr>
              <a:t>m</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1"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2"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3"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4"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5"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6" invalidUrl="" action="" tgtFrame="" tooltip="" history="1" highlightClick="0" endSnd="0">
                  <a:extLst>
                    <a:ext uri="{A12FA001-AC4F-418D-AE19-62706E023703}">
                      <ahyp:hlinkClr xmlns:ahyp="http://schemas.microsoft.com/office/drawing/2018/hyperlinkcolor" val="tx"/>
                    </a:ext>
                  </a:extLst>
                </a:hlinkClick>
              </a:rPr>
              <a:t>f</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7"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8" invalidUrl="" action="" tgtFrame="" tooltip="" history="1" highlightClick="0" endSnd="0">
                  <a:extLst>
                    <a:ext uri="{A12FA001-AC4F-418D-AE19-62706E023703}">
                      <ahyp:hlinkClr xmlns:ahyp="http://schemas.microsoft.com/office/drawing/2018/hyperlinkcolor" val="tx"/>
                    </a:ext>
                  </a:extLst>
                </a:hlinkClick>
              </a:rPr>
              <a:t>h</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9"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0"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1" invalidUrl="" action="" tgtFrame="" tooltip="" history="1" highlightClick="0" endSnd="0">
                  <a:extLst>
                    <a:ext uri="{A12FA001-AC4F-418D-AE19-62706E023703}">
                      <ahyp:hlinkClr xmlns:ahyp="http://schemas.microsoft.com/office/drawing/2018/hyperlinkcolor" val="tx"/>
                    </a:ext>
                  </a:extLst>
                </a:hlinkClick>
              </a:rPr>
              <a:t>l</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2"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3" invalidUrl="" action="" tgtFrame="" tooltip="" history="1" highlightClick="0" endSnd="0">
                  <a:extLst>
                    <a:ext uri="{A12FA001-AC4F-418D-AE19-62706E023703}">
                      <ahyp:hlinkClr xmlns:ahyp="http://schemas.microsoft.com/office/drawing/2018/hyperlinkcolor" val="tx"/>
                    </a:ext>
                  </a:extLst>
                </a:hlinkClick>
              </a:rPr>
              <a:t>h</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4"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5"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6"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7"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8"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9"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0" invalidUrl="" action="" tgtFrame="" tooltip="" history="1" highlightClick="0" endSnd="0">
                  <a:extLst>
                    <a:ext uri="{A12FA001-AC4F-418D-AE19-62706E023703}">
                      <ahyp:hlinkClr xmlns:ahyp="http://schemas.microsoft.com/office/drawing/2018/hyperlinkcolor" val="tx"/>
                    </a:ext>
                  </a:extLst>
                </a:hlinkClick>
              </a:rPr>
              <a:t>p</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1"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2"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3" invalidUrl="" action="" tgtFrame="" tooltip="" history="1" highlightClick="0" endSnd="0">
                  <a:extLst>
                    <a:ext uri="{A12FA001-AC4F-418D-AE19-62706E023703}">
                      <ahyp:hlinkClr xmlns:ahyp="http://schemas.microsoft.com/office/drawing/2018/hyperlinkcolor" val="tx"/>
                    </a:ext>
                  </a:extLst>
                </a:hlinkClick>
              </a:rPr>
              <a:t>f</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4"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5"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6"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7"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8"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9"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0"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1" invalidUrl="" action="" tgtFrame="" tooltip="" history="1" highlightClick="0" endSnd="0">
                  <a:extLst>
                    <a:ext uri="{A12FA001-AC4F-418D-AE19-62706E023703}">
                      <ahyp:hlinkClr xmlns:ahyp="http://schemas.microsoft.com/office/drawing/2018/hyperlinkcolor" val="tx"/>
                    </a:ext>
                  </a:extLst>
                </a:hlinkClick>
              </a:rPr>
              <a:t>l</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2"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3"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4"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5"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6"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7"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8"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9"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0"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1"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2"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3"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4" invalidUrl="" action="" tgtFrame="" tooltip="" history="1" highlightClick="0" endSnd="0">
                  <a:extLst>
                    <a:ext uri="{A12FA001-AC4F-418D-AE19-62706E023703}">
                      <ahyp:hlinkClr xmlns:ahyp="http://schemas.microsoft.com/office/drawing/2018/hyperlinkcolor" val="tx"/>
                    </a:ext>
                  </a:extLst>
                </a:hlinkClick>
              </a:rPr>
              <a:t>v</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5"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6"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7"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8"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9"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0"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1"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2"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3" invalidUrl="" action="" tgtFrame="" tooltip="" history="1" highlightClick="0" endSnd="0">
                  <a:extLst>
                    <a:ext uri="{A12FA001-AC4F-418D-AE19-62706E023703}">
                      <ahyp:hlinkClr xmlns:ahyp="http://schemas.microsoft.com/office/drawing/2018/hyperlinkcolor" val="tx"/>
                    </a:ext>
                  </a:extLst>
                </a:hlinkClick>
              </a:rPr>
              <a:t>u</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4"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5"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6"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7" invalidUrl="" action="" tgtFrame="" tooltip="" history="1" highlightClick="0" endSnd="0">
                  <a:extLst>
                    <a:ext uri="{A12FA001-AC4F-418D-AE19-62706E023703}">
                      <ahyp:hlinkClr xmlns:ahyp="http://schemas.microsoft.com/office/drawing/2018/hyperlinkcolor" val="tx"/>
                    </a:ext>
                  </a:extLst>
                </a:hlinkClick>
              </a:rPr>
              <a:t>g</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8"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9"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0"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1" invalidUrl="" action="" tgtFrame="" tooltip="" history="1" highlightClick="0" endSnd="0">
                  <a:extLst>
                    <a:ext uri="{A12FA001-AC4F-418D-AE19-62706E023703}">
                      <ahyp:hlinkClr xmlns:ahyp="http://schemas.microsoft.com/office/drawing/2018/hyperlinkcolor" val="tx"/>
                    </a:ext>
                  </a:extLst>
                </a:hlinkClick>
              </a:rPr>
              <a:t>V</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2"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3"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4"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5" invalidUrl="" action="" tgtFrame="" tooltip="" history="1" highlightClick="0" endSnd="0">
                  <a:extLst>
                    <a:ext uri="{A12FA001-AC4F-418D-AE19-62706E023703}">
                      <ahyp:hlinkClr xmlns:ahyp="http://schemas.microsoft.com/office/drawing/2018/hyperlinkcolor" val="tx"/>
                    </a:ext>
                  </a:extLst>
                </a:hlinkClick>
              </a:rPr>
              <a:t>1</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6" invalidUrl="" action="" tgtFrame="" tooltip="" history="1" highlightClick="0" endSnd="0">
                  <a:extLst>
                    <a:ext uri="{A12FA001-AC4F-418D-AE19-62706E023703}">
                      <ahyp:hlinkClr xmlns:ahyp="http://schemas.microsoft.com/office/drawing/2018/hyperlinkcolor" val="tx"/>
                    </a:ext>
                  </a:extLst>
                </a:hlinkClick>
              </a:rPr>
              <a:t>9</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7"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8"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9"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0"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1"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2" invalidUrl="" action="" tgtFrame="" tooltip="" history="1" highlightClick="0" endSnd="0">
                  <a:extLst>
                    <a:ext uri="{A12FA001-AC4F-418D-AE19-62706E023703}">
                      <ahyp:hlinkClr xmlns:ahyp="http://schemas.microsoft.com/office/drawing/2018/hyperlinkcolor" val="tx"/>
                    </a:ext>
                  </a:extLst>
                </a:hlinkClick>
              </a:rPr>
              <a:t>y</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3"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4"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5"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6" invalidUrl="" action="" tgtFrame="" tooltip="" history="1" highlightClick="0" endSnd="0">
                  <a:extLst>
                    <a:ext uri="{A12FA001-AC4F-418D-AE19-62706E023703}">
                      <ahyp:hlinkClr xmlns:ahyp="http://schemas.microsoft.com/office/drawing/2018/hyperlinkcolor" val="tx"/>
                    </a:ext>
                  </a:extLst>
                </a:hlinkClick>
              </a:rPr>
              <a:t>m</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7"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8"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9"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0"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1"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2"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3"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4" invalidUrl="" action="" tgtFrame="" tooltip="" history="1" highlightClick="0" endSnd="0">
                  <a:extLst>
                    <a:ext uri="{A12FA001-AC4F-418D-AE19-62706E023703}">
                      <ahyp:hlinkClr xmlns:ahyp="http://schemas.microsoft.com/office/drawing/2018/hyperlinkcolor" val="tx"/>
                    </a:ext>
                  </a:extLst>
                </a:hlinkClick>
              </a:rPr>
              <a:t>v</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5"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6"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7" invalidUrl="" action="" tgtFrame="" tooltip="" history="1" highlightClick="0" endSnd="0">
                  <a:extLst>
                    <a:ext uri="{A12FA001-AC4F-418D-AE19-62706E023703}">
                      <ahyp:hlinkClr xmlns:ahyp="http://schemas.microsoft.com/office/drawing/2018/hyperlinkcolor" val="tx"/>
                    </a:ext>
                  </a:extLst>
                </a:hlinkClick>
              </a:rPr>
              <a:t>w</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8"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g</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1</a:t>
            </a:r>
            <a:endParaRPr lang="en-US" sz="22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18288000" cy="2505075"/>
          </a:xfrm>
          <a:prstGeom prst="rect">
            <a:avLst/>
          </a:prstGeom>
        </p:spPr>
      </p:pic>
      <p:pic>
        <p:nvPicPr>
          <p:cNvPr id="3" name="”" descr="preencoded.png">    </p:cNvPr>
          <p:cNvPicPr>
            <a:picLocks noChangeAspect="1"/>
          </p:cNvPicPr>
          <p:nvPr/>
        </p:nvPicPr>
        <p:blipFill>
          <a:blip r:embed="rId3">
            <a:extLst>
              <a:ext uri="{96DAC541-7B7A-43D3-8B79-37D633B846F1}">
                <asvg:svgBlip xmlns:asvg="http://schemas.microsoft.com/office/drawing/2016/SVG/main" r:embed="rId4"/>
              </a:ext>
            </a:extLst>
          </a:blip>
          <a:srcRect l="0" r="0" t="0" b="0"/>
          <a:stretch/>
        </p:blipFill>
        <p:spPr>
          <a:xfrm>
            <a:off x="952500" y="3810000"/>
            <a:ext cx="531875" cy="421535"/>
          </a:xfrm>
          <a:prstGeom prst="rect">
            <a:avLst/>
          </a:prstGeom>
        </p:spPr>
      </p:pic>
      <p:pic>
        <p:nvPicPr>
          <p:cNvPr id="4" name="”" descr="preencoded.png">    </p:cNvPr>
          <p:cNvPicPr>
            <a:picLocks noChangeAspect="1"/>
          </p:cNvPicPr>
          <p:nvPr/>
        </p:nvPicPr>
        <p:blipFill>
          <a:blip r:embed="rId5">
            <a:extLst>
              <a:ext uri="{96DAC541-7B7A-43D3-8B79-37D633B846F1}">
                <asvg:svgBlip xmlns:asvg="http://schemas.microsoft.com/office/drawing/2016/SVG/main" r:embed="rId6"/>
              </a:ext>
            </a:extLst>
          </a:blip>
          <a:srcRect l="0" r="0" t="0" b="0"/>
          <a:stretch/>
        </p:blipFill>
        <p:spPr>
          <a:xfrm>
            <a:off x="10648950" y="3810000"/>
            <a:ext cx="531875" cy="421535"/>
          </a:xfrm>
          <a:prstGeom prst="rect">
            <a:avLst/>
          </a:prstGeom>
        </p:spPr>
      </p:pic>
      <p:sp>
        <p:nvSpPr>
          <p:cNvPr id="5" name="Thematic synthesis of qualitative evidence"/>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m</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y</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f</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q</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u</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v</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v</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endParaRPr lang="en-US" sz="5250" dirty="0"/>
          </a:p>
        </p:txBody>
      </p:sp>
      <p:sp>
        <p:nvSpPr>
          <p:cNvPr id="6" name="Braun  Clarke 2006 p79"/>
          <p:cNvSpPr/>
          <p:nvPr/>
        </p:nvSpPr>
        <p:spPr>
          <a:xfrm>
            <a:off x="1943100" y="8591550"/>
            <a:ext cx="3352800" cy="714375"/>
          </a:xfrm>
          <a:prstGeom prst="rect">
            <a:avLst/>
          </a:prstGeom>
          <a:noFill/>
          <a:ln/>
        </p:spPr>
        <p:txBody>
          <a:bodyPr wrap="square" lIns="0" tIns="0" rIns="0" bIns="0" rtlCol="0" anchor="t"/>
          <a:lstStyle/>
          <a:p>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B</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r</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a</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u</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n</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 </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&amp;</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 </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C</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l</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a</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r</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k</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e</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 </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2</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0</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0</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6</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 </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p</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7</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9</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a:t>
            </a:r>
            <a:endParaRPr lang="en-US" sz="1800" dirty="0"/>
          </a:p>
        </p:txBody>
      </p:sp>
      <p:sp>
        <p:nvSpPr>
          <p:cNvPr id="7" name="In essence this method involves identifying key concepts from studies and translating them into one another The term translating in this context refers to the process of taking concepts from one study and recognising the same concepts in another study tho"/>
          <p:cNvSpPr/>
          <p:nvPr/>
        </p:nvSpPr>
        <p:spPr>
          <a:xfrm>
            <a:off x="1943100" y="3714750"/>
            <a:ext cx="7772400" cy="4800600"/>
          </a:xfrm>
          <a:prstGeom prst="rect">
            <a:avLst/>
          </a:prstGeom>
          <a:noFill/>
          <a:ln/>
        </p:spPr>
        <p:txBody>
          <a:bodyPr wrap="square" lIns="0" tIns="0" rIns="0" bIns="0" rtlCol="0" anchor="ctr"/>
          <a:lstStyle/>
          <a:p>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c</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h</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m</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h</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v</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l</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v</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f</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y</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g</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k</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y</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c</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c</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p</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f</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m</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u</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l</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g</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h</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m</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h</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h</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m</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l</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g</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h</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c</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x</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f</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h</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p</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c</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f</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k</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g</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c</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c</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p</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f</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m</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u</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y</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c</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g</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g</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h</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m</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c</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c</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p</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h</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u</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y</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h</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u</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g</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h</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h</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y</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m</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y</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b</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x</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p</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u</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g</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c</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l</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w</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x</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p</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l</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h</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c</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w</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h</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h</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c</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c</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p</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l</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x</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c</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l</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f</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g</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u</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m</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m</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y</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b</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v</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l</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p</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p</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u</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l</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l</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g</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c</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b</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g</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c</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c</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p</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g</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h</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c</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u</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c</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l</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l</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y</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g</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g</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b</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y</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h</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c</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f</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h</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g</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l</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u</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t>
            </a:r>
            <a:endParaRPr lang="en-US" sz="2400" dirty="0"/>
          </a:p>
        </p:txBody>
      </p:sp>
      <p:sp>
        <p:nvSpPr>
          <p:cNvPr id="8" name="Braun  Clarke 2006 p79"/>
          <p:cNvSpPr/>
          <p:nvPr/>
        </p:nvSpPr>
        <p:spPr>
          <a:xfrm>
            <a:off x="11639550" y="4991100"/>
            <a:ext cx="3352800" cy="714375"/>
          </a:xfrm>
          <a:prstGeom prst="rect">
            <a:avLst/>
          </a:prstGeom>
          <a:noFill/>
          <a:ln/>
        </p:spPr>
        <p:txBody>
          <a:bodyPr wrap="square" lIns="0" tIns="0" rIns="0" bIns="0" rtlCol="0" anchor="t"/>
          <a:lstStyle/>
          <a:p>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B</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r</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a</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u</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n</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 </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&amp;</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 </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C</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l</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a</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r</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k</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e</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 </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2</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0</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0</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6</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 </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p</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7</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9</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a:t>
            </a:r>
            <a:pPr algn="l" indent="0" marL="0">
              <a:lnSpc>
                <a:spcPts val="5625"/>
              </a:lnSpc>
              <a:buNone/>
            </a:pPr>
            <a:r>
              <a:rPr lang="en-US" sz="1800" dirty="0">
                <a:solidFill>
                  <a:srgbClr val="2B4561"/>
                </a:solidFill>
                <a:latin typeface="Poppins SemiBold" pitchFamily="34" charset="0"/>
                <a:ea typeface="Poppins SemiBold" pitchFamily="34" charset="-122"/>
                <a:cs typeface="Poppins SemiBold" pitchFamily="34" charset="-120"/>
              </a:rPr>
              <a:t>.</a:t>
            </a:r>
            <a:endParaRPr lang="en-US" sz="1800" dirty="0"/>
          </a:p>
        </p:txBody>
      </p:sp>
      <p:sp>
        <p:nvSpPr>
          <p:cNvPr id="9" name="a method for identifying analysing and reporting patterns themes within data"/>
          <p:cNvSpPr/>
          <p:nvPr/>
        </p:nvSpPr>
        <p:spPr>
          <a:xfrm>
            <a:off x="11639550" y="3714750"/>
            <a:ext cx="5067300" cy="1200150"/>
          </a:xfrm>
          <a:prstGeom prst="rect">
            <a:avLst/>
          </a:prstGeom>
          <a:noFill/>
          <a:ln/>
        </p:spPr>
        <p:txBody>
          <a:bodyPr wrap="square" lIns="0" tIns="0" rIns="0" bIns="0" rtlCol="0" anchor="ctr"/>
          <a:lstStyle/>
          <a:p>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m</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h</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f</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f</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y</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g</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l</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y</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g</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p</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o</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g</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p</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r</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h</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m</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e</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s</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w</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h</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i</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n</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d</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a:t>
            </a:r>
            <a:pPr algn="l" indent="0" marL="0">
              <a:lnSpc>
                <a:spcPts val="3150"/>
              </a:lnSpc>
              <a:buNone/>
            </a:pPr>
            <a:r>
              <a:rPr lang="en-US" sz="2400" dirty="0">
                <a:solidFill>
                  <a:srgbClr val="2B4561"/>
                </a:solidFill>
                <a:latin typeface="Poppins SemiBold" pitchFamily="34" charset="0"/>
                <a:ea typeface="Poppins SemiBold" pitchFamily="34" charset="-122"/>
                <a:cs typeface="Poppins SemiBold" pitchFamily="34" charset="-120"/>
              </a:rPr>
              <a:t> </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18288000" cy="2505075"/>
          </a:xfrm>
          <a:prstGeom prst="rect">
            <a:avLst/>
          </a:prstGeom>
        </p:spPr>
      </p:pic>
      <p:sp>
        <p:nvSpPr>
          <p:cNvPr id="3" name="Codes can be applied to just a few words a few sentences or an entire paragraph where appropriate Sometimes segments of text may represent more than one concept In this instance more than one code can be applied to the same segment of text Codes will repe"/>
          <p:cNvSpPr/>
          <p:nvPr/>
        </p:nvSpPr>
        <p:spPr>
          <a:xfrm>
            <a:off x="2476500" y="7086600"/>
            <a:ext cx="14744700" cy="2266950"/>
          </a:xfrm>
          <a:prstGeom prst="rect">
            <a:avLst/>
          </a:prstGeom>
          <a:noFill/>
          <a:ln/>
        </p:spPr>
        <p:txBody>
          <a:bodyPr wrap="square" lIns="0" tIns="0" rIns="0" bIns="0" rtlCol="0" anchor="t"/>
          <a:lstStyle/>
          <a:p>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j</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x</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x</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x</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z</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k</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endParaRPr lang="en-US" sz="1800" dirty="0"/>
          </a:p>
        </p:txBody>
      </p:sp>
      <p:sp>
        <p:nvSpPr>
          <p:cNvPr id="4" name="name_03"/>
          <p:cNvSpPr/>
          <p:nvPr/>
        </p:nvSpPr>
        <p:spPr>
          <a:xfrm>
            <a:off x="942975" y="6943725"/>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3</a:t>
            </a:r>
            <a:endParaRPr lang="en-US" sz="7500" dirty="0"/>
          </a:p>
        </p:txBody>
      </p:sp>
      <p:sp>
        <p:nvSpPr>
          <p:cNvPr id="5" name="For example you are reading through extracted data in order to better understand the experiences of redeployed staff and the first few lines describe staff experiencing anxiety Hence you create a anxiety code and apply this code to this segment of text"/>
          <p:cNvSpPr/>
          <p:nvPr/>
        </p:nvSpPr>
        <p:spPr>
          <a:xfrm>
            <a:off x="2476500" y="5200650"/>
            <a:ext cx="14620875" cy="647700"/>
          </a:xfrm>
          <a:prstGeom prst="rect">
            <a:avLst/>
          </a:prstGeom>
          <a:noFill/>
          <a:ln/>
        </p:spPr>
        <p:txBody>
          <a:bodyPr wrap="square" lIns="0" tIns="0" rIns="0" bIns="0" rtlCol="0" anchor="t"/>
          <a:lstStyle/>
          <a:p>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x</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x</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x</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x</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x</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x</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x</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endParaRPr lang="en-US" sz="1800" dirty="0"/>
          </a:p>
        </p:txBody>
      </p:sp>
      <p:sp>
        <p:nvSpPr>
          <p:cNvPr id="6" name="name_02"/>
          <p:cNvSpPr/>
          <p:nvPr/>
        </p:nvSpPr>
        <p:spPr>
          <a:xfrm>
            <a:off x="942975" y="4914900"/>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2</a:t>
            </a:r>
            <a:endParaRPr lang="en-US" sz="7500" dirty="0"/>
          </a:p>
        </p:txBody>
      </p:sp>
      <p:sp>
        <p:nvSpPr>
          <p:cNvPr id="7" name="Go through your extracted data line-by-line and apply codes which represent the meaning of the text selected Codes are simply terms generated by the researcher which are then consistently applied across all the extracted data"/>
          <p:cNvSpPr/>
          <p:nvPr/>
        </p:nvSpPr>
        <p:spPr>
          <a:xfrm>
            <a:off x="2476500" y="3314700"/>
            <a:ext cx="14620875" cy="647700"/>
          </a:xfrm>
          <a:prstGeom prst="rect">
            <a:avLst/>
          </a:prstGeom>
          <a:noFill/>
          <a:ln/>
        </p:spPr>
        <p:txBody>
          <a:bodyPr wrap="square" lIns="0" tIns="0" rIns="0" bIns="0" rtlCol="0" anchor="t"/>
          <a:lstStyle/>
          <a:p>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x</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x</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x</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2B4561"/>
                </a:solidFill>
                <a:latin typeface="Poppins Light" pitchFamily="34" charset="0"/>
                <a:ea typeface="Poppins Light" pitchFamily="34" charset="-122"/>
                <a:cs typeface="Poppins Light" pitchFamily="34" charset="-120"/>
              </a:rPr>
              <a:t> </a:t>
            </a:r>
            <a:endParaRPr lang="en-US" sz="1800" dirty="0"/>
          </a:p>
        </p:txBody>
      </p:sp>
      <p:sp>
        <p:nvSpPr>
          <p:cNvPr id="8" name="name_01"/>
          <p:cNvSpPr/>
          <p:nvPr/>
        </p:nvSpPr>
        <p:spPr>
          <a:xfrm>
            <a:off x="942975" y="3028950"/>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1</a:t>
            </a:r>
            <a:endParaRPr lang="en-US" sz="7500" dirty="0"/>
          </a:p>
        </p:txBody>
      </p:sp>
      <p:sp>
        <p:nvSpPr>
          <p:cNvPr id="9" name="Coding text"/>
          <p:cNvSpPr/>
          <p:nvPr/>
        </p:nvSpPr>
        <p:spPr>
          <a:xfrm>
            <a:off x="952500" y="800100"/>
            <a:ext cx="1626870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x</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endParaRPr lang="en-US" sz="52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18288000" cy="2505075"/>
          </a:xfrm>
          <a:prstGeom prst="rect">
            <a:avLst/>
          </a:prstGeom>
        </p:spPr>
      </p:pic>
      <p:sp>
        <p:nvSpPr>
          <p:cNvPr id="3" name="Understand the opportunities and challenges for synthesizing qualitative and quantitative evidence in an emergency context"/>
          <p:cNvSpPr/>
          <p:nvPr/>
        </p:nvSpPr>
        <p:spPr>
          <a:xfrm>
            <a:off x="2476500" y="7429500"/>
            <a:ext cx="12639675" cy="914400"/>
          </a:xfrm>
          <a:prstGeom prst="rect">
            <a:avLst/>
          </a:prstGeom>
          <a:noFill/>
          <a:ln/>
        </p:spPr>
        <p:txBody>
          <a:bodyPr wrap="square" lIns="0" tIns="0" rIns="0" bIns="0" rtlCol="0" anchor="t"/>
          <a:lstStyle/>
          <a:p>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U</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d</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d</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h</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p</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p</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u</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d</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c</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h</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l</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l</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g</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f</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y</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h</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z</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g</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q</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u</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l</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v</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d</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q</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u</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v</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v</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d</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c</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m</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g</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c</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y</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c</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x</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endParaRPr lang="en-US" sz="2400" dirty="0"/>
          </a:p>
        </p:txBody>
      </p:sp>
      <p:sp>
        <p:nvSpPr>
          <p:cNvPr id="4" name="name_03"/>
          <p:cNvSpPr/>
          <p:nvPr/>
        </p:nvSpPr>
        <p:spPr>
          <a:xfrm>
            <a:off x="942975" y="7286625"/>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3</a:t>
            </a:r>
            <a:endParaRPr lang="en-US" sz="7500" dirty="0"/>
          </a:p>
        </p:txBody>
      </p:sp>
      <p:sp>
        <p:nvSpPr>
          <p:cNvPr id="5" name="Become familiar with the steps to effectively synthesizing qualitative evidence"/>
          <p:cNvSpPr/>
          <p:nvPr/>
        </p:nvSpPr>
        <p:spPr>
          <a:xfrm>
            <a:off x="2476500" y="5905500"/>
            <a:ext cx="12544425" cy="457200"/>
          </a:xfrm>
          <a:prstGeom prst="rect">
            <a:avLst/>
          </a:prstGeom>
          <a:noFill/>
          <a:ln/>
        </p:spPr>
        <p:txBody>
          <a:bodyPr wrap="square" lIns="0" tIns="0" rIns="0" bIns="0" rtlCol="0" anchor="t"/>
          <a:lstStyle/>
          <a:p>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B</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c</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m</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f</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m</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l</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w</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h</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h</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p</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f</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f</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c</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v</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l</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y</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y</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h</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z</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g</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q</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u</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l</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v</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v</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d</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c</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endParaRPr lang="en-US" sz="2400" dirty="0"/>
          </a:p>
        </p:txBody>
      </p:sp>
      <p:sp>
        <p:nvSpPr>
          <p:cNvPr id="6" name="name_02"/>
          <p:cNvSpPr/>
          <p:nvPr/>
        </p:nvSpPr>
        <p:spPr>
          <a:xfrm>
            <a:off x="942975" y="5572125"/>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2</a:t>
            </a:r>
            <a:endParaRPr lang="en-US" sz="7500" dirty="0"/>
          </a:p>
        </p:txBody>
      </p:sp>
      <p:sp>
        <p:nvSpPr>
          <p:cNvPr id="7" name="Be able to identify access and assess evidence from different sources to inform strategies and policy decision-making"/>
          <p:cNvSpPr/>
          <p:nvPr/>
        </p:nvSpPr>
        <p:spPr>
          <a:xfrm>
            <a:off x="2476500" y="3990975"/>
            <a:ext cx="12544425" cy="914400"/>
          </a:xfrm>
          <a:prstGeom prst="rect">
            <a:avLst/>
          </a:prstGeom>
          <a:noFill/>
          <a:ln/>
        </p:spPr>
        <p:txBody>
          <a:bodyPr wrap="square" lIns="0" tIns="0" rIns="0" bIns="0" rtlCol="0" anchor="t"/>
          <a:lstStyle/>
          <a:p>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B</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b</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l</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d</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f</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y</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c</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c</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d</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v</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d</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c</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f</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m</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d</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f</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f</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u</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c</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f</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m</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g</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d</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p</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l</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c</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y</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d</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c</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m</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k</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g</a:t>
            </a:r>
            <a:endParaRPr lang="en-US" sz="2400" dirty="0"/>
          </a:p>
        </p:txBody>
      </p:sp>
      <p:sp>
        <p:nvSpPr>
          <p:cNvPr id="8" name="name_01"/>
          <p:cNvSpPr/>
          <p:nvPr/>
        </p:nvSpPr>
        <p:spPr>
          <a:xfrm>
            <a:off x="942975" y="3857625"/>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1</a:t>
            </a:r>
            <a:endParaRPr lang="en-US" sz="7500" dirty="0"/>
          </a:p>
        </p:txBody>
      </p:sp>
      <p:sp>
        <p:nvSpPr>
          <p:cNvPr id="9" name="Learning Outcomes"/>
          <p:cNvSpPr/>
          <p:nvPr/>
        </p:nvSpPr>
        <p:spPr>
          <a:xfrm>
            <a:off x="952500" y="800100"/>
            <a:ext cx="1626870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u</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m</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endParaRPr lang="en-US" sz="52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18288000" cy="2505075"/>
          </a:xfrm>
          <a:prstGeom prst="rect">
            <a:avLst/>
          </a:prstGeom>
        </p:spPr>
      </p:pic>
      <p:pic>
        <p:nvPicPr>
          <p:cNvPr id="3" name="Frame 2095584907" descr="preencoded.png">    </p:cNvPr>
          <p:cNvPicPr>
            <a:picLocks noChangeAspect="1"/>
          </p:cNvPicPr>
          <p:nvPr/>
        </p:nvPicPr>
        <p:blipFill>
          <a:blip r:embed="rId3">
            <a:extLst>
              <a:ext uri="{96DAC541-7B7A-43D3-8B79-37D633B846F1}">
                <asvg:svgBlip xmlns:asvg="http://schemas.microsoft.com/office/drawing/2016/SVG/main" r:embed="rId4"/>
              </a:ext>
            </a:extLst>
          </a:blip>
          <a:srcRect l="0" r="0" t="0" b="0"/>
          <a:stretch/>
        </p:blipFill>
        <p:spPr>
          <a:xfrm>
            <a:off x="952500" y="3667125"/>
            <a:ext cx="16383000" cy="4972050"/>
          </a:xfrm>
          <a:prstGeom prst="rect">
            <a:avLst/>
          </a:prstGeom>
        </p:spPr>
      </p:pic>
      <p:sp>
        <p:nvSpPr>
          <p:cNvPr id="4" name="Developing Descriptive themes"/>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v</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v</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m</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endParaRPr lang="en-US" sz="5250" dirty="0"/>
          </a:p>
        </p:txBody>
      </p:sp>
      <p:sp>
        <p:nvSpPr>
          <p:cNvPr id="5" name="Now your job is to look for relational similarities and differences between your codes and to organize the codes into descriptive themes A descriptive theme is simply a higher-level term which captures the essence of a number of related codes A theme may"/>
          <p:cNvSpPr/>
          <p:nvPr/>
        </p:nvSpPr>
        <p:spPr>
          <a:xfrm>
            <a:off x="2114550" y="4533900"/>
            <a:ext cx="14077950" cy="3238500"/>
          </a:xfrm>
          <a:prstGeom prst="rect">
            <a:avLst/>
          </a:prstGeom>
          <a:noFill/>
          <a:ln/>
        </p:spPr>
        <p:txBody>
          <a:bodyPr wrap="square" lIns="0" tIns="0" rIns="0" bIns="0" rtlCol="0" anchor="t"/>
          <a:lstStyle/>
          <a:p>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w</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j</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b</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k</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b</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w</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g</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z</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v</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v</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g</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v</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w</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b</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v</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b</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b</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x</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v</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x</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b</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g</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x</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b</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v</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g</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x</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b</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f</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w</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g</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b</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b</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m</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v</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p</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w</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u</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b</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l</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y</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i</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s</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d</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c</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o</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h</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r</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e</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n</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a:t>
            </a:r>
            <a:pPr algn="l" indent="0" marL="0">
              <a:lnSpc>
                <a:spcPts val="2550"/>
              </a:lnSpc>
              <a:buNone/>
            </a:pPr>
            <a:r>
              <a:rPr lang="en-US" sz="1800" dirty="0">
                <a:solidFill>
                  <a:srgbClr val="0D0D0D"/>
                </a:solidFill>
                <a:latin typeface="Poppins Light" pitchFamily="34" charset="0"/>
                <a:ea typeface="Poppins Light" pitchFamily="34" charset="-122"/>
                <a:cs typeface="Poppins Light" pitchFamily="34" charset="-120"/>
              </a:rPr>
              <a:t> </a:t>
            </a:r>
            <a:endParaRPr 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18288000" cy="2505075"/>
          </a:xfrm>
          <a:prstGeom prst="rect">
            <a:avLst/>
          </a:prstGeom>
        </p:spPr>
      </p:pic>
      <p:sp>
        <p:nvSpPr>
          <p:cNvPr id="3" name="Assessing evidence quality-advanced only"/>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v</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q</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u</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y</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v</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y</a:t>
            </a:r>
            <a:endParaRPr lang="en-US" sz="5250" dirty="0"/>
          </a:p>
        </p:txBody>
      </p:sp>
      <p:sp>
        <p:nvSpPr>
          <p:cNvPr id="4" name="More traditional risk of bias tools for quantitative data GRADE an approach to grade the quality or certainty of evidence and strength of recommendations"/>
          <p:cNvSpPr/>
          <p:nvPr/>
        </p:nvSpPr>
        <p:spPr>
          <a:xfrm>
            <a:off x="10858500" y="6829425"/>
            <a:ext cx="6496050" cy="1143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3"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4"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5"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6"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7" invalidUrl="" action="" tgtFrame="" tooltip="" history="1" highlightClick="0" endSnd="0">
                  <a:extLst>
                    <a:ext uri="{A12FA001-AC4F-418D-AE19-62706E023703}">
                      <ahyp:hlinkClr xmlns:ahyp="http://schemas.microsoft.com/office/drawing/2018/hyperlinkcolor" val="tx"/>
                    </a:ext>
                  </a:extLst>
                </a:hlinkClick>
              </a:rPr>
              <a:t>k</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8"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9"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0" invalidUrl="" action="" tgtFrame="" tooltip="" history="1" highlightClick="0" endSnd="0">
                  <a:extLst>
                    <a:ext uri="{A12FA001-AC4F-418D-AE19-62706E023703}">
                      <ahyp:hlinkClr xmlns:ahyp="http://schemas.microsoft.com/office/drawing/2018/hyperlinkcolor" val="tx"/>
                    </a:ext>
                  </a:extLst>
                </a:hlinkClick>
              </a:rPr>
              <a:t>f</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1"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2" invalidUrl="" action="" tgtFrame="" tooltip="" history="1" highlightClick="0" endSnd="0">
                  <a:extLst>
                    <a:ext uri="{A12FA001-AC4F-418D-AE19-62706E023703}">
                      <ahyp:hlinkClr xmlns:ahyp="http://schemas.microsoft.com/office/drawing/2018/hyperlinkcolor" val="tx"/>
                    </a:ext>
                  </a:extLst>
                </a:hlinkClick>
              </a:rPr>
              <a:t>b</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3"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4"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5"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6"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7"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8"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9"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20" invalidUrl="" action="" tgtFrame="" tooltip="" history="1" highlightClick="0" endSnd="0">
                  <a:extLst>
                    <a:ext uri="{A12FA001-AC4F-418D-AE19-62706E023703}">
                      <ahyp:hlinkClr xmlns:ahyp="http://schemas.microsoft.com/office/drawing/2018/hyperlinkcolor" val="tx"/>
                    </a:ext>
                  </a:extLst>
                </a:hlinkClick>
              </a:rPr>
              <a:t>l</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21"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22"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q</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23" invalidUrl="" action="" tgtFrame="" tooltip="" history="1" highlightClick="0" endSnd="0">
                  <a:extLst>
                    <a:ext uri="{A12FA001-AC4F-418D-AE19-62706E023703}">
                      <ahyp:hlinkClr xmlns:ahyp="http://schemas.microsoft.com/office/drawing/2018/hyperlinkcolor" val="tx"/>
                    </a:ext>
                  </a:extLst>
                </a:hlinkClick>
              </a:rPr>
              <a:t>G</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24"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25"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26"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27"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28"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q</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endParaRPr lang="en-US" sz="1800" dirty="0"/>
          </a:p>
        </p:txBody>
      </p:sp>
      <p:sp>
        <p:nvSpPr>
          <p:cNvPr id="5" name="name_04"/>
          <p:cNvSpPr/>
          <p:nvPr/>
        </p:nvSpPr>
        <p:spPr>
          <a:xfrm>
            <a:off x="9324975" y="6610350"/>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4</a:t>
            </a:r>
            <a:endParaRPr lang="en-US" sz="7500" dirty="0"/>
          </a:p>
        </p:txBody>
      </p:sp>
      <p:sp>
        <p:nvSpPr>
          <p:cNvPr id="6" name="Critical Appraisal Skills Programme CASP has eight critical appraisal tools for research developed using different types of study designs"/>
          <p:cNvSpPr/>
          <p:nvPr/>
        </p:nvSpPr>
        <p:spPr>
          <a:xfrm>
            <a:off x="10858500" y="3905250"/>
            <a:ext cx="6496050" cy="1524000"/>
          </a:xfrm>
          <a:prstGeom prst="rect">
            <a:avLst/>
          </a:prstGeom>
          <a:noFill/>
          <a:ln/>
        </p:spPr>
        <p:txBody>
          <a:bodyPr wrap="square" lIns="0" tIns="0" rIns="0" bIns="0" rtlCol="0" anchor="t"/>
          <a:lstStyle/>
          <a:p>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29"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30"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31"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32"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33"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34"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35"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36" invalidUrl="" action="" tgtFrame="" tooltip="" history="1" highlightClick="0" endSnd="0">
                  <a:extLst>
                    <a:ext uri="{A12FA001-AC4F-418D-AE19-62706E023703}">
                      <ahyp:hlinkClr xmlns:ahyp="http://schemas.microsoft.com/office/drawing/2018/hyperlinkcolor" val="tx"/>
                    </a:ext>
                  </a:extLst>
                </a:hlinkClick>
              </a:rPr>
              <a:t>l</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37"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38"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39" invalidUrl="" action="" tgtFrame="" tooltip="" history="1" highlightClick="0" endSnd="0">
                  <a:extLst>
                    <a:ext uri="{A12FA001-AC4F-418D-AE19-62706E023703}">
                      <ahyp:hlinkClr xmlns:ahyp="http://schemas.microsoft.com/office/drawing/2018/hyperlinkcolor" val="tx"/>
                    </a:ext>
                  </a:extLst>
                </a:hlinkClick>
              </a:rPr>
              <a:t>p</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40" invalidUrl="" action="" tgtFrame="" tooltip="" history="1" highlightClick="0" endSnd="0">
                  <a:extLst>
                    <a:ext uri="{A12FA001-AC4F-418D-AE19-62706E023703}">
                      <ahyp:hlinkClr xmlns:ahyp="http://schemas.microsoft.com/office/drawing/2018/hyperlinkcolor" val="tx"/>
                    </a:ext>
                  </a:extLst>
                </a:hlinkClick>
              </a:rPr>
              <a:t>p</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41"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42"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43"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44"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45"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46" invalidUrl="" action="" tgtFrame="" tooltip="" history="1" highlightClick="0" endSnd="0">
                  <a:extLst>
                    <a:ext uri="{A12FA001-AC4F-418D-AE19-62706E023703}">
                      <ahyp:hlinkClr xmlns:ahyp="http://schemas.microsoft.com/office/drawing/2018/hyperlinkcolor" val="tx"/>
                    </a:ext>
                  </a:extLst>
                </a:hlinkClick>
              </a:rPr>
              <a:t>l</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47"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48"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49" invalidUrl="" action="" tgtFrame="" tooltip="" history="1" highlightClick="0" endSnd="0">
                  <a:extLst>
                    <a:ext uri="{A12FA001-AC4F-418D-AE19-62706E023703}">
                      <ahyp:hlinkClr xmlns:ahyp="http://schemas.microsoft.com/office/drawing/2018/hyperlinkcolor" val="tx"/>
                    </a:ext>
                  </a:extLst>
                </a:hlinkClick>
              </a:rPr>
              <a:t>k</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50"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51" invalidUrl="" action="" tgtFrame="" tooltip="" history="1" highlightClick="0" endSnd="0">
                  <a:extLst>
                    <a:ext uri="{A12FA001-AC4F-418D-AE19-62706E023703}">
                      <ahyp:hlinkClr xmlns:ahyp="http://schemas.microsoft.com/office/drawing/2018/hyperlinkcolor" val="tx"/>
                    </a:ext>
                  </a:extLst>
                </a:hlinkClick>
              </a:rPr>
              <a:t>l</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52" invalidUrl="" action="" tgtFrame="" tooltip="" history="1" highlightClick="0" endSnd="0">
                  <a:extLst>
                    <a:ext uri="{A12FA001-AC4F-418D-AE19-62706E023703}">
                      <ahyp:hlinkClr xmlns:ahyp="http://schemas.microsoft.com/office/drawing/2018/hyperlinkcolor" val="tx"/>
                    </a:ext>
                  </a:extLst>
                </a:hlinkClick>
              </a:rPr>
              <a:t>l</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53"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54"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55" invalidUrl="" action="" tgtFrame="" tooltip="" history="1" highlightClick="0" endSnd="0">
                  <a:extLst>
                    <a:ext uri="{A12FA001-AC4F-418D-AE19-62706E023703}">
                      <ahyp:hlinkClr xmlns:ahyp="http://schemas.microsoft.com/office/drawing/2018/hyperlinkcolor" val="tx"/>
                    </a:ext>
                  </a:extLst>
                </a:hlinkClick>
              </a:rPr>
              <a:t>P</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56"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57"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58" invalidUrl="" action="" tgtFrame="" tooltip="" history="1" highlightClick="0" endSnd="0">
                  <a:extLst>
                    <a:ext uri="{A12FA001-AC4F-418D-AE19-62706E023703}">
                      <ahyp:hlinkClr xmlns:ahyp="http://schemas.microsoft.com/office/drawing/2018/hyperlinkcolor" val="tx"/>
                    </a:ext>
                  </a:extLst>
                </a:hlinkClick>
              </a:rPr>
              <a:t>g</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59"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60"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61" invalidUrl="" action="" tgtFrame="" tooltip="" history="1" highlightClick="0" endSnd="0">
                  <a:extLst>
                    <a:ext uri="{A12FA001-AC4F-418D-AE19-62706E023703}">
                      <ahyp:hlinkClr xmlns:ahyp="http://schemas.microsoft.com/office/drawing/2018/hyperlinkcolor" val="tx"/>
                    </a:ext>
                  </a:extLst>
                </a:hlinkClick>
              </a:rPr>
              <a:t>m</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62" invalidUrl="" action="" tgtFrame="" tooltip="" history="1" highlightClick="0" endSnd="0">
                  <a:extLst>
                    <a:ext uri="{A12FA001-AC4F-418D-AE19-62706E023703}">
                      <ahyp:hlinkClr xmlns:ahyp="http://schemas.microsoft.com/office/drawing/2018/hyperlinkcolor" val="tx"/>
                    </a:ext>
                  </a:extLst>
                </a:hlinkClick>
              </a:rPr>
              <a:t>m</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63"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64"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65"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66"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67"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68"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69" invalidUrl="" action="" tgtFrame="" tooltip="" history="1" highlightClick="0" endSnd="0">
                  <a:extLst>
                    <a:ext uri="{A12FA001-AC4F-418D-AE19-62706E023703}">
                      <ahyp:hlinkClr xmlns:ahyp="http://schemas.microsoft.com/office/drawing/2018/hyperlinkcolor" val="tx"/>
                    </a:ext>
                  </a:extLst>
                </a:hlinkClick>
              </a:rPr>
              <a:t>P</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70"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endParaRPr lang="en-US" sz="1800" dirty="0"/>
          </a:p>
        </p:txBody>
      </p:sp>
      <p:sp>
        <p:nvSpPr>
          <p:cNvPr id="7" name="name_03"/>
          <p:cNvSpPr/>
          <p:nvPr/>
        </p:nvSpPr>
        <p:spPr>
          <a:xfrm>
            <a:off x="9324975" y="3857625"/>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3</a:t>
            </a:r>
            <a:endParaRPr lang="en-US" sz="7500" dirty="0"/>
          </a:p>
        </p:txBody>
      </p:sp>
      <p:sp>
        <p:nvSpPr>
          <p:cNvPr id="8" name="Authority Accuracy Coverage Objectivity Date and Significance AACODS This checklist is designed to enable the critical appraisal of grey literature"/>
          <p:cNvSpPr/>
          <p:nvPr/>
        </p:nvSpPr>
        <p:spPr>
          <a:xfrm>
            <a:off x="2476500" y="6943725"/>
            <a:ext cx="6496050" cy="1143000"/>
          </a:xfrm>
          <a:prstGeom prst="rect">
            <a:avLst/>
          </a:prstGeom>
          <a:noFill/>
          <a:ln/>
        </p:spPr>
        <p:txBody>
          <a:bodyPr wrap="square" lIns="0" tIns="0" rIns="0" bIns="0" rtlCol="0" anchor="t"/>
          <a:lstStyle/>
          <a:p>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71"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72" invalidUrl="" action="" tgtFrame="" tooltip="" history="1" highlightClick="0" endSnd="0">
                  <a:extLst>
                    <a:ext uri="{A12FA001-AC4F-418D-AE19-62706E023703}">
                      <ahyp:hlinkClr xmlns:ahyp="http://schemas.microsoft.com/office/drawing/2018/hyperlinkcolor" val="tx"/>
                    </a:ext>
                  </a:extLst>
                </a:hlinkClick>
              </a:rPr>
              <a:t>u</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73"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74" invalidUrl="" action="" tgtFrame="" tooltip="" history="1" highlightClick="0" endSnd="0">
                  <a:extLst>
                    <a:ext uri="{A12FA001-AC4F-418D-AE19-62706E023703}">
                      <ahyp:hlinkClr xmlns:ahyp="http://schemas.microsoft.com/office/drawing/2018/hyperlinkcolor" val="tx"/>
                    </a:ext>
                  </a:extLst>
                </a:hlinkClick>
              </a:rPr>
              <a:t>h</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75"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76"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77"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78"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79" invalidUrl="" action="" tgtFrame="" tooltip="" history="1" highlightClick="0" endSnd="0">
                  <a:extLst>
                    <a:ext uri="{A12FA001-AC4F-418D-AE19-62706E023703}">
                      <ahyp:hlinkClr xmlns:ahyp="http://schemas.microsoft.com/office/drawing/2018/hyperlinkcolor" val="tx"/>
                    </a:ext>
                  </a:extLst>
                </a:hlinkClick>
              </a:rPr>
              <a:t>y</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80"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81"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82"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83"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84"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85" invalidUrl="" action="" tgtFrame="" tooltip="" history="1" highlightClick="0" endSnd="0">
                  <a:extLst>
                    <a:ext uri="{A12FA001-AC4F-418D-AE19-62706E023703}">
                      <ahyp:hlinkClr xmlns:ahyp="http://schemas.microsoft.com/office/drawing/2018/hyperlinkcolor" val="tx"/>
                    </a:ext>
                  </a:extLst>
                </a:hlinkClick>
              </a:rPr>
              <a:t>u</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86"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87"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88"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89" invalidUrl="" action="" tgtFrame="" tooltip="" history="1" highlightClick="0" endSnd="0">
                  <a:extLst>
                    <a:ext uri="{A12FA001-AC4F-418D-AE19-62706E023703}">
                      <ahyp:hlinkClr xmlns:ahyp="http://schemas.microsoft.com/office/drawing/2018/hyperlinkcolor" val="tx"/>
                    </a:ext>
                  </a:extLst>
                </a:hlinkClick>
              </a:rPr>
              <a:t>y</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90"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91"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92"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93"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94" invalidUrl="" action="" tgtFrame="" tooltip="" history="1" highlightClick="0" endSnd="0">
                  <a:extLst>
                    <a:ext uri="{A12FA001-AC4F-418D-AE19-62706E023703}">
                      <ahyp:hlinkClr xmlns:ahyp="http://schemas.microsoft.com/office/drawing/2018/hyperlinkcolor" val="tx"/>
                    </a:ext>
                  </a:extLst>
                </a:hlinkClick>
              </a:rPr>
              <a:t>v</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95"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96"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97"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98" invalidUrl="" action="" tgtFrame="" tooltip="" history="1" highlightClick="0" endSnd="0">
                  <a:extLst>
                    <a:ext uri="{A12FA001-AC4F-418D-AE19-62706E023703}">
                      <ahyp:hlinkClr xmlns:ahyp="http://schemas.microsoft.com/office/drawing/2018/hyperlinkcolor" val="tx"/>
                    </a:ext>
                  </a:extLst>
                </a:hlinkClick>
              </a:rPr>
              <a:t>g</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99"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00"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01"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02"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03" invalidUrl="" action="" tgtFrame="" tooltip="" history="1" highlightClick="0" endSnd="0">
                  <a:extLst>
                    <a:ext uri="{A12FA001-AC4F-418D-AE19-62706E023703}">
                      <ahyp:hlinkClr xmlns:ahyp="http://schemas.microsoft.com/office/drawing/2018/hyperlinkcolor" val="tx"/>
                    </a:ext>
                  </a:extLst>
                </a:hlinkClick>
              </a:rPr>
              <a:t>b</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04" invalidUrl="" action="" tgtFrame="" tooltip="" history="1" highlightClick="0" endSnd="0">
                  <a:extLst>
                    <a:ext uri="{A12FA001-AC4F-418D-AE19-62706E023703}">
                      <ahyp:hlinkClr xmlns:ahyp="http://schemas.microsoft.com/office/drawing/2018/hyperlinkcolor" val="tx"/>
                    </a:ext>
                  </a:extLst>
                </a:hlinkClick>
              </a:rPr>
              <a:t>j</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05"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06"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07"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08"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09" invalidUrl="" action="" tgtFrame="" tooltip="" history="1" highlightClick="0" endSnd="0">
                  <a:extLst>
                    <a:ext uri="{A12FA001-AC4F-418D-AE19-62706E023703}">
                      <ahyp:hlinkClr xmlns:ahyp="http://schemas.microsoft.com/office/drawing/2018/hyperlinkcolor" val="tx"/>
                    </a:ext>
                  </a:extLst>
                </a:hlinkClick>
              </a:rPr>
              <a:t>v</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10"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11"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12" invalidUrl="" action="" tgtFrame="" tooltip="" history="1" highlightClick="0" endSnd="0">
                  <a:extLst>
                    <a:ext uri="{A12FA001-AC4F-418D-AE19-62706E023703}">
                      <ahyp:hlinkClr xmlns:ahyp="http://schemas.microsoft.com/office/drawing/2018/hyperlinkcolor" val="tx"/>
                    </a:ext>
                  </a:extLst>
                </a:hlinkClick>
              </a:rPr>
              <a:t>y</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13"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14"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15"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16"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17"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18"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19"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20"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21"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22"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23"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24"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25"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26" invalidUrl="" action="" tgtFrame="" tooltip="" history="1" highlightClick="0" endSnd="0">
                  <a:extLst>
                    <a:ext uri="{A12FA001-AC4F-418D-AE19-62706E023703}">
                      <ahyp:hlinkClr xmlns:ahyp="http://schemas.microsoft.com/office/drawing/2018/hyperlinkcolor" val="tx"/>
                    </a:ext>
                  </a:extLst>
                </a:hlinkClick>
              </a:rPr>
              <a:t>g</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27"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28"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29" invalidUrl="" action="" tgtFrame="" tooltip="" history="1" highlightClick="0" endSnd="0">
                  <a:extLst>
                    <a:ext uri="{A12FA001-AC4F-418D-AE19-62706E023703}">
                      <ahyp:hlinkClr xmlns:ahyp="http://schemas.microsoft.com/office/drawing/2018/hyperlinkcolor" val="tx"/>
                    </a:ext>
                  </a:extLst>
                </a:hlinkClick>
              </a:rPr>
              <a:t>f</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30"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31"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32"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33"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34"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35"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36"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37"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38"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39"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40"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41"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42"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43"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44"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k</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endParaRPr lang="en-US" sz="1800" dirty="0"/>
          </a:p>
        </p:txBody>
      </p:sp>
      <p:sp>
        <p:nvSpPr>
          <p:cNvPr id="9" name="name_02"/>
          <p:cNvSpPr/>
          <p:nvPr/>
        </p:nvSpPr>
        <p:spPr>
          <a:xfrm>
            <a:off x="942975" y="6610350"/>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2</a:t>
            </a:r>
            <a:endParaRPr lang="en-US" sz="7500" dirty="0"/>
          </a:p>
        </p:txBody>
      </p:sp>
      <p:sp>
        <p:nvSpPr>
          <p:cNvPr id="10" name="Mixed Methods Appraisal Tool MMAT This tools allows review teams to assess the quality of studies with a quantitative qualitative andor mixed-methods design using the same tool"/>
          <p:cNvSpPr/>
          <p:nvPr/>
        </p:nvSpPr>
        <p:spPr>
          <a:xfrm>
            <a:off x="2476500" y="4076700"/>
            <a:ext cx="6496050" cy="1524000"/>
          </a:xfrm>
          <a:prstGeom prst="rect">
            <a:avLst/>
          </a:prstGeom>
          <a:noFill/>
          <a:ln/>
        </p:spPr>
        <p:txBody>
          <a:bodyPr wrap="square" lIns="0" tIns="0" rIns="0" bIns="0" rtlCol="0" anchor="t"/>
          <a:lstStyle/>
          <a:p>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45" invalidUrl="" action="" tgtFrame="" tooltip="" history="1" highlightClick="0" endSnd="0">
                  <a:extLst>
                    <a:ext uri="{A12FA001-AC4F-418D-AE19-62706E023703}">
                      <ahyp:hlinkClr xmlns:ahyp="http://schemas.microsoft.com/office/drawing/2018/hyperlinkcolor" val="tx"/>
                    </a:ext>
                  </a:extLst>
                </a:hlinkClick>
              </a:rPr>
              <a:t>M</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46"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47" invalidUrl="" action="" tgtFrame="" tooltip="" history="1" highlightClick="0" endSnd="0">
                  <a:extLst>
                    <a:ext uri="{A12FA001-AC4F-418D-AE19-62706E023703}">
                      <ahyp:hlinkClr xmlns:ahyp="http://schemas.microsoft.com/office/drawing/2018/hyperlinkcolor" val="tx"/>
                    </a:ext>
                  </a:extLst>
                </a:hlinkClick>
              </a:rPr>
              <a:t>x</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48"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49"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50"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51" invalidUrl="" action="" tgtFrame="" tooltip="" history="1" highlightClick="0" endSnd="0">
                  <a:extLst>
                    <a:ext uri="{A12FA001-AC4F-418D-AE19-62706E023703}">
                      <ahyp:hlinkClr xmlns:ahyp="http://schemas.microsoft.com/office/drawing/2018/hyperlinkcolor" val="tx"/>
                    </a:ext>
                  </a:extLst>
                </a:hlinkClick>
              </a:rPr>
              <a:t>M</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52"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53"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54" invalidUrl="" action="" tgtFrame="" tooltip="" history="1" highlightClick="0" endSnd="0">
                  <a:extLst>
                    <a:ext uri="{A12FA001-AC4F-418D-AE19-62706E023703}">
                      <ahyp:hlinkClr xmlns:ahyp="http://schemas.microsoft.com/office/drawing/2018/hyperlinkcolor" val="tx"/>
                    </a:ext>
                  </a:extLst>
                </a:hlinkClick>
              </a:rPr>
              <a:t>h</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55"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56"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57"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58"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59"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60" invalidUrl="" action="" tgtFrame="" tooltip="" history="1" highlightClick="0" endSnd="0">
                  <a:extLst>
                    <a:ext uri="{A12FA001-AC4F-418D-AE19-62706E023703}">
                      <ahyp:hlinkClr xmlns:ahyp="http://schemas.microsoft.com/office/drawing/2018/hyperlinkcolor" val="tx"/>
                    </a:ext>
                  </a:extLst>
                </a:hlinkClick>
              </a:rPr>
              <a:t>p</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61" invalidUrl="" action="" tgtFrame="" tooltip="" history="1" highlightClick="0" endSnd="0">
                  <a:extLst>
                    <a:ext uri="{A12FA001-AC4F-418D-AE19-62706E023703}">
                      <ahyp:hlinkClr xmlns:ahyp="http://schemas.microsoft.com/office/drawing/2018/hyperlinkcolor" val="tx"/>
                    </a:ext>
                  </a:extLst>
                </a:hlinkClick>
              </a:rPr>
              <a:t>p</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62"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63"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64"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65"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66"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67" invalidUrl="" action="" tgtFrame="" tooltip="" history="1" highlightClick="0" endSnd="0">
                  <a:extLst>
                    <a:ext uri="{A12FA001-AC4F-418D-AE19-62706E023703}">
                      <ahyp:hlinkClr xmlns:ahyp="http://schemas.microsoft.com/office/drawing/2018/hyperlinkcolor" val="tx"/>
                    </a:ext>
                  </a:extLst>
                </a:hlinkClick>
              </a:rPr>
              <a:t>l</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68"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69"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70"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71"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72" invalidUrl="" action="" tgtFrame="" tooltip="" history="1" highlightClick="0" endSnd="0">
                  <a:extLst>
                    <a:ext uri="{A12FA001-AC4F-418D-AE19-62706E023703}">
                      <ahyp:hlinkClr xmlns:ahyp="http://schemas.microsoft.com/office/drawing/2018/hyperlinkcolor" val="tx"/>
                    </a:ext>
                  </a:extLst>
                </a:hlinkClick>
              </a:rPr>
              <a:t>l</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73"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74"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75" invalidUrl="" action="" tgtFrame="" tooltip="" history="1" highlightClick="0" endSnd="0">
                  <a:extLst>
                    <a:ext uri="{A12FA001-AC4F-418D-AE19-62706E023703}">
                      <ahyp:hlinkClr xmlns:ahyp="http://schemas.microsoft.com/office/drawing/2018/hyperlinkcolor" val="tx"/>
                    </a:ext>
                  </a:extLst>
                </a:hlinkClick>
              </a:rPr>
              <a:t>M</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76" invalidUrl="" action="" tgtFrame="" tooltip="" history="1" highlightClick="0" endSnd="0">
                  <a:extLst>
                    <a:ext uri="{A12FA001-AC4F-418D-AE19-62706E023703}">
                      <ahyp:hlinkClr xmlns:ahyp="http://schemas.microsoft.com/office/drawing/2018/hyperlinkcolor" val="tx"/>
                    </a:ext>
                  </a:extLst>
                </a:hlinkClick>
              </a:rPr>
              <a:t>M</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77"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78"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79"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000"/>
              </a:lnSpc>
              <a:buNone/>
            </a:pPr>
            <a:r>
              <a:rPr lang="en-US" sz="1800" u="sng" dirty="0">
                <a:solidFill>
                  <a:srgbClr val="2B4561"/>
                </a:solidFill>
                <a:latin typeface="Poppins Light" pitchFamily="34" charset="0"/>
                <a:ea typeface="Poppins Light" pitchFamily="34" charset="-122"/>
                <a:cs typeface="Poppins Light" pitchFamily="34" charset="-120"/>
                <a:hlinkClick r:id="rId180"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q</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q</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q</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x</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endParaRPr lang="en-US" sz="1800" dirty="0"/>
          </a:p>
        </p:txBody>
      </p:sp>
      <p:sp>
        <p:nvSpPr>
          <p:cNvPr id="11" name="name_01"/>
          <p:cNvSpPr/>
          <p:nvPr/>
        </p:nvSpPr>
        <p:spPr>
          <a:xfrm>
            <a:off x="942975" y="3857625"/>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1</a:t>
            </a:r>
            <a:endParaRPr lang="en-US" sz="75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18288000" cy="2505075"/>
          </a:xfrm>
          <a:prstGeom prst="rect">
            <a:avLst/>
          </a:prstGeom>
        </p:spPr>
      </p:pic>
      <p:sp>
        <p:nvSpPr>
          <p:cNvPr id="3" name="Introduction"/>
          <p:cNvSpPr/>
          <p:nvPr/>
        </p:nvSpPr>
        <p:spPr>
          <a:xfrm>
            <a:off x="952500" y="4886325"/>
            <a:ext cx="1819275" cy="42862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endParaRPr lang="en-US" sz="2250" dirty="0"/>
          </a:p>
        </p:txBody>
      </p:sp>
      <p:sp>
        <p:nvSpPr>
          <p:cNvPr id="4" name="Rationale Objectives"/>
          <p:cNvSpPr/>
          <p:nvPr/>
        </p:nvSpPr>
        <p:spPr>
          <a:xfrm>
            <a:off x="952500" y="5543550"/>
            <a:ext cx="1819275" cy="628650"/>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j</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endParaRPr lang="en-US" sz="1500" dirty="0"/>
          </a:p>
        </p:txBody>
      </p:sp>
      <p:sp>
        <p:nvSpPr>
          <p:cNvPr id="5" name="Methods"/>
          <p:cNvSpPr/>
          <p:nvPr/>
        </p:nvSpPr>
        <p:spPr>
          <a:xfrm>
            <a:off x="952500" y="6657975"/>
            <a:ext cx="5667375" cy="42862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M</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endParaRPr lang="en-US" sz="2250" dirty="0"/>
          </a:p>
        </p:txBody>
      </p:sp>
      <p:sp>
        <p:nvSpPr>
          <p:cNvPr id="6" name="Eligibility criteria inclusionexclusion criteria Information sources databases websites registers etc Search strategy Selection process Data extraction Quality assessment Synthesis methods"/>
          <p:cNvSpPr/>
          <p:nvPr/>
        </p:nvSpPr>
        <p:spPr>
          <a:xfrm>
            <a:off x="952500" y="7315200"/>
            <a:ext cx="5667375" cy="2200275"/>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x</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x</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Q</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endParaRPr lang="en-US" sz="1500" dirty="0"/>
          </a:p>
        </p:txBody>
      </p:sp>
      <p:sp>
        <p:nvSpPr>
          <p:cNvPr id="7" name="Results"/>
          <p:cNvSpPr/>
          <p:nvPr/>
        </p:nvSpPr>
        <p:spPr>
          <a:xfrm>
            <a:off x="8153400" y="4886325"/>
            <a:ext cx="4133850" cy="42862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endParaRPr lang="en-US" sz="2250" dirty="0"/>
          </a:p>
        </p:txBody>
      </p:sp>
      <p:sp>
        <p:nvSpPr>
          <p:cNvPr id="8" name="Selected sources selection Characteristics of the included evidence Results of the quality assessment Synthesis of the main findings"/>
          <p:cNvSpPr/>
          <p:nvPr/>
        </p:nvSpPr>
        <p:spPr>
          <a:xfrm>
            <a:off x="8153400" y="5543550"/>
            <a:ext cx="4133850" cy="1257300"/>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q</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endParaRPr lang="en-US" sz="1500" dirty="0"/>
          </a:p>
        </p:txBody>
      </p:sp>
      <p:sp>
        <p:nvSpPr>
          <p:cNvPr id="9" name="Discussion"/>
          <p:cNvSpPr/>
          <p:nvPr/>
        </p:nvSpPr>
        <p:spPr>
          <a:xfrm>
            <a:off x="8153400" y="7315200"/>
            <a:ext cx="6600825" cy="42862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endParaRPr lang="en-US" sz="2250" dirty="0"/>
          </a:p>
        </p:txBody>
      </p:sp>
      <p:sp>
        <p:nvSpPr>
          <p:cNvPr id="10" name="Interpretation of the results in relation to other evidence Limitations of the evidence included in the review Limitations of the review Implications of the findings for practice policy future research etc"/>
          <p:cNvSpPr/>
          <p:nvPr/>
        </p:nvSpPr>
        <p:spPr>
          <a:xfrm>
            <a:off x="8153400" y="7972425"/>
            <a:ext cx="6600825" cy="1257300"/>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endParaRPr lang="en-US" sz="1500" dirty="0"/>
          </a:p>
        </p:txBody>
      </p:sp>
      <p:sp>
        <p:nvSpPr>
          <p:cNvPr id="11" name="Reporting findings of synthesis"/>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f</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f</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y</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endParaRPr lang="en-US" sz="5250" dirty="0"/>
          </a:p>
        </p:txBody>
      </p:sp>
      <p:sp>
        <p:nvSpPr>
          <p:cNvPr id="12" name="Main dimensions included in reporting standards for systematic reviews"/>
          <p:cNvSpPr/>
          <p:nvPr/>
        </p:nvSpPr>
        <p:spPr>
          <a:xfrm>
            <a:off x="952500" y="2981325"/>
            <a:ext cx="16230600" cy="1104900"/>
          </a:xfrm>
          <a:prstGeom prst="rect">
            <a:avLst/>
          </a:prstGeom>
          <a:noFill/>
          <a:ln/>
        </p:spPr>
        <p:txBody>
          <a:bodyPr wrap="square" lIns="0" tIns="0" rIns="0" bIns="0" rtlCol="0" anchor="t"/>
          <a:lstStyle/>
          <a:p>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M</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a</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i</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n</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 </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d</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i</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m</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e</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n</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s</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i</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o</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n</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s</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 </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i</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n</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c</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l</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u</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d</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e</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d</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 </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i</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n</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 </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r</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e</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p</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o</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r</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t</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i</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n</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g</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 </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s</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t</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a</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n</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d</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a</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r</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d</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s</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 </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f</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o</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r</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 </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s</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y</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s</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t</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e</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m</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a</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t</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i</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c</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 </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r</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e</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v</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i</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e</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w</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s</a:t>
            </a:r>
            <a:pPr algn="l" indent="0" marL="0">
              <a:lnSpc>
                <a:spcPts val="4350"/>
              </a:lnSpc>
              <a:buNone/>
            </a:pPr>
            <a:r>
              <a:rPr lang="en-US" sz="3600" dirty="0">
                <a:solidFill>
                  <a:srgbClr val="0D0D0D"/>
                </a:solidFill>
                <a:latin typeface="Poppins SemiBold" pitchFamily="34" charset="0"/>
                <a:ea typeface="Poppins SemiBold" pitchFamily="34" charset="-122"/>
                <a:cs typeface="Poppins SemiBold" pitchFamily="34" charset="-120"/>
              </a:rPr>
              <a:t>?</a:t>
            </a:r>
            <a:endParaRPr lang="en-US"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18288000" cy="2505075"/>
          </a:xfrm>
          <a:prstGeom prst="rect">
            <a:avLst/>
          </a:prstGeom>
        </p:spPr>
      </p:pic>
      <p:sp>
        <p:nvSpPr>
          <p:cNvPr id="3" name="They also tend to prefer brief reports or visual representation of the evidence over longer reports or manuscripts"/>
          <p:cNvSpPr/>
          <p:nvPr/>
        </p:nvSpPr>
        <p:spPr>
          <a:xfrm>
            <a:off x="2476500" y="6543675"/>
            <a:ext cx="12544425" cy="914400"/>
          </a:xfrm>
          <a:prstGeom prst="rect">
            <a:avLst/>
          </a:prstGeom>
          <a:noFill/>
          <a:ln/>
        </p:spPr>
        <p:txBody>
          <a:bodyPr wrap="square" lIns="0" tIns="0" rIns="0" bIns="0" rtlCol="0" anchor="t"/>
          <a:lstStyle/>
          <a:p>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h</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y</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l</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d</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p</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f</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b</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f</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p</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v</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u</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l</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p</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f</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h</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v</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d</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c</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v</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l</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g</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p</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m</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u</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c</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p</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endParaRPr lang="en-US" sz="2400" dirty="0"/>
          </a:p>
        </p:txBody>
      </p:sp>
      <p:sp>
        <p:nvSpPr>
          <p:cNvPr id="4" name="name_02"/>
          <p:cNvSpPr/>
          <p:nvPr/>
        </p:nvSpPr>
        <p:spPr>
          <a:xfrm>
            <a:off x="942975" y="6400800"/>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2</a:t>
            </a:r>
            <a:endParaRPr lang="en-US" sz="7500" dirty="0"/>
          </a:p>
        </p:txBody>
      </p:sp>
      <p:sp>
        <p:nvSpPr>
          <p:cNvPr id="5" name="Users interested in using the evidence to inform rapid decision-making processes will often prefer brief summaries of findings highlighting the most important aspects of the existing evidence as well as evidence gaps"/>
          <p:cNvSpPr/>
          <p:nvPr/>
        </p:nvSpPr>
        <p:spPr>
          <a:xfrm>
            <a:off x="2476500" y="3990975"/>
            <a:ext cx="12544425" cy="1371600"/>
          </a:xfrm>
          <a:prstGeom prst="rect">
            <a:avLst/>
          </a:prstGeom>
          <a:noFill/>
          <a:ln/>
        </p:spPr>
        <p:txBody>
          <a:bodyPr wrap="square" lIns="0" tIns="0" rIns="0" bIns="0" rtlCol="0" anchor="t"/>
          <a:lstStyle/>
          <a:p>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U</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d</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u</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g</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h</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v</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d</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c</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f</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m</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p</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d</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d</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c</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m</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k</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g</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p</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c</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w</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l</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l</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f</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p</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f</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b</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f</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u</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m</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m</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f</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f</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d</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g</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h</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g</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h</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l</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g</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h</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g</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h</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m</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m</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p</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r</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p</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c</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o</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f</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h</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x</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g</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v</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d</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c</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w</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l</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l</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v</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i</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d</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n</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c</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e</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g</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p</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s</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a:t>
            </a:r>
            <a:pPr algn="l" indent="0" marL="0">
              <a:lnSpc>
                <a:spcPts val="3600"/>
              </a:lnSpc>
              <a:buNone/>
            </a:pPr>
            <a:r>
              <a:rPr lang="en-US" sz="2400" dirty="0">
                <a:solidFill>
                  <a:srgbClr val="2B4561"/>
                </a:solidFill>
                <a:latin typeface="Poppins Light" pitchFamily="34" charset="0"/>
                <a:ea typeface="Poppins Light" pitchFamily="34" charset="-122"/>
                <a:cs typeface="Poppins Light" pitchFamily="34" charset="-120"/>
              </a:rPr>
              <a:t> </a:t>
            </a:r>
            <a:endParaRPr lang="en-US" sz="2400" dirty="0"/>
          </a:p>
        </p:txBody>
      </p:sp>
      <p:sp>
        <p:nvSpPr>
          <p:cNvPr id="6" name="name_01"/>
          <p:cNvSpPr/>
          <p:nvPr/>
        </p:nvSpPr>
        <p:spPr>
          <a:xfrm>
            <a:off x="942975" y="3857625"/>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1</a:t>
            </a:r>
            <a:endParaRPr lang="en-US" sz="7500" dirty="0"/>
          </a:p>
        </p:txBody>
      </p:sp>
      <p:sp>
        <p:nvSpPr>
          <p:cNvPr id="7" name="Reporting findings of synthesis"/>
          <p:cNvSpPr/>
          <p:nvPr/>
        </p:nvSpPr>
        <p:spPr>
          <a:xfrm>
            <a:off x="952500" y="800100"/>
            <a:ext cx="1626870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f</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f</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y</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endParaRPr lang="en-US" sz="525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FFFFF"/>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18288000" cy="2505075"/>
          </a:xfrm>
          <a:prstGeom prst="rect">
            <a:avLst/>
          </a:prstGeom>
        </p:spPr>
      </p:pic>
      <p:pic>
        <p:nvPicPr>
          <p:cNvPr id="3" name="image15.png" descr="preencoded.png">    </p:cNvPr>
          <p:cNvPicPr>
            <a:picLocks noChangeAspect="1"/>
          </p:cNvPicPr>
          <p:nvPr/>
        </p:nvPicPr>
        <p:blipFill>
          <a:blip r:embed="rId3"/>
          <a:srcRect l="0" r="0" t="0" b="0"/>
          <a:stretch/>
        </p:blipFill>
        <p:spPr>
          <a:xfrm>
            <a:off x="4200525" y="2867025"/>
            <a:ext cx="3895725" cy="6868912"/>
          </a:xfrm>
          <a:prstGeom prst="rect">
            <a:avLst/>
          </a:prstGeom>
        </p:spPr>
      </p:pic>
      <p:pic>
        <p:nvPicPr>
          <p:cNvPr id="4" name="image14.png" descr="preencoded.png">    </p:cNvPr>
          <p:cNvPicPr>
            <a:picLocks noChangeAspect="1"/>
          </p:cNvPicPr>
          <p:nvPr/>
        </p:nvPicPr>
        <p:blipFill>
          <a:blip r:embed="rId4"/>
          <a:srcRect l="0" r="0" t="0" b="0"/>
          <a:stretch/>
        </p:blipFill>
        <p:spPr>
          <a:xfrm>
            <a:off x="8267700" y="2867025"/>
            <a:ext cx="5810250" cy="6867525"/>
          </a:xfrm>
          <a:prstGeom prst="rect">
            <a:avLst/>
          </a:prstGeom>
        </p:spPr>
      </p:pic>
      <p:sp>
        <p:nvSpPr>
          <p:cNvPr id="5" name="Reporting findings of synthesis"/>
          <p:cNvSpPr/>
          <p:nvPr/>
        </p:nvSpPr>
        <p:spPr>
          <a:xfrm>
            <a:off x="952500" y="800100"/>
            <a:ext cx="1626870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f</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f</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y</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endParaRPr lang="en-US" sz="52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2B4561"/>
        </a:solidFill>
      </p:bgPr>
    </p:bg>
    <p:spTree>
      <p:nvGrpSpPr>
        <p:cNvPr id="1" name=""/>
        <p:cNvGrpSpPr/>
        <p:nvPr/>
      </p:nvGrpSpPr>
      <p:grpSpPr>
        <a:xfrm>
          <a:off x="0" y="0"/>
          <a:ext cx="0" cy="0"/>
          <a:chOff x="0" y="0"/>
          <a:chExt cx="0" cy="0"/>
        </a:xfrm>
      </p:grpSpPr>
      <p:pic>
        <p:nvPicPr>
          <p:cNvPr id="2" name="Frame 2095584901"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7419975" cy="10287000"/>
          </a:xfrm>
          <a:prstGeom prst="rect">
            <a:avLst/>
          </a:prstGeom>
        </p:spPr>
      </p:pic>
      <p:sp>
        <p:nvSpPr>
          <p:cNvPr id="3" name="Some of the adaptations that can be made to save time include Limit the number of questions interventions or outcomes considered Limit the type of questions Increase the number of people working on the project if resources allow Conduct tasks in parallela"/>
          <p:cNvSpPr/>
          <p:nvPr/>
        </p:nvSpPr>
        <p:spPr>
          <a:xfrm>
            <a:off x="8286750" y="2143125"/>
            <a:ext cx="9067800" cy="6000750"/>
          </a:xfrm>
          <a:prstGeom prst="rect">
            <a:avLst/>
          </a:prstGeom>
          <a:noFill/>
          <a:ln/>
        </p:spPr>
        <p:txBody>
          <a:bodyPr wrap="square" lIns="0" tIns="0" rIns="0" bIns="0" rtlCol="0" anchor="t"/>
          <a:lstStyle/>
          <a:p>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q</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q</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w</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k</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j</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w</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k</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x</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k</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w</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k</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x</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w</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k</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2</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5</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w</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k</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w</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endParaRPr lang="en-US" sz="1950" dirty="0"/>
          </a:p>
        </p:txBody>
      </p:sp>
      <p:sp>
        <p:nvSpPr>
          <p:cNvPr id="4" name="Evidence synthesis but rapid"/>
          <p:cNvSpPr/>
          <p:nvPr/>
        </p:nvSpPr>
        <p:spPr>
          <a:xfrm>
            <a:off x="619125" y="3429000"/>
            <a:ext cx="6210300" cy="3429000"/>
          </a:xfrm>
          <a:prstGeom prst="rect">
            <a:avLst/>
          </a:prstGeom>
          <a:noFill/>
          <a:ln/>
        </p:spPr>
        <p:txBody>
          <a:bodyPr wrap="square" lIns="0" tIns="0" rIns="0" bIns="0" rtlCol="0" anchor="t"/>
          <a:lstStyle/>
          <a:p>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E</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v</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i</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d</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e</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n</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c</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e</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 </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s</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y</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n</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t</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h</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e</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s</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i</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s</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 </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b</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u</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t</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 </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r</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a</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p</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i</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d</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a:t>
            </a:r>
            <a:endParaRPr lang="en-US" sz="75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FFFFFF"/>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18288000" cy="2505075"/>
          </a:xfrm>
          <a:prstGeom prst="rect">
            <a:avLst/>
          </a:prstGeom>
        </p:spPr>
      </p:pic>
      <p:pic>
        <p:nvPicPr>
          <p:cNvPr id="3" name="image16.png" descr="preencoded.png">    </p:cNvPr>
          <p:cNvPicPr>
            <a:picLocks noChangeAspect="1"/>
          </p:cNvPicPr>
          <p:nvPr/>
        </p:nvPicPr>
        <p:blipFill>
          <a:blip r:embed="rId3"/>
          <a:srcRect l="0" r="0" t="0" b="0"/>
          <a:stretch/>
        </p:blipFill>
        <p:spPr>
          <a:xfrm>
            <a:off x="8591438" y="2866931"/>
            <a:ext cx="7475451" cy="6852114"/>
          </a:xfrm>
          <a:prstGeom prst="rect">
            <a:avLst/>
          </a:prstGeom>
        </p:spPr>
      </p:pic>
      <p:sp>
        <p:nvSpPr>
          <p:cNvPr id="4" name="Case example"/>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x</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m</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endParaRPr lang="en-US" sz="5250" dirty="0"/>
          </a:p>
        </p:txBody>
      </p:sp>
      <p:sp>
        <p:nvSpPr>
          <p:cNvPr id="5" name="What is the data telling us What is the quality of the methodology Other reflections What are some gaps in the data"/>
          <p:cNvSpPr/>
          <p:nvPr/>
        </p:nvSpPr>
        <p:spPr>
          <a:xfrm>
            <a:off x="952500" y="3619500"/>
            <a:ext cx="4972050" cy="1257300"/>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q</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endParaRPr lang="en-US" sz="1500" dirty="0"/>
          </a:p>
        </p:txBody>
      </p:sp>
      <p:sp>
        <p:nvSpPr>
          <p:cNvPr id="6" name="Practitioners account"/>
          <p:cNvSpPr/>
          <p:nvPr/>
        </p:nvSpPr>
        <p:spPr>
          <a:xfrm>
            <a:off x="952500" y="2914650"/>
            <a:ext cx="4972050" cy="428625"/>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endParaRPr lang="en-US" sz="225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2B4561"/>
        </a:solidFill>
      </p:bgPr>
    </p:bg>
    <p:spTree>
      <p:nvGrpSpPr>
        <p:cNvPr id="1" name=""/>
        <p:cNvGrpSpPr/>
        <p:nvPr/>
      </p:nvGrpSpPr>
      <p:grpSpPr>
        <a:xfrm>
          <a:off x="0" y="0"/>
          <a:ext cx="0" cy="0"/>
          <a:chOff x="0" y="0"/>
          <a:chExt cx="0" cy="0"/>
        </a:xfrm>
      </p:grpSpPr>
      <p:pic>
        <p:nvPicPr>
          <p:cNvPr id="2" name="Frame 2095584901"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7419975" cy="10287000"/>
          </a:xfrm>
          <a:prstGeom prst="rect">
            <a:avLst/>
          </a:prstGeom>
        </p:spPr>
      </p:pic>
      <p:sp>
        <p:nvSpPr>
          <p:cNvPr id="3" name="The 8 steps of a qualitative evidence synthesis include Deciding whether the evidence synthesis is needed Developing the search strategy Implementing the search strategy Identifying and selecting evidence Extracting data Synthesizing data Assessing the qu"/>
          <p:cNvSpPr/>
          <p:nvPr/>
        </p:nvSpPr>
        <p:spPr>
          <a:xfrm>
            <a:off x="8286750" y="3067050"/>
            <a:ext cx="9067800" cy="4152900"/>
          </a:xfrm>
          <a:prstGeom prst="rect">
            <a:avLst/>
          </a:prstGeom>
          <a:noFill/>
          <a:ln/>
        </p:spPr>
        <p:txBody>
          <a:bodyPr wrap="square" lIns="0" tIns="0" rIns="0" bIns="0" rtlCol="0" anchor="t"/>
          <a:lstStyle/>
          <a:p>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8</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q</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w</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x</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z</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q</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endParaRPr lang="en-US" sz="1950" dirty="0"/>
          </a:p>
        </p:txBody>
      </p:sp>
      <p:sp>
        <p:nvSpPr>
          <p:cNvPr id="4" name="Summary"/>
          <p:cNvSpPr/>
          <p:nvPr/>
        </p:nvSpPr>
        <p:spPr>
          <a:xfrm>
            <a:off x="619125" y="4572000"/>
            <a:ext cx="6210300" cy="1143000"/>
          </a:xfrm>
          <a:prstGeom prst="rect">
            <a:avLst/>
          </a:prstGeom>
          <a:noFill/>
          <a:ln/>
        </p:spPr>
        <p:txBody>
          <a:bodyPr wrap="square" lIns="0" tIns="0" rIns="0" bIns="0" rtlCol="0" anchor="t"/>
          <a:lstStyle/>
          <a:p>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S</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u</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m</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m</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a</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r</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y</a:t>
            </a:r>
            <a:endParaRPr lang="en-US" sz="75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2B4561"/>
        </a:solidFill>
      </p:bgPr>
    </p:bg>
    <p:spTree>
      <p:nvGrpSpPr>
        <p:cNvPr id="1" name=""/>
        <p:cNvGrpSpPr/>
        <p:nvPr/>
      </p:nvGrpSpPr>
      <p:grpSpPr>
        <a:xfrm>
          <a:off x="0" y="0"/>
          <a:ext cx="0" cy="0"/>
          <a:chOff x="0" y="0"/>
          <a:chExt cx="0" cy="0"/>
        </a:xfrm>
      </p:grpSpPr>
      <p:pic>
        <p:nvPicPr>
          <p:cNvPr id="2" name="Frame 2095584901"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7419975" cy="10287000"/>
          </a:xfrm>
          <a:prstGeom prst="rect">
            <a:avLst/>
          </a:prstGeom>
        </p:spPr>
      </p:pic>
      <p:sp>
        <p:nvSpPr>
          <p:cNvPr id="3" name="Adaptations for syntheses in a resource restricted emergency settingmight include Limiting the number and type of questions Conducting steps in parallel Focusing only on very recent research Limiting the language Reducing the number of academic databases"/>
          <p:cNvSpPr/>
          <p:nvPr/>
        </p:nvSpPr>
        <p:spPr>
          <a:xfrm>
            <a:off x="8286750" y="2076450"/>
            <a:ext cx="9067800" cy="6134100"/>
          </a:xfrm>
          <a:prstGeom prst="rect">
            <a:avLst/>
          </a:prstGeom>
          <a:noFill/>
          <a:ln/>
        </p:spPr>
        <p:txBody>
          <a:bodyPr wrap="square" lIns="0" tIns="0" rIns="0" bIns="0" rtlCol="0" anchor="t"/>
          <a:lstStyle/>
          <a:p>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q</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z</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w</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w</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q</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w</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x</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w</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2700"/>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endParaRPr lang="en-US" sz="1950" dirty="0"/>
          </a:p>
        </p:txBody>
      </p:sp>
      <p:sp>
        <p:nvSpPr>
          <p:cNvPr id="4" name="Summary"/>
          <p:cNvSpPr/>
          <p:nvPr/>
        </p:nvSpPr>
        <p:spPr>
          <a:xfrm>
            <a:off x="619125" y="4572000"/>
            <a:ext cx="6210300" cy="1143000"/>
          </a:xfrm>
          <a:prstGeom prst="rect">
            <a:avLst/>
          </a:prstGeom>
          <a:noFill/>
          <a:ln/>
        </p:spPr>
        <p:txBody>
          <a:bodyPr wrap="square" lIns="0" tIns="0" rIns="0" bIns="0" rtlCol="0" anchor="t"/>
          <a:lstStyle/>
          <a:p>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S</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u</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m</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m</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a</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r</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y</a:t>
            </a:r>
            <a:endParaRPr lang="en-US" sz="7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18288000" cy="2505075"/>
          </a:xfrm>
          <a:prstGeom prst="rect">
            <a:avLst/>
          </a:prstGeom>
        </p:spPr>
      </p:pic>
      <p:pic>
        <p:nvPicPr>
          <p:cNvPr id="3" name="Frame 2095584902" descr="preencoded.png">    </p:cNvPr>
          <p:cNvPicPr>
            <a:picLocks noChangeAspect="1"/>
          </p:cNvPicPr>
          <p:nvPr/>
        </p:nvPicPr>
        <p:blipFill>
          <a:blip r:embed="rId3">
            <a:extLst>
              <a:ext uri="{96DAC541-7B7A-43D3-8B79-37D633B846F1}">
                <asvg:svgBlip xmlns:asvg="http://schemas.microsoft.com/office/drawing/2016/SVG/main" r:embed="rId4"/>
              </a:ext>
            </a:extLst>
          </a:blip>
          <a:srcRect l="0" r="0" t="0" b="0"/>
          <a:stretch/>
        </p:blipFill>
        <p:spPr>
          <a:xfrm>
            <a:off x="904875" y="3952875"/>
            <a:ext cx="4886325" cy="4867275"/>
          </a:xfrm>
          <a:prstGeom prst="rect">
            <a:avLst/>
          </a:prstGeom>
        </p:spPr>
      </p:pic>
      <p:pic>
        <p:nvPicPr>
          <p:cNvPr id="4" name="Frame 2095584916" descr="preencoded.png">    </p:cNvPr>
          <p:cNvPicPr>
            <a:picLocks noChangeAspect="1"/>
          </p:cNvPicPr>
          <p:nvPr/>
        </p:nvPicPr>
        <p:blipFill>
          <a:blip r:embed="rId5">
            <a:extLst>
              <a:ext uri="{96DAC541-7B7A-43D3-8B79-37D633B846F1}">
                <asvg:svgBlip xmlns:asvg="http://schemas.microsoft.com/office/drawing/2016/SVG/main" r:embed="rId6"/>
              </a:ext>
            </a:extLst>
          </a:blip>
          <a:srcRect l="0" r="0" t="0" b="0"/>
          <a:stretch/>
        </p:blipFill>
        <p:spPr>
          <a:xfrm>
            <a:off x="6467475" y="3333750"/>
            <a:ext cx="9696450" cy="6115050"/>
          </a:xfrm>
          <a:prstGeom prst="rect">
            <a:avLst/>
          </a:prstGeom>
        </p:spPr>
      </p:pic>
      <p:pic>
        <p:nvPicPr>
          <p:cNvPr id="5" name="Frame 2095584902 --&gt; Frame 2095584916" descr="preencoded.png">    </p:cNvPr>
          <p:cNvPicPr>
            <a:picLocks noChangeAspect="1"/>
          </p:cNvPicPr>
          <p:nvPr/>
        </p:nvPicPr>
        <p:blipFill>
          <a:blip r:embed="rId7">
            <a:extLst>
              <a:ext uri="{96DAC541-7B7A-43D3-8B79-37D633B846F1}">
                <asvg:svgBlip xmlns:asvg="http://schemas.microsoft.com/office/drawing/2016/SVG/main" r:embed="rId8"/>
              </a:ext>
            </a:extLst>
          </a:blip>
          <a:srcRect l="0" r="0" t="0" b="0"/>
          <a:stretch/>
        </p:blipFill>
        <p:spPr>
          <a:xfrm>
            <a:off x="5734050" y="6281148"/>
            <a:ext cx="747713" cy="210425"/>
          </a:xfrm>
          <a:prstGeom prst="rect">
            <a:avLst/>
          </a:prstGeom>
        </p:spPr>
      </p:pic>
      <p:sp>
        <p:nvSpPr>
          <p:cNvPr id="6" name="Key Questions in Social Science Research"/>
          <p:cNvSpPr/>
          <p:nvPr/>
        </p:nvSpPr>
        <p:spPr>
          <a:xfrm>
            <a:off x="952500" y="800100"/>
            <a:ext cx="1626870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K</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y</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Q</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u</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l</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endParaRPr lang="en-US" sz="5250" dirty="0"/>
          </a:p>
        </p:txBody>
      </p:sp>
      <p:sp>
        <p:nvSpPr>
          <p:cNvPr id="7" name="DATA TO ACTION"/>
          <p:cNvSpPr/>
          <p:nvPr/>
        </p:nvSpPr>
        <p:spPr>
          <a:xfrm>
            <a:off x="1047750" y="5572125"/>
            <a:ext cx="4610100" cy="409575"/>
          </a:xfrm>
          <a:prstGeom prst="rect">
            <a:avLst/>
          </a:prstGeom>
          <a:noFill/>
          <a:ln/>
        </p:spPr>
        <p:txBody>
          <a:bodyPr wrap="square" lIns="0" tIns="0" rIns="0" bIns="0" rtlCol="0" anchor="t"/>
          <a:lstStyle/>
          <a:p>
            <a:pPr algn="ctr" indent="0" marL="0">
              <a:lnSpc>
                <a:spcPts val="3240"/>
              </a:lnSpc>
              <a:buNone/>
            </a:pPr>
            <a:r>
              <a:rPr lang="en-US" sz="3600" b="1" dirty="0">
                <a:solidFill>
                  <a:srgbClr val="FFFFFF"/>
                </a:solidFill>
                <a:latin typeface="Montserrat Bold" pitchFamily="34" charset="0"/>
                <a:ea typeface="Montserrat Bold" pitchFamily="34" charset="-122"/>
                <a:cs typeface="Montserrat Bold" pitchFamily="34" charset="-120"/>
              </a:rPr>
              <a:t>D</a:t>
            </a:r>
            <a:pPr algn="ctr" indent="0" marL="0">
              <a:lnSpc>
                <a:spcPts val="3240"/>
              </a:lnSpc>
              <a:buNone/>
            </a:pPr>
            <a:r>
              <a:rPr lang="en-US" sz="3600" b="1" dirty="0">
                <a:solidFill>
                  <a:srgbClr val="FFFFFF"/>
                </a:solidFill>
                <a:latin typeface="Montserrat Bold" pitchFamily="34" charset="0"/>
                <a:ea typeface="Montserrat Bold" pitchFamily="34" charset="-122"/>
                <a:cs typeface="Montserrat Bold" pitchFamily="34" charset="-120"/>
              </a:rPr>
              <a:t>A</a:t>
            </a:r>
            <a:pPr algn="ctr" indent="0" marL="0">
              <a:lnSpc>
                <a:spcPts val="3240"/>
              </a:lnSpc>
              <a:buNone/>
            </a:pPr>
            <a:r>
              <a:rPr lang="en-US" sz="3600" b="1" dirty="0">
                <a:solidFill>
                  <a:srgbClr val="FFFFFF"/>
                </a:solidFill>
                <a:latin typeface="Montserrat Bold" pitchFamily="34" charset="0"/>
                <a:ea typeface="Montserrat Bold" pitchFamily="34" charset="-122"/>
                <a:cs typeface="Montserrat Bold" pitchFamily="34" charset="-120"/>
              </a:rPr>
              <a:t>T</a:t>
            </a:r>
            <a:pPr algn="ctr" indent="0" marL="0">
              <a:lnSpc>
                <a:spcPts val="3240"/>
              </a:lnSpc>
              <a:buNone/>
            </a:pPr>
            <a:r>
              <a:rPr lang="en-US" sz="3600" b="1" dirty="0">
                <a:solidFill>
                  <a:srgbClr val="FFFFFF"/>
                </a:solidFill>
                <a:latin typeface="Montserrat Bold" pitchFamily="34" charset="0"/>
                <a:ea typeface="Montserrat Bold" pitchFamily="34" charset="-122"/>
                <a:cs typeface="Montserrat Bold" pitchFamily="34" charset="-120"/>
              </a:rPr>
              <a:t>A</a:t>
            </a:r>
            <a:pPr algn="ctr" indent="0" marL="0">
              <a:lnSpc>
                <a:spcPts val="3240"/>
              </a:lnSpc>
              <a:buNone/>
            </a:pPr>
            <a:r>
              <a:rPr lang="en-US" sz="3600" b="1" dirty="0">
                <a:solidFill>
                  <a:srgbClr val="FFFFFF"/>
                </a:solidFill>
                <a:latin typeface="Montserrat Bold" pitchFamily="34" charset="0"/>
                <a:ea typeface="Montserrat Bold" pitchFamily="34" charset="-122"/>
                <a:cs typeface="Montserrat Bold" pitchFamily="34" charset="-120"/>
              </a:rPr>
              <a:t> </a:t>
            </a:r>
            <a:pPr algn="ctr" indent="0" marL="0">
              <a:lnSpc>
                <a:spcPts val="3240"/>
              </a:lnSpc>
              <a:buNone/>
            </a:pPr>
            <a:r>
              <a:rPr lang="en-US" sz="3600" b="1" dirty="0">
                <a:solidFill>
                  <a:srgbClr val="FFFFFF"/>
                </a:solidFill>
                <a:latin typeface="Montserrat Bold" pitchFamily="34" charset="0"/>
                <a:ea typeface="Montserrat Bold" pitchFamily="34" charset="-122"/>
                <a:cs typeface="Montserrat Bold" pitchFamily="34" charset="-120"/>
              </a:rPr>
              <a:t>T</a:t>
            </a:r>
            <a:pPr algn="ctr" indent="0" marL="0">
              <a:lnSpc>
                <a:spcPts val="3240"/>
              </a:lnSpc>
              <a:buNone/>
            </a:pPr>
            <a:r>
              <a:rPr lang="en-US" sz="3600" b="1" dirty="0">
                <a:solidFill>
                  <a:srgbClr val="FFFFFF"/>
                </a:solidFill>
                <a:latin typeface="Montserrat Bold" pitchFamily="34" charset="0"/>
                <a:ea typeface="Montserrat Bold" pitchFamily="34" charset="-122"/>
                <a:cs typeface="Montserrat Bold" pitchFamily="34" charset="-120"/>
              </a:rPr>
              <a:t>O</a:t>
            </a:r>
            <a:pPr algn="ctr" indent="0" marL="0">
              <a:lnSpc>
                <a:spcPts val="3240"/>
              </a:lnSpc>
              <a:buNone/>
            </a:pPr>
            <a:r>
              <a:rPr lang="en-US" sz="3600" b="1" dirty="0">
                <a:solidFill>
                  <a:srgbClr val="FFFFFF"/>
                </a:solidFill>
                <a:latin typeface="Montserrat Bold" pitchFamily="34" charset="0"/>
                <a:ea typeface="Montserrat Bold" pitchFamily="34" charset="-122"/>
                <a:cs typeface="Montserrat Bold" pitchFamily="34" charset="-120"/>
              </a:rPr>
              <a:t> </a:t>
            </a:r>
            <a:pPr algn="ctr" indent="0" marL="0">
              <a:lnSpc>
                <a:spcPts val="3240"/>
              </a:lnSpc>
              <a:buNone/>
            </a:pPr>
            <a:r>
              <a:rPr lang="en-US" sz="3600" b="1" dirty="0">
                <a:solidFill>
                  <a:srgbClr val="FFFFFF"/>
                </a:solidFill>
                <a:latin typeface="Montserrat Bold" pitchFamily="34" charset="0"/>
                <a:ea typeface="Montserrat Bold" pitchFamily="34" charset="-122"/>
                <a:cs typeface="Montserrat Bold" pitchFamily="34" charset="-120"/>
              </a:rPr>
              <a:t>A</a:t>
            </a:r>
            <a:pPr algn="ctr" indent="0" marL="0">
              <a:lnSpc>
                <a:spcPts val="3240"/>
              </a:lnSpc>
              <a:buNone/>
            </a:pPr>
            <a:r>
              <a:rPr lang="en-US" sz="3600" b="1" dirty="0">
                <a:solidFill>
                  <a:srgbClr val="FFFFFF"/>
                </a:solidFill>
                <a:latin typeface="Montserrat Bold" pitchFamily="34" charset="0"/>
                <a:ea typeface="Montserrat Bold" pitchFamily="34" charset="-122"/>
                <a:cs typeface="Montserrat Bold" pitchFamily="34" charset="-120"/>
              </a:rPr>
              <a:t>C</a:t>
            </a:r>
            <a:pPr algn="ctr" indent="0" marL="0">
              <a:lnSpc>
                <a:spcPts val="3240"/>
              </a:lnSpc>
              <a:buNone/>
            </a:pPr>
            <a:r>
              <a:rPr lang="en-US" sz="3600" b="1" dirty="0">
                <a:solidFill>
                  <a:srgbClr val="FFFFFF"/>
                </a:solidFill>
                <a:latin typeface="Montserrat Bold" pitchFamily="34" charset="0"/>
                <a:ea typeface="Montserrat Bold" pitchFamily="34" charset="-122"/>
                <a:cs typeface="Montserrat Bold" pitchFamily="34" charset="-120"/>
              </a:rPr>
              <a:t>T</a:t>
            </a:r>
            <a:pPr algn="ctr" indent="0" marL="0">
              <a:lnSpc>
                <a:spcPts val="3240"/>
              </a:lnSpc>
              <a:buNone/>
            </a:pPr>
            <a:r>
              <a:rPr lang="en-US" sz="3600" b="1" dirty="0">
                <a:solidFill>
                  <a:srgbClr val="FFFFFF"/>
                </a:solidFill>
                <a:latin typeface="Montserrat Bold" pitchFamily="34" charset="0"/>
                <a:ea typeface="Montserrat Bold" pitchFamily="34" charset="-122"/>
                <a:cs typeface="Montserrat Bold" pitchFamily="34" charset="-120"/>
              </a:rPr>
              <a:t>I</a:t>
            </a:r>
            <a:pPr algn="ctr" indent="0" marL="0">
              <a:lnSpc>
                <a:spcPts val="3240"/>
              </a:lnSpc>
              <a:buNone/>
            </a:pPr>
            <a:r>
              <a:rPr lang="en-US" sz="3600" b="1" dirty="0">
                <a:solidFill>
                  <a:srgbClr val="FFFFFF"/>
                </a:solidFill>
                <a:latin typeface="Montserrat Bold" pitchFamily="34" charset="0"/>
                <a:ea typeface="Montserrat Bold" pitchFamily="34" charset="-122"/>
                <a:cs typeface="Montserrat Bold" pitchFamily="34" charset="-120"/>
              </a:rPr>
              <a:t>O</a:t>
            </a:r>
            <a:pPr algn="ctr" indent="0" marL="0">
              <a:lnSpc>
                <a:spcPts val="3240"/>
              </a:lnSpc>
              <a:buNone/>
            </a:pPr>
            <a:r>
              <a:rPr lang="en-US" sz="3600" b="1" dirty="0">
                <a:solidFill>
                  <a:srgbClr val="FFFFFF"/>
                </a:solidFill>
                <a:latin typeface="Montserrat Bold" pitchFamily="34" charset="0"/>
                <a:ea typeface="Montserrat Bold" pitchFamily="34" charset="-122"/>
                <a:cs typeface="Montserrat Bold" pitchFamily="34" charset="-120"/>
              </a:rPr>
              <a:t>N</a:t>
            </a:r>
            <a:pPr algn="ctr" indent="0" marL="0">
              <a:lnSpc>
                <a:spcPts val="3240"/>
              </a:lnSpc>
              <a:buNone/>
            </a:pPr>
            <a:r>
              <a:rPr lang="en-US" sz="3600" b="1" dirty="0">
                <a:solidFill>
                  <a:srgbClr val="FFFFFF"/>
                </a:solidFill>
                <a:latin typeface="Montserrat Bold" pitchFamily="34" charset="0"/>
                <a:ea typeface="Montserrat Bold" pitchFamily="34" charset="-122"/>
                <a:cs typeface="Montserrat Bold" pitchFamily="34" charset="-120"/>
              </a:rPr>
              <a:t>:</a:t>
            </a:r>
            <a:pPr algn="ctr" indent="0" marL="0">
              <a:lnSpc>
                <a:spcPts val="3240"/>
              </a:lnSpc>
              <a:buNone/>
            </a:pPr>
            <a:r>
              <a:rPr lang="en-US" sz="3600" b="1" dirty="0">
                <a:solidFill>
                  <a:srgbClr val="FFFFFF"/>
                </a:solidFill>
                <a:latin typeface="Montserrat Bold" pitchFamily="34" charset="0"/>
                <a:ea typeface="Montserrat Bold" pitchFamily="34" charset="-122"/>
                <a:cs typeface="Montserrat Bold" pitchFamily="34" charset="-120"/>
              </a:rPr>
              <a:t> </a:t>
            </a:r>
            <a:endParaRPr lang="en-US" sz="3600" dirty="0"/>
          </a:p>
        </p:txBody>
      </p:sp>
      <p:sp>
        <p:nvSpPr>
          <p:cNvPr id="8" name="Key questions in social science research"/>
          <p:cNvSpPr/>
          <p:nvPr/>
        </p:nvSpPr>
        <p:spPr>
          <a:xfrm>
            <a:off x="1047750" y="6286500"/>
            <a:ext cx="4600575" cy="914400"/>
          </a:xfrm>
          <a:prstGeom prst="rect">
            <a:avLst/>
          </a:prstGeom>
          <a:noFill/>
          <a:ln/>
        </p:spPr>
        <p:txBody>
          <a:bodyPr wrap="square" lIns="0" tIns="0" rIns="0" bIns="0" rtlCol="0" anchor="t"/>
          <a:lstStyle/>
          <a:p>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K</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e</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y</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 </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q</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u</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e</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s</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t</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i</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o</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n</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s</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 </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i</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n</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 </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s</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o</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c</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i</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a</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l</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 </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s</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c</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i</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e</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n</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c</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e</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 </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r</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e</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s</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e</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a</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r</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c</a:t>
            </a:r>
            <a:pPr algn="ctr" indent="0" marL="0">
              <a:lnSpc>
                <a:spcPts val="3600"/>
              </a:lnSpc>
              <a:buNone/>
            </a:pPr>
            <a:r>
              <a:rPr lang="en-US" sz="2400" dirty="0">
                <a:solidFill>
                  <a:srgbClr val="FFFFFF"/>
                </a:solidFill>
                <a:latin typeface="Poppins Light" pitchFamily="34" charset="0"/>
                <a:ea typeface="Poppins Light" pitchFamily="34" charset="-122"/>
                <a:cs typeface="Poppins Light" pitchFamily="34" charset="-120"/>
              </a:rPr>
              <a:t>h</a:t>
            </a:r>
            <a:endParaRPr lang="en-US" sz="2400" dirty="0"/>
          </a:p>
        </p:txBody>
      </p:sp>
      <p:sp>
        <p:nvSpPr>
          <p:cNvPr id="9" name="What information is needed"/>
          <p:cNvSpPr/>
          <p:nvPr/>
        </p:nvSpPr>
        <p:spPr>
          <a:xfrm>
            <a:off x="6772275" y="3486150"/>
            <a:ext cx="4972050" cy="314325"/>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endParaRPr lang="en-US" sz="1500" dirty="0"/>
          </a:p>
        </p:txBody>
      </p:sp>
      <p:sp>
        <p:nvSpPr>
          <p:cNvPr id="10" name="How to ensure that this information goes back to communities To inform community-level actions and decision-making of the broader response"/>
          <p:cNvSpPr/>
          <p:nvPr/>
        </p:nvSpPr>
        <p:spPr>
          <a:xfrm>
            <a:off x="6772275" y="4181475"/>
            <a:ext cx="9105900" cy="628650"/>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endParaRPr lang="en-US" sz="1500" dirty="0"/>
          </a:p>
        </p:txBody>
      </p:sp>
      <p:sp>
        <p:nvSpPr>
          <p:cNvPr id="11" name="Who needs this information"/>
          <p:cNvSpPr/>
          <p:nvPr/>
        </p:nvSpPr>
        <p:spPr>
          <a:xfrm>
            <a:off x="6772275" y="5191125"/>
            <a:ext cx="4972050" cy="314325"/>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endParaRPr lang="en-US" sz="1500" dirty="0"/>
          </a:p>
        </p:txBody>
      </p:sp>
      <p:sp>
        <p:nvSpPr>
          <p:cNvPr id="12" name="How to ensure that the information is used to make operational andor strategic decisions"/>
          <p:cNvSpPr/>
          <p:nvPr/>
        </p:nvSpPr>
        <p:spPr>
          <a:xfrm>
            <a:off x="6772275" y="5886450"/>
            <a:ext cx="9105900" cy="314325"/>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endParaRPr lang="en-US" sz="1500" dirty="0"/>
          </a:p>
        </p:txBody>
      </p:sp>
      <p:sp>
        <p:nvSpPr>
          <p:cNvPr id="13" name="Does this information already exist Is there a related needs assessment or study"/>
          <p:cNvSpPr/>
          <p:nvPr/>
        </p:nvSpPr>
        <p:spPr>
          <a:xfrm>
            <a:off x="6772275" y="6581775"/>
            <a:ext cx="9105900" cy="314325"/>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x</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endParaRPr lang="en-US" sz="1500" dirty="0"/>
          </a:p>
        </p:txBody>
      </p:sp>
      <p:sp>
        <p:nvSpPr>
          <p:cNvPr id="14" name="How to track the information used to ensure that it effectively contributes to operational and strategic priorities"/>
          <p:cNvSpPr/>
          <p:nvPr/>
        </p:nvSpPr>
        <p:spPr>
          <a:xfrm>
            <a:off x="6772275" y="7277100"/>
            <a:ext cx="9105900" cy="628650"/>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endParaRPr lang="en-US" sz="1500" dirty="0"/>
          </a:p>
        </p:txBody>
      </p:sp>
      <p:sp>
        <p:nvSpPr>
          <p:cNvPr id="15" name="Who can collect this information"/>
          <p:cNvSpPr/>
          <p:nvPr/>
        </p:nvSpPr>
        <p:spPr>
          <a:xfrm>
            <a:off x="6772275" y="8286750"/>
            <a:ext cx="9105900" cy="314325"/>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endParaRPr lang="en-US" sz="1500" dirty="0"/>
          </a:p>
        </p:txBody>
      </p:sp>
      <p:sp>
        <p:nvSpPr>
          <p:cNvPr id="16" name="What methodology and tools should be used to collect and analyse this information"/>
          <p:cNvSpPr/>
          <p:nvPr/>
        </p:nvSpPr>
        <p:spPr>
          <a:xfrm>
            <a:off x="6772275" y="8982075"/>
            <a:ext cx="9105900" cy="314325"/>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2F9C67"/>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18288000" cy="2505075"/>
          </a:xfrm>
          <a:prstGeom prst="rect">
            <a:avLst/>
          </a:prstGeom>
        </p:spPr>
      </p:pic>
      <p:sp>
        <p:nvSpPr>
          <p:cNvPr id="3" name="How would you define evidence"/>
          <p:cNvSpPr/>
          <p:nvPr/>
        </p:nvSpPr>
        <p:spPr>
          <a:xfrm>
            <a:off x="962025" y="4752975"/>
            <a:ext cx="14220825" cy="790575"/>
          </a:xfrm>
          <a:prstGeom prst="rect">
            <a:avLst/>
          </a:prstGeom>
          <a:noFill/>
          <a:ln/>
        </p:spPr>
        <p:txBody>
          <a:bodyPr wrap="square" lIns="0" tIns="0" rIns="0" bIns="0" rtlCol="0" anchor="t"/>
          <a:lstStyle/>
          <a:p>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w</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w</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u</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d</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y</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u</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d</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f</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v</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d</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a:t>
            </a:r>
            <a:pPr algn="l" indent="0" marL="0">
              <a:lnSpc>
                <a:spcPts val="5625"/>
              </a:lnSpc>
              <a:buNone/>
            </a:pPr>
            <a:r>
              <a:rPr lang="en-US" sz="6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 </a:t>
            </a:r>
            <a:endParaRPr lang="en-US" sz="6750" dirty="0"/>
          </a:p>
        </p:txBody>
      </p:sp>
      <p:sp>
        <p:nvSpPr>
          <p:cNvPr id="4" name="Synthesizing evidence is the process of bringing together the different information available on a topic"/>
          <p:cNvSpPr/>
          <p:nvPr/>
        </p:nvSpPr>
        <p:spPr>
          <a:xfrm>
            <a:off x="962025" y="6124575"/>
            <a:ext cx="14430375" cy="1428750"/>
          </a:xfrm>
          <a:prstGeom prst="rect">
            <a:avLst/>
          </a:prstGeom>
          <a:noFill/>
          <a:ln/>
        </p:spPr>
        <p:txBody>
          <a:bodyPr wrap="square" lIns="0" tIns="0" rIns="0" bIns="0" rtlCol="0" anchor="t"/>
          <a:lstStyle/>
          <a:p>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y</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z</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g</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v</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d</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f</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b</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g</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g</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g</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d</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f</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f</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f</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m</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v</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b</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3600" dirty="0">
                <a:solidFill>
                  <a:srgbClr val="FFFFFF"/>
                </a:solidFill>
                <a:latin typeface="Poppins SemiBold" pitchFamily="34" charset="0"/>
                <a:ea typeface="Poppins SemiBold" pitchFamily="34" charset="-122"/>
                <a:cs typeface="Poppins SemiBold" pitchFamily="34" charset="-120"/>
              </a:rPr>
              <a:t> </a:t>
            </a:r>
            <a:endParaRPr lang="en-US" sz="3600" dirty="0"/>
          </a:p>
        </p:txBody>
      </p:sp>
      <p:sp>
        <p:nvSpPr>
          <p:cNvPr id="5" name="Evidence"/>
          <p:cNvSpPr/>
          <p:nvPr/>
        </p:nvSpPr>
        <p:spPr>
          <a:xfrm>
            <a:off x="952500" y="752475"/>
            <a:ext cx="16402050" cy="1000125"/>
          </a:xfrm>
          <a:prstGeom prst="rect">
            <a:avLst/>
          </a:prstGeom>
          <a:noFill/>
          <a:ln/>
        </p:spPr>
        <p:txBody>
          <a:bodyPr wrap="square" lIns="0" tIns="0" rIns="0" bIns="0" rtlCol="0" anchor="t"/>
          <a:lstStyle/>
          <a:p>
            <a:pPr algn="l" indent="0" marL="0">
              <a:lnSpc>
                <a:spcPts val="7875"/>
              </a:lnSpc>
              <a:buNone/>
            </a:pPr>
            <a:r>
              <a:rPr lang="en-US" sz="6000" dirty="0">
                <a:solidFill>
                  <a:srgbClr val="FFFFFF"/>
                </a:solidFill>
                <a:latin typeface="Poppins SemiBold" pitchFamily="34" charset="0"/>
                <a:ea typeface="Poppins SemiBold" pitchFamily="34" charset="-122"/>
                <a:cs typeface="Poppins SemiBold" pitchFamily="34" charset="-120"/>
              </a:rPr>
              <a:t>E</a:t>
            </a:r>
            <a:pPr algn="l" indent="0" marL="0">
              <a:lnSpc>
                <a:spcPts val="7875"/>
              </a:lnSpc>
              <a:buNone/>
            </a:pPr>
            <a:r>
              <a:rPr lang="en-US" sz="6000" dirty="0">
                <a:solidFill>
                  <a:srgbClr val="FFFFFF"/>
                </a:solidFill>
                <a:latin typeface="Poppins SemiBold" pitchFamily="34" charset="0"/>
                <a:ea typeface="Poppins SemiBold" pitchFamily="34" charset="-122"/>
                <a:cs typeface="Poppins SemiBold" pitchFamily="34" charset="-120"/>
              </a:rPr>
              <a:t>v</a:t>
            </a:r>
            <a:pPr algn="l" indent="0" marL="0">
              <a:lnSpc>
                <a:spcPts val="7875"/>
              </a:lnSpc>
              <a:buNone/>
            </a:pPr>
            <a:r>
              <a:rPr lang="en-US" sz="6000" dirty="0">
                <a:solidFill>
                  <a:srgbClr val="FFFFFF"/>
                </a:solidFill>
                <a:latin typeface="Poppins SemiBold" pitchFamily="34" charset="0"/>
                <a:ea typeface="Poppins SemiBold" pitchFamily="34" charset="-122"/>
                <a:cs typeface="Poppins SemiBold" pitchFamily="34" charset="-120"/>
              </a:rPr>
              <a:t>i</a:t>
            </a:r>
            <a:pPr algn="l" indent="0" marL="0">
              <a:lnSpc>
                <a:spcPts val="7875"/>
              </a:lnSpc>
              <a:buNone/>
            </a:pPr>
            <a:r>
              <a:rPr lang="en-US" sz="6000" dirty="0">
                <a:solidFill>
                  <a:srgbClr val="FFFFFF"/>
                </a:solidFill>
                <a:latin typeface="Poppins SemiBold" pitchFamily="34" charset="0"/>
                <a:ea typeface="Poppins SemiBold" pitchFamily="34" charset="-122"/>
                <a:cs typeface="Poppins SemiBold" pitchFamily="34" charset="-120"/>
              </a:rPr>
              <a:t>d</a:t>
            </a:r>
            <a:pPr algn="l" indent="0" marL="0">
              <a:lnSpc>
                <a:spcPts val="7875"/>
              </a:lnSpc>
              <a:buNone/>
            </a:pPr>
            <a:r>
              <a:rPr lang="en-US" sz="6000" dirty="0">
                <a:solidFill>
                  <a:srgbClr val="FFFFFF"/>
                </a:solidFill>
                <a:latin typeface="Poppins SemiBold" pitchFamily="34" charset="0"/>
                <a:ea typeface="Poppins SemiBold" pitchFamily="34" charset="-122"/>
                <a:cs typeface="Poppins SemiBold" pitchFamily="34" charset="-120"/>
              </a:rPr>
              <a:t>e</a:t>
            </a:r>
            <a:pPr algn="l" indent="0" marL="0">
              <a:lnSpc>
                <a:spcPts val="7875"/>
              </a:lnSpc>
              <a:buNone/>
            </a:pPr>
            <a:r>
              <a:rPr lang="en-US" sz="6000" dirty="0">
                <a:solidFill>
                  <a:srgbClr val="FFFFFF"/>
                </a:solidFill>
                <a:latin typeface="Poppins SemiBold" pitchFamily="34" charset="0"/>
                <a:ea typeface="Poppins SemiBold" pitchFamily="34" charset="-122"/>
                <a:cs typeface="Poppins SemiBold" pitchFamily="34" charset="-120"/>
              </a:rPr>
              <a:t>n</a:t>
            </a:r>
            <a:pPr algn="l" indent="0" marL="0">
              <a:lnSpc>
                <a:spcPts val="7875"/>
              </a:lnSpc>
              <a:buNone/>
            </a:pPr>
            <a:r>
              <a:rPr lang="en-US" sz="6000" dirty="0">
                <a:solidFill>
                  <a:srgbClr val="FFFFFF"/>
                </a:solidFill>
                <a:latin typeface="Poppins SemiBold" pitchFamily="34" charset="0"/>
                <a:ea typeface="Poppins SemiBold" pitchFamily="34" charset="-122"/>
                <a:cs typeface="Poppins SemiBold" pitchFamily="34" charset="-120"/>
              </a:rPr>
              <a:t>c</a:t>
            </a:r>
            <a:pPr algn="l" indent="0" marL="0">
              <a:lnSpc>
                <a:spcPts val="7875"/>
              </a:lnSpc>
              <a:buNone/>
            </a:pPr>
            <a:r>
              <a:rPr lang="en-US" sz="6000" dirty="0">
                <a:solidFill>
                  <a:srgbClr val="FFFFFF"/>
                </a:solidFill>
                <a:latin typeface="Poppins SemiBold" pitchFamily="34" charset="0"/>
                <a:ea typeface="Poppins SemiBold" pitchFamily="34" charset="-122"/>
                <a:cs typeface="Poppins SemiBold" pitchFamily="34" charset="-120"/>
              </a:rPr>
              <a:t>e</a:t>
            </a:r>
            <a:endParaRPr lang="en-US" sz="6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2B4561"/>
        </a:solidFill>
      </p:bgPr>
    </p:bg>
    <p:spTree>
      <p:nvGrpSpPr>
        <p:cNvPr id="1" name=""/>
        <p:cNvGrpSpPr/>
        <p:nvPr/>
      </p:nvGrpSpPr>
      <p:grpSpPr>
        <a:xfrm>
          <a:off x="0" y="0"/>
          <a:ext cx="0" cy="0"/>
          <a:chOff x="0" y="0"/>
          <a:chExt cx="0" cy="0"/>
        </a:xfrm>
      </p:grpSpPr>
      <p:pic>
        <p:nvPicPr>
          <p:cNvPr id="2" name="Frame 2095584901"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7419975" cy="10287000"/>
          </a:xfrm>
          <a:prstGeom prst="rect">
            <a:avLst/>
          </a:prstGeom>
        </p:spPr>
      </p:pic>
      <p:sp>
        <p:nvSpPr>
          <p:cNvPr id="3" name="What are the different types of evidence we might bring together Situation reports SitReps Cluster reports or dashboards Data regularly produced by key responding agencies UNICEF WHO IFRC Health system data Articles published in journals Grey literature R"/>
          <p:cNvSpPr/>
          <p:nvPr/>
        </p:nvSpPr>
        <p:spPr>
          <a:xfrm>
            <a:off x="8286750" y="981075"/>
            <a:ext cx="9067800" cy="8667750"/>
          </a:xfrm>
          <a:prstGeom prst="rect">
            <a:avLst/>
          </a:prstGeom>
          <a:noFill/>
          <a:ln/>
        </p:spPr>
        <p:txBody>
          <a:bodyPr wrap="square" lIns="0" tIns="0" rIns="0" bIns="0" rtlCol="0" anchor="t"/>
          <a:lstStyle/>
          <a:p>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W</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w</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k</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W</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j</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w</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3"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4"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5"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6"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7"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8" invalidUrl="" action="" tgtFrame="" tooltip="" history="1" highlightClick="0" endSnd="0">
                  <a:extLst>
                    <a:ext uri="{A12FA001-AC4F-418D-AE19-62706E023703}">
                      <ahyp:hlinkClr xmlns:ahyp="http://schemas.microsoft.com/office/drawing/2018/hyperlinkcolor" val="tx"/>
                    </a:ext>
                  </a:extLst>
                </a:hlinkClick>
              </a:rPr>
              <a:t>l</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9"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10"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11"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12"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13"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14"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15"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16"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17"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18"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19"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20"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21" invalidUrl="" action="" tgtFrame="" tooltip="" history="1" highlightClick="0" endSnd="0">
                  <a:extLst>
                    <a:ext uri="{A12FA001-AC4F-418D-AE19-62706E023703}">
                      <ahyp:hlinkClr xmlns:ahyp="http://schemas.microsoft.com/office/drawing/2018/hyperlinkcolor" val="tx"/>
                    </a:ext>
                  </a:extLst>
                </a:hlinkClick>
              </a:rPr>
              <a:t>H</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22" invalidUrl="" action="" tgtFrame="" tooltip="" history="1" highlightClick="0" endSnd="0">
                  <a:extLst>
                    <a:ext uri="{A12FA001-AC4F-418D-AE19-62706E023703}">
                      <ahyp:hlinkClr xmlns:ahyp="http://schemas.microsoft.com/office/drawing/2018/hyperlinkcolor" val="tx"/>
                    </a:ext>
                  </a:extLst>
                </a:hlinkClick>
              </a:rPr>
              <a:t>u</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23" invalidUrl="" action="" tgtFrame="" tooltip="" history="1" highlightClick="0" endSnd="0">
                  <a:extLst>
                    <a:ext uri="{A12FA001-AC4F-418D-AE19-62706E023703}">
                      <ahyp:hlinkClr xmlns:ahyp="http://schemas.microsoft.com/office/drawing/2018/hyperlinkcolor" val="tx"/>
                    </a:ext>
                  </a:extLst>
                </a:hlinkClick>
              </a:rPr>
              <a:t>m</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24"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25"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26"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27"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28"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29"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30"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31"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32"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33"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34"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35"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36"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37"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38"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39"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40"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41" invalidUrl="" action="" tgtFrame="" tooltip="" history="1" highlightClick="0" endSnd="0">
                  <a:extLst>
                    <a:ext uri="{A12FA001-AC4F-418D-AE19-62706E023703}">
                      <ahyp:hlinkClr xmlns:ahyp="http://schemas.microsoft.com/office/drawing/2018/hyperlinkcolor" val="tx"/>
                    </a:ext>
                  </a:extLst>
                </a:hlinkClick>
              </a:rPr>
              <a:t>P</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42" invalidUrl="" action="" tgtFrame="" tooltip="" history="1" highlightClick="0" endSnd="0">
                  <a:extLst>
                    <a:ext uri="{A12FA001-AC4F-418D-AE19-62706E023703}">
                      <ahyp:hlinkClr xmlns:ahyp="http://schemas.microsoft.com/office/drawing/2018/hyperlinkcolor" val="tx"/>
                    </a:ext>
                  </a:extLst>
                </a:hlinkClick>
              </a:rPr>
              <a:t>l</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43"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44"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45" invalidUrl="" action="" tgtFrame="" tooltip="" history="1" highlightClick="0" endSnd="0">
                  <a:extLst>
                    <a:ext uri="{A12FA001-AC4F-418D-AE19-62706E023703}">
                      <ahyp:hlinkClr xmlns:ahyp="http://schemas.microsoft.com/office/drawing/2018/hyperlinkcolor" val="tx"/>
                    </a:ext>
                  </a:extLst>
                </a:hlinkClick>
              </a:rPr>
              <a:t>f</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46"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47"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4125"/>
              </a:lnSpc>
              <a:spcAft>
                <a:spcPts val="1050"/>
              </a:spcAft>
              <a:buNone/>
            </a:pPr>
            <a:r>
              <a:rPr lang="en-US" sz="1950" u="sng" dirty="0">
                <a:solidFill>
                  <a:srgbClr val="FFFFFF"/>
                </a:solidFill>
                <a:latin typeface="Poppins SemiBold" pitchFamily="34" charset="0"/>
                <a:ea typeface="Poppins SemiBold" pitchFamily="34" charset="-122"/>
                <a:cs typeface="Poppins SemiBold" pitchFamily="34" charset="-120"/>
                <a:hlinkClick r:id="rId48" invalidUrl="" action="" tgtFrame="" tooltip="" history="1" highlightClick="0" endSnd="0">
                  <a:extLst>
                    <a:ext uri="{A12FA001-AC4F-418D-AE19-62706E023703}">
                      <ahyp:hlinkClr xmlns:ahyp="http://schemas.microsoft.com/office/drawing/2018/hyperlinkcolor" val="tx"/>
                    </a:ext>
                  </a:extLst>
                </a:hlinkClick>
              </a:rPr>
              <a:t>m</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f</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w</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k</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y</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v</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c</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w</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m</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g</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z</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o</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r</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 </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n</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p</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u</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b</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l</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i</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s</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h</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e</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d</a:t>
            </a:r>
            <a:pPr algn="l" indent="0" marL="0">
              <a:lnSpc>
                <a:spcPts val="4125"/>
              </a:lnSpc>
              <a:spcAft>
                <a:spcPts val="1050"/>
              </a:spcAft>
              <a:buNone/>
            </a:pPr>
            <a:r>
              <a:rPr lang="en-US" sz="1950" dirty="0">
                <a:solidFill>
                  <a:srgbClr val="FFFFFF"/>
                </a:solidFill>
                <a:latin typeface="Poppins SemiBold" pitchFamily="34" charset="0"/>
                <a:ea typeface="Poppins SemiBold" pitchFamily="34" charset="-122"/>
                <a:cs typeface="Poppins SemiBold" pitchFamily="34" charset="-120"/>
              </a:rPr>
              <a:t>)</a:t>
            </a:r>
            <a:endParaRPr lang="en-US" sz="1950" dirty="0"/>
          </a:p>
        </p:txBody>
      </p:sp>
      <p:sp>
        <p:nvSpPr>
          <p:cNvPr id="4" name="Evidence"/>
          <p:cNvSpPr/>
          <p:nvPr/>
        </p:nvSpPr>
        <p:spPr>
          <a:xfrm>
            <a:off x="952500" y="4572000"/>
            <a:ext cx="6210300" cy="1143000"/>
          </a:xfrm>
          <a:prstGeom prst="rect">
            <a:avLst/>
          </a:prstGeom>
          <a:noFill/>
          <a:ln/>
        </p:spPr>
        <p:txBody>
          <a:bodyPr wrap="square" lIns="0" tIns="0" rIns="0" bIns="0" rtlCol="0" anchor="t"/>
          <a:lstStyle/>
          <a:p>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E</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v</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i</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d</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e</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n</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c</a:t>
            </a:r>
            <a:pPr algn="l" indent="0" marL="0">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e</a:t>
            </a:r>
            <a:endParaRPr lang="en-US" sz="7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18288000" cy="2505075"/>
          </a:xfrm>
          <a:prstGeom prst="rect">
            <a:avLst/>
          </a:prstGeom>
        </p:spPr>
      </p:pic>
      <p:sp>
        <p:nvSpPr>
          <p:cNvPr id="3" name="What is the purpose of evidence synthesis"/>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W</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u</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f</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v</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y</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t>
            </a:r>
            <a:endParaRPr lang="en-US" sz="5250" dirty="0"/>
          </a:p>
        </p:txBody>
      </p:sp>
      <p:sp>
        <p:nvSpPr>
          <p:cNvPr id="4" name="During a humanitarian crisis an important consideration will be how quickly you can collect the information that you need to synthesize so that it can inform response activities Your approach should be tailored to the needs and urgency of the situation"/>
          <p:cNvSpPr/>
          <p:nvPr/>
        </p:nvSpPr>
        <p:spPr>
          <a:xfrm>
            <a:off x="10858500" y="6829425"/>
            <a:ext cx="6496050" cy="1905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q</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k</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z</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endParaRPr lang="en-US" sz="1800" dirty="0"/>
          </a:p>
        </p:txBody>
      </p:sp>
      <p:sp>
        <p:nvSpPr>
          <p:cNvPr id="5" name="name_04"/>
          <p:cNvSpPr/>
          <p:nvPr/>
        </p:nvSpPr>
        <p:spPr>
          <a:xfrm>
            <a:off x="9324975" y="6610350"/>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4</a:t>
            </a:r>
            <a:endParaRPr lang="en-US" sz="7500" dirty="0"/>
          </a:p>
        </p:txBody>
      </p:sp>
      <p:sp>
        <p:nvSpPr>
          <p:cNvPr id="6" name="If the evidence synthesis will be used to generate findings that can be translated into changes in policy or practice it is good practice to involve all relevant stakeholders in the process of defining the research questions"/>
          <p:cNvSpPr/>
          <p:nvPr/>
        </p:nvSpPr>
        <p:spPr>
          <a:xfrm>
            <a:off x="10858500" y="3905250"/>
            <a:ext cx="6496050" cy="1905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k</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q</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endParaRPr lang="en-US" sz="1800" dirty="0"/>
          </a:p>
        </p:txBody>
      </p:sp>
      <p:sp>
        <p:nvSpPr>
          <p:cNvPr id="7" name="name_03"/>
          <p:cNvSpPr/>
          <p:nvPr/>
        </p:nvSpPr>
        <p:spPr>
          <a:xfrm>
            <a:off x="9324975" y="3857625"/>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3</a:t>
            </a:r>
            <a:endParaRPr lang="en-US" sz="7500" dirty="0"/>
          </a:p>
        </p:txBody>
      </p:sp>
      <p:sp>
        <p:nvSpPr>
          <p:cNvPr id="8" name="The scope of a review is normally decided through the development of questions that guide the development of the synthesis"/>
          <p:cNvSpPr/>
          <p:nvPr/>
        </p:nvSpPr>
        <p:spPr>
          <a:xfrm>
            <a:off x="2476500" y="6943725"/>
            <a:ext cx="6496050" cy="1143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q</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u</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endParaRPr lang="en-US" sz="1800" dirty="0"/>
          </a:p>
        </p:txBody>
      </p:sp>
      <p:sp>
        <p:nvSpPr>
          <p:cNvPr id="9" name="name_02"/>
          <p:cNvSpPr/>
          <p:nvPr/>
        </p:nvSpPr>
        <p:spPr>
          <a:xfrm>
            <a:off x="942975" y="6610350"/>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2</a:t>
            </a:r>
            <a:endParaRPr lang="en-US" sz="7500" dirty="0"/>
          </a:p>
        </p:txBody>
      </p:sp>
      <p:sp>
        <p:nvSpPr>
          <p:cNvPr id="10" name="An important first step in the evidence synthesis is the establishment of a clear aim The aim can help the review team determine the scope of the synthesis and the best approach to select and review the existing evidence"/>
          <p:cNvSpPr/>
          <p:nvPr/>
        </p:nvSpPr>
        <p:spPr>
          <a:xfrm>
            <a:off x="2476500" y="4076700"/>
            <a:ext cx="6496050" cy="1905000"/>
          </a:xfrm>
          <a:prstGeom prst="rect">
            <a:avLst/>
          </a:prstGeom>
          <a:noFill/>
          <a:ln/>
        </p:spPr>
        <p:txBody>
          <a:bodyPr wrap="square" lIns="0" tIns="0" rIns="0" bIns="0" rtlCol="0" anchor="t"/>
          <a:lstStyle/>
          <a:p>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m</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f</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y</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b</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p</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o</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l</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r</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w</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h</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x</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s</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t</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g</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 </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v</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i</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d</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n</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c</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e</a:t>
            </a:r>
            <a:pPr algn="l" indent="0" marL="0">
              <a:lnSpc>
                <a:spcPts val="3000"/>
              </a:lnSpc>
              <a:buNone/>
            </a:pPr>
            <a:r>
              <a:rPr lang="en-US" sz="1800" dirty="0">
                <a:solidFill>
                  <a:srgbClr val="2B4561"/>
                </a:solidFill>
                <a:latin typeface="Poppins Light" pitchFamily="34" charset="0"/>
                <a:ea typeface="Poppins Light" pitchFamily="34" charset="-122"/>
                <a:cs typeface="Poppins Light" pitchFamily="34" charset="-120"/>
              </a:rPr>
              <a:t>.</a:t>
            </a:r>
            <a:endParaRPr lang="en-US" sz="1800" dirty="0"/>
          </a:p>
        </p:txBody>
      </p:sp>
      <p:sp>
        <p:nvSpPr>
          <p:cNvPr id="11" name="name_01"/>
          <p:cNvSpPr/>
          <p:nvPr/>
        </p:nvSpPr>
        <p:spPr>
          <a:xfrm>
            <a:off x="942975" y="3857625"/>
            <a:ext cx="1352550" cy="1190625"/>
          </a:xfrm>
          <a:prstGeom prst="rect">
            <a:avLst/>
          </a:prstGeom>
          <a:noFill/>
          <a:ln/>
        </p:spPr>
        <p:txBody>
          <a:bodyPr wrap="square" lIns="0" tIns="0" rIns="0" bIns="0" rtlCol="0" anchor="ctr"/>
          <a:lstStyle/>
          <a:p>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a:t>
            </a:r>
            <a:pPr algn="ctr" indent="0" marL="0">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1</a:t>
            </a:r>
            <a:endParaRPr lang="en-US" sz="7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Price"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6324600" y="5562600"/>
            <a:ext cx="11096625" cy="714375"/>
          </a:xfrm>
          <a:prstGeom prst="rect">
            <a:avLst/>
          </a:prstGeom>
        </p:spPr>
      </p:pic>
      <p:pic>
        <p:nvPicPr>
          <p:cNvPr id="3" name="Line 1" descr="preencoded.png">    </p:cNvPr>
          <p:cNvPicPr>
            <a:picLocks noChangeAspect="1"/>
          </p:cNvPicPr>
          <p:nvPr/>
        </p:nvPicPr>
        <p:blipFill>
          <a:blip r:embed="rId3"/>
          <a:srcRect l="0" r="0" t="0" b="0"/>
          <a:stretch/>
        </p:blipFill>
        <p:spPr>
          <a:xfrm>
            <a:off x="5905500" y="5562600"/>
            <a:ext cx="14288" cy="3533775"/>
          </a:xfrm>
          <a:prstGeom prst="rect">
            <a:avLst/>
          </a:prstGeom>
        </p:spPr>
      </p:pic>
      <p:pic>
        <p:nvPicPr>
          <p:cNvPr id="4" name="Block 1" descr="preencoded.png">    </p:cNvPr>
          <p:cNvPicPr>
            <a:picLocks noChangeAspect="1"/>
          </p:cNvPicPr>
          <p:nvPr/>
        </p:nvPicPr>
        <p:blipFill>
          <a:blip r:embed="rId4">
            <a:extLst>
              <a:ext uri="{96DAC541-7B7A-43D3-8B79-37D633B846F1}">
                <asvg:svgBlip xmlns:asvg="http://schemas.microsoft.com/office/drawing/2016/SVG/main" r:embed="rId5"/>
              </a:ext>
            </a:extLst>
          </a:blip>
          <a:srcRect l="0" r="0" t="0" b="0"/>
          <a:stretch/>
        </p:blipFill>
        <p:spPr>
          <a:xfrm>
            <a:off x="952500" y="5562600"/>
            <a:ext cx="4619625" cy="714375"/>
          </a:xfrm>
          <a:prstGeom prst="rect">
            <a:avLst/>
          </a:prstGeom>
        </p:spPr>
      </p:pic>
      <p:pic>
        <p:nvPicPr>
          <p:cNvPr id="5" name="Frame 2095584900" descr="preencoded.png">    </p:cNvPr>
          <p:cNvPicPr>
            <a:picLocks noChangeAspect="1"/>
          </p:cNvPicPr>
          <p:nvPr/>
        </p:nvPicPr>
        <p:blipFill>
          <a:blip r:embed="rId6">
            <a:extLst>
              <a:ext uri="{96DAC541-7B7A-43D3-8B79-37D633B846F1}">
                <asvg:svgBlip xmlns:asvg="http://schemas.microsoft.com/office/drawing/2016/SVG/main" r:embed="rId7"/>
              </a:ext>
            </a:extLst>
          </a:blip>
          <a:srcRect l="0" r="0" t="0" b="0"/>
          <a:stretch/>
        </p:blipFill>
        <p:spPr>
          <a:xfrm>
            <a:off x="0" y="0"/>
            <a:ext cx="18288000" cy="2505075"/>
          </a:xfrm>
          <a:prstGeom prst="rect">
            <a:avLst/>
          </a:prstGeom>
        </p:spPr>
      </p:pic>
      <p:pic>
        <p:nvPicPr>
          <p:cNvPr id="6" name="Frame 2095584907" descr="preencoded.png">    </p:cNvPr>
          <p:cNvPicPr>
            <a:picLocks noChangeAspect="1"/>
          </p:cNvPicPr>
          <p:nvPr/>
        </p:nvPicPr>
        <p:blipFill>
          <a:blip r:embed="rId8"/>
          <a:srcRect l="0" r="0" t="0" b="0"/>
          <a:stretch/>
        </p:blipFill>
        <p:spPr>
          <a:xfrm>
            <a:off x="952500" y="3076575"/>
            <a:ext cx="16602075" cy="1466850"/>
          </a:xfrm>
          <a:prstGeom prst="rect">
            <a:avLst/>
          </a:prstGeom>
        </p:spPr>
      </p:pic>
      <p:sp>
        <p:nvSpPr>
          <p:cNvPr id="7" name="What were the main strategies developed to redeploy staff to ICU What were the principles of redeployment What were redeployed staff experiences and perceived training needs How were these needs addressed What worked for redeployment and training"/>
          <p:cNvSpPr/>
          <p:nvPr/>
        </p:nvSpPr>
        <p:spPr>
          <a:xfrm>
            <a:off x="6324600" y="6524625"/>
            <a:ext cx="10258425" cy="2571750"/>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W</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w</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m</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g</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v</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y</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f</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f</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W</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w</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f</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y</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m</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W</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w</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y</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f</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f</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x</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v</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g</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w</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w</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W</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w</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k</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f</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p</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y</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m</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g</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endParaRPr lang="en-US" sz="2250" dirty="0"/>
          </a:p>
        </p:txBody>
      </p:sp>
      <p:sp>
        <p:nvSpPr>
          <p:cNvPr id="8" name="Research questions guiding the review were"/>
          <p:cNvSpPr/>
          <p:nvPr/>
        </p:nvSpPr>
        <p:spPr>
          <a:xfrm>
            <a:off x="6477000" y="5562600"/>
            <a:ext cx="8724900" cy="714375"/>
          </a:xfrm>
          <a:prstGeom prst="rect">
            <a:avLst/>
          </a:prstGeom>
          <a:noFill/>
          <a:ln/>
        </p:spPr>
        <p:txBody>
          <a:bodyPr wrap="square" lIns="0" tIns="0" rIns="0" bIns="0" rtlCol="0" anchor="t"/>
          <a:lstStyle/>
          <a:p>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q</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u</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g</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u</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d</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g</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v</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w</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w</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t>
            </a:r>
            <a:endParaRPr lang="en-US" sz="3000" dirty="0"/>
          </a:p>
        </p:txBody>
      </p:sp>
      <p:sp>
        <p:nvSpPr>
          <p:cNvPr id="9" name="Aim"/>
          <p:cNvSpPr/>
          <p:nvPr/>
        </p:nvSpPr>
        <p:spPr>
          <a:xfrm>
            <a:off x="1104900" y="5562600"/>
            <a:ext cx="4781550" cy="714375"/>
          </a:xfrm>
          <a:prstGeom prst="rect">
            <a:avLst/>
          </a:prstGeom>
          <a:noFill/>
          <a:ln/>
        </p:spPr>
        <p:txBody>
          <a:bodyPr wrap="square" lIns="0" tIns="0" rIns="0" bIns="0" rtlCol="0" anchor="t"/>
          <a:lstStyle/>
          <a:p>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m</a:t>
            </a:r>
            <a:endParaRPr lang="en-US" sz="3000" dirty="0"/>
          </a:p>
        </p:txBody>
      </p:sp>
      <p:sp>
        <p:nvSpPr>
          <p:cNvPr id="10" name="What is the purpose of evidence synthesis"/>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W</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u</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f</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v</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y</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t>
            </a:r>
            <a:endParaRPr lang="en-US" sz="5250" dirty="0"/>
          </a:p>
        </p:txBody>
      </p:sp>
      <p:sp>
        <p:nvSpPr>
          <p:cNvPr id="11" name="The aim of this review was to provide a detailed understanding of the characteristics of redeployment to Intensive Care Units ICUs and training provision during the first year of the COVID-19 pandemic It sought to identify what worked in redeployment and"/>
          <p:cNvSpPr/>
          <p:nvPr/>
        </p:nvSpPr>
        <p:spPr>
          <a:xfrm>
            <a:off x="952500" y="6581775"/>
            <a:ext cx="4638675" cy="2514600"/>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1</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9</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endParaRPr lang="en-US" sz="1500" dirty="0"/>
          </a:p>
        </p:txBody>
      </p:sp>
      <p:sp>
        <p:nvSpPr>
          <p:cNvPr id="12" name="Case example"/>
          <p:cNvSpPr/>
          <p:nvPr/>
        </p:nvSpPr>
        <p:spPr>
          <a:xfrm>
            <a:off x="1409700" y="3452813"/>
            <a:ext cx="2819400" cy="714375"/>
          </a:xfrm>
          <a:prstGeom prst="rect">
            <a:avLst/>
          </a:prstGeom>
          <a:noFill/>
          <a:ln/>
        </p:spPr>
        <p:txBody>
          <a:bodyPr wrap="square" lIns="0" tIns="0" rIns="0" bIns="0" rtlCol="0" anchor="t"/>
          <a:lstStyle/>
          <a:p>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x</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m</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3000" dirty="0">
                <a:solidFill>
                  <a:srgbClr val="FFFFFF"/>
                </a:solidFill>
                <a:latin typeface="Poppins SemiBold" pitchFamily="34" charset="0"/>
                <a:ea typeface="Poppins SemiBold" pitchFamily="34" charset="-122"/>
                <a:cs typeface="Poppins SemiBold" pitchFamily="34" charset="-120"/>
              </a:rPr>
              <a:t>e</a:t>
            </a:r>
            <a:endParaRPr lang="en-US" sz="3000" dirty="0"/>
          </a:p>
        </p:txBody>
      </p:sp>
      <p:sp>
        <p:nvSpPr>
          <p:cNvPr id="13" name="Training and redeployment of health care professionals to intensive care during COVID-19 A systematic review Hangout 1"/>
          <p:cNvSpPr/>
          <p:nvPr/>
        </p:nvSpPr>
        <p:spPr>
          <a:xfrm>
            <a:off x="4886325" y="3381375"/>
            <a:ext cx="12382500" cy="857250"/>
          </a:xfrm>
          <a:prstGeom prst="rect">
            <a:avLst/>
          </a:prstGeom>
          <a:noFill/>
          <a:ln/>
        </p:spPr>
        <p:txBody>
          <a:bodyPr wrap="square" lIns="0" tIns="0" rIns="0" bIns="0" rtlCol="0" anchor="t"/>
          <a:lstStyle/>
          <a:p>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2"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3"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4"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5"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6"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7" invalidUrl="" action="" tgtFrame="" tooltip="" history="1" highlightClick="0" endSnd="0">
                  <a:extLst>
                    <a:ext uri="{A12FA001-AC4F-418D-AE19-62706E023703}">
                      <ahyp:hlinkClr xmlns:ahyp="http://schemas.microsoft.com/office/drawing/2018/hyperlinkcolor" val="tx"/>
                    </a:ext>
                  </a:extLst>
                </a:hlinkClick>
              </a:rPr>
              <a:t>g</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8"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9"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0"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1"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2"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3"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4"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5"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6"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7" invalidUrl="" action="" tgtFrame="" tooltip="" history="1" highlightClick="0" endSnd="0">
                  <a:extLst>
                    <a:ext uri="{A12FA001-AC4F-418D-AE19-62706E023703}">
                      <ahyp:hlinkClr xmlns:ahyp="http://schemas.microsoft.com/office/drawing/2018/hyperlinkcolor" val="tx"/>
                    </a:ext>
                  </a:extLst>
                </a:hlinkClick>
              </a:rPr>
              <a:t>p</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8" invalidUrl="" action="" tgtFrame="" tooltip="" history="1" highlightClick="0" endSnd="0">
                  <a:extLst>
                    <a:ext uri="{A12FA001-AC4F-418D-AE19-62706E023703}">
                      <ahyp:hlinkClr xmlns:ahyp="http://schemas.microsoft.com/office/drawing/2018/hyperlinkcolor" val="tx"/>
                    </a:ext>
                  </a:extLst>
                </a:hlinkClick>
              </a:rPr>
              <a:t>l</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29"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0" invalidUrl="" action="" tgtFrame="" tooltip="" history="1" highlightClick="0" endSnd="0">
                  <a:extLst>
                    <a:ext uri="{A12FA001-AC4F-418D-AE19-62706E023703}">
                      <ahyp:hlinkClr xmlns:ahyp="http://schemas.microsoft.com/office/drawing/2018/hyperlinkcolor" val="tx"/>
                    </a:ext>
                  </a:extLst>
                </a:hlinkClick>
              </a:rPr>
              <a:t>y</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1" invalidUrl="" action="" tgtFrame="" tooltip="" history="1" highlightClick="0" endSnd="0">
                  <a:extLst>
                    <a:ext uri="{A12FA001-AC4F-418D-AE19-62706E023703}">
                      <ahyp:hlinkClr xmlns:ahyp="http://schemas.microsoft.com/office/drawing/2018/hyperlinkcolor" val="tx"/>
                    </a:ext>
                  </a:extLst>
                </a:hlinkClick>
              </a:rPr>
              <a:t>m</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2"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3"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4"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5"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6"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7" invalidUrl="" action="" tgtFrame="" tooltip="" history="1" highlightClick="0" endSnd="0">
                  <a:extLst>
                    <a:ext uri="{A12FA001-AC4F-418D-AE19-62706E023703}">
                      <ahyp:hlinkClr xmlns:ahyp="http://schemas.microsoft.com/office/drawing/2018/hyperlinkcolor" val="tx"/>
                    </a:ext>
                  </a:extLst>
                </a:hlinkClick>
              </a:rPr>
              <a:t>f</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8"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39" invalidUrl="" action="" tgtFrame="" tooltip="" history="1" highlightClick="0" endSnd="0">
                  <a:extLst>
                    <a:ext uri="{A12FA001-AC4F-418D-AE19-62706E023703}">
                      <ahyp:hlinkClr xmlns:ahyp="http://schemas.microsoft.com/office/drawing/2018/hyperlinkcolor" val="tx"/>
                    </a:ext>
                  </a:extLst>
                </a:hlinkClick>
              </a:rPr>
              <a:t>h</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0"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1"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2" invalidUrl="" action="" tgtFrame="" tooltip="" history="1" highlightClick="0" endSnd="0">
                  <a:extLst>
                    <a:ext uri="{A12FA001-AC4F-418D-AE19-62706E023703}">
                      <ahyp:hlinkClr xmlns:ahyp="http://schemas.microsoft.com/office/drawing/2018/hyperlinkcolor" val="tx"/>
                    </a:ext>
                  </a:extLst>
                </a:hlinkClick>
              </a:rPr>
              <a:t>l</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3"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4" invalidUrl="" action="" tgtFrame="" tooltip="" history="1" highlightClick="0" endSnd="0">
                  <a:extLst>
                    <a:ext uri="{A12FA001-AC4F-418D-AE19-62706E023703}">
                      <ahyp:hlinkClr xmlns:ahyp="http://schemas.microsoft.com/office/drawing/2018/hyperlinkcolor" val="tx"/>
                    </a:ext>
                  </a:extLst>
                </a:hlinkClick>
              </a:rPr>
              <a:t>h</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5"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6"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7"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8"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49"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0"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1" invalidUrl="" action="" tgtFrame="" tooltip="" history="1" highlightClick="0" endSnd="0">
                  <a:extLst>
                    <a:ext uri="{A12FA001-AC4F-418D-AE19-62706E023703}">
                      <ahyp:hlinkClr xmlns:ahyp="http://schemas.microsoft.com/office/drawing/2018/hyperlinkcolor" val="tx"/>
                    </a:ext>
                  </a:extLst>
                </a:hlinkClick>
              </a:rPr>
              <a:t>p</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2"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3"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4" invalidUrl="" action="" tgtFrame="" tooltip="" history="1" highlightClick="0" endSnd="0">
                  <a:extLst>
                    <a:ext uri="{A12FA001-AC4F-418D-AE19-62706E023703}">
                      <ahyp:hlinkClr xmlns:ahyp="http://schemas.microsoft.com/office/drawing/2018/hyperlinkcolor" val="tx"/>
                    </a:ext>
                  </a:extLst>
                </a:hlinkClick>
              </a:rPr>
              <a:t>f</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5"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6"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7"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8"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59"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0"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1"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2" invalidUrl="" action="" tgtFrame="" tooltip="" history="1" highlightClick="0" endSnd="0">
                  <a:extLst>
                    <a:ext uri="{A12FA001-AC4F-418D-AE19-62706E023703}">
                      <ahyp:hlinkClr xmlns:ahyp="http://schemas.microsoft.com/office/drawing/2018/hyperlinkcolor" val="tx"/>
                    </a:ext>
                  </a:extLst>
                </a:hlinkClick>
              </a:rPr>
              <a:t>l</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3"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4"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5"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6"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7"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8"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69"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0"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1"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2"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3"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4"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5" invalidUrl="" action="" tgtFrame="" tooltip="" history="1" highlightClick="0" endSnd="0">
                  <a:extLst>
                    <a:ext uri="{A12FA001-AC4F-418D-AE19-62706E023703}">
                      <ahyp:hlinkClr xmlns:ahyp="http://schemas.microsoft.com/office/drawing/2018/hyperlinkcolor" val="tx"/>
                    </a:ext>
                  </a:extLst>
                </a:hlinkClick>
              </a:rPr>
              <a:t>v</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6"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7"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8"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79"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0"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1"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2"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3"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4" invalidUrl="" action="" tgtFrame="" tooltip="" history="1" highlightClick="0" endSnd="0">
                  <a:extLst>
                    <a:ext uri="{A12FA001-AC4F-418D-AE19-62706E023703}">
                      <ahyp:hlinkClr xmlns:ahyp="http://schemas.microsoft.com/office/drawing/2018/hyperlinkcolor" val="tx"/>
                    </a:ext>
                  </a:extLst>
                </a:hlinkClick>
              </a:rPr>
              <a:t>u</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5"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6"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7" invalidUrl="" action="" tgtFrame="" tooltip="" history="1" highlightClick="0" endSnd="0">
                  <a:extLst>
                    <a:ext uri="{A12FA001-AC4F-418D-AE19-62706E023703}">
                      <ahyp:hlinkClr xmlns:ahyp="http://schemas.microsoft.com/office/drawing/2018/hyperlinkcolor" val="tx"/>
                    </a:ext>
                  </a:extLst>
                </a:hlinkClick>
              </a:rPr>
              <a:t>n</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8" invalidUrl="" action="" tgtFrame="" tooltip="" history="1" highlightClick="0" endSnd="0">
                  <a:extLst>
                    <a:ext uri="{A12FA001-AC4F-418D-AE19-62706E023703}">
                      <ahyp:hlinkClr xmlns:ahyp="http://schemas.microsoft.com/office/drawing/2018/hyperlinkcolor" val="tx"/>
                    </a:ext>
                  </a:extLst>
                </a:hlinkClick>
              </a:rPr>
              <a:t>g</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89"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0"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1" invalidUrl="" action="" tgtFrame="" tooltip="" history="1" highlightClick="0" endSnd="0">
                  <a:extLst>
                    <a:ext uri="{A12FA001-AC4F-418D-AE19-62706E023703}">
                      <ahyp:hlinkClr xmlns:ahyp="http://schemas.microsoft.com/office/drawing/2018/hyperlinkcolor" val="tx"/>
                    </a:ext>
                  </a:extLst>
                </a:hlinkClick>
              </a:rPr>
              <a:t>O</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2" invalidUrl="" action="" tgtFrame="" tooltip="" history="1" highlightClick="0" endSnd="0">
                  <a:extLst>
                    <a:ext uri="{A12FA001-AC4F-418D-AE19-62706E023703}">
                      <ahyp:hlinkClr xmlns:ahyp="http://schemas.microsoft.com/office/drawing/2018/hyperlinkcolor" val="tx"/>
                    </a:ext>
                  </a:extLst>
                </a:hlinkClick>
              </a:rPr>
              <a:t>V</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3"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4" invalidUrl="" action="" tgtFrame="" tooltip="" history="1" highlightClick="0" endSnd="0">
                  <a:extLst>
                    <a:ext uri="{A12FA001-AC4F-418D-AE19-62706E023703}">
                      <ahyp:hlinkClr xmlns:ahyp="http://schemas.microsoft.com/office/drawing/2018/hyperlinkcolor" val="tx"/>
                    </a:ext>
                  </a:extLst>
                </a:hlinkClick>
              </a:rPr>
              <a:t>D</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5"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6" invalidUrl="" action="" tgtFrame="" tooltip="" history="1" highlightClick="0" endSnd="0">
                  <a:extLst>
                    <a:ext uri="{A12FA001-AC4F-418D-AE19-62706E023703}">
                      <ahyp:hlinkClr xmlns:ahyp="http://schemas.microsoft.com/office/drawing/2018/hyperlinkcolor" val="tx"/>
                    </a:ext>
                  </a:extLst>
                </a:hlinkClick>
              </a:rPr>
              <a:t>1</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7" invalidUrl="" action="" tgtFrame="" tooltip="" history="1" highlightClick="0" endSnd="0">
                  <a:extLst>
                    <a:ext uri="{A12FA001-AC4F-418D-AE19-62706E023703}">
                      <ahyp:hlinkClr xmlns:ahyp="http://schemas.microsoft.com/office/drawing/2018/hyperlinkcolor" val="tx"/>
                    </a:ext>
                  </a:extLst>
                </a:hlinkClick>
              </a:rPr>
              <a:t>9</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8"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99"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0"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1"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2"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3" invalidUrl="" action="" tgtFrame="" tooltip="" history="1" highlightClick="0" endSnd="0">
                  <a:extLst>
                    <a:ext uri="{A12FA001-AC4F-418D-AE19-62706E023703}">
                      <ahyp:hlinkClr xmlns:ahyp="http://schemas.microsoft.com/office/drawing/2018/hyperlinkcolor" val="tx"/>
                    </a:ext>
                  </a:extLst>
                </a:hlinkClick>
              </a:rPr>
              <a:t>y</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4" invalidUrl="" action="" tgtFrame="" tooltip="" history="1" highlightClick="0" endSnd="0">
                  <a:extLst>
                    <a:ext uri="{A12FA001-AC4F-418D-AE19-62706E023703}">
                      <ahyp:hlinkClr xmlns:ahyp="http://schemas.microsoft.com/office/drawing/2018/hyperlinkcolor" val="tx"/>
                    </a:ext>
                  </a:extLst>
                </a:hlinkClick>
              </a:rPr>
              <a:t>s</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5"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6"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7" invalidUrl="" action="" tgtFrame="" tooltip="" history="1" highlightClick="0" endSnd="0">
                  <a:extLst>
                    <a:ext uri="{A12FA001-AC4F-418D-AE19-62706E023703}">
                      <ahyp:hlinkClr xmlns:ahyp="http://schemas.microsoft.com/office/drawing/2018/hyperlinkcolor" val="tx"/>
                    </a:ext>
                  </a:extLst>
                </a:hlinkClick>
              </a:rPr>
              <a:t>m</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8" invalidUrl="" action="" tgtFrame="" tooltip="" history="1" highlightClick="0" endSnd="0">
                  <a:extLst>
                    <a:ext uri="{A12FA001-AC4F-418D-AE19-62706E023703}">
                      <ahyp:hlinkClr xmlns:ahyp="http://schemas.microsoft.com/office/drawing/2018/hyperlinkcolor" val="tx"/>
                    </a:ext>
                  </a:extLst>
                </a:hlinkClick>
              </a:rPr>
              <a:t>a</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09" invalidUrl="" action="" tgtFrame="" tooltip="" history="1" highlightClick="0" endSnd="0">
                  <a:extLst>
                    <a:ext uri="{A12FA001-AC4F-418D-AE19-62706E023703}">
                      <ahyp:hlinkClr xmlns:ahyp="http://schemas.microsoft.com/office/drawing/2018/hyperlinkcolor" val="tx"/>
                    </a:ext>
                  </a:extLst>
                </a:hlinkClick>
              </a:rPr>
              <a:t>t</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0"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1" invalidUrl="" action="" tgtFrame="" tooltip="" history="1" highlightClick="0" endSnd="0">
                  <a:extLst>
                    <a:ext uri="{A12FA001-AC4F-418D-AE19-62706E023703}">
                      <ahyp:hlinkClr xmlns:ahyp="http://schemas.microsoft.com/office/drawing/2018/hyperlinkcolor" val="tx"/>
                    </a:ext>
                  </a:extLst>
                </a:hlinkClick>
              </a:rPr>
              <a:t>c</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2" invalidUrl="" action="" tgtFrame="" tooltip="" history="1" highlightClick="0" endSnd="0">
                  <a:extLst>
                    <a:ext uri="{A12FA001-AC4F-418D-AE19-62706E023703}">
                      <ahyp:hlinkClr xmlns:ahyp="http://schemas.microsoft.com/office/drawing/2018/hyperlinkcolor" val="tx"/>
                    </a:ext>
                  </a:extLst>
                </a:hlinkClick>
              </a:rPr>
              <a:t> </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3" invalidUrl="" action="" tgtFrame="" tooltip="" history="1" highlightClick="0" endSnd="0">
                  <a:extLst>
                    <a:ext uri="{A12FA001-AC4F-418D-AE19-62706E023703}">
                      <ahyp:hlinkClr xmlns:ahyp="http://schemas.microsoft.com/office/drawing/2018/hyperlinkcolor" val="tx"/>
                    </a:ext>
                  </a:extLst>
                </a:hlinkClick>
              </a:rPr>
              <a:t>r</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4"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5" invalidUrl="" action="" tgtFrame="" tooltip="" history="1" highlightClick="0" endSnd="0">
                  <a:extLst>
                    <a:ext uri="{A12FA001-AC4F-418D-AE19-62706E023703}">
                      <ahyp:hlinkClr xmlns:ahyp="http://schemas.microsoft.com/office/drawing/2018/hyperlinkcolor" val="tx"/>
                    </a:ext>
                  </a:extLst>
                </a:hlinkClick>
              </a:rPr>
              <a:t>v</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6" invalidUrl="" action="" tgtFrame="" tooltip="" history="1" highlightClick="0" endSnd="0">
                  <a:extLst>
                    <a:ext uri="{A12FA001-AC4F-418D-AE19-62706E023703}">
                      <ahyp:hlinkClr xmlns:ahyp="http://schemas.microsoft.com/office/drawing/2018/hyperlinkcolor" val="tx"/>
                    </a:ext>
                  </a:extLst>
                </a:hlinkClick>
              </a:rPr>
              <a:t>i</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7" invalidUrl="" action="" tgtFrame="" tooltip="" history="1" highlightClick="0" endSnd="0">
                  <a:extLst>
                    <a:ext uri="{A12FA001-AC4F-418D-AE19-62706E023703}">
                      <ahyp:hlinkClr xmlns:ahyp="http://schemas.microsoft.com/office/drawing/2018/hyperlinkcolor" val="tx"/>
                    </a:ext>
                  </a:extLst>
                </a:hlinkClick>
              </a:rPr>
              <a:t>e</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8" invalidUrl="" action="" tgtFrame="" tooltip="" history="1" highlightClick="0" endSnd="0">
                  <a:extLst>
                    <a:ext uri="{A12FA001-AC4F-418D-AE19-62706E023703}">
                      <ahyp:hlinkClr xmlns:ahyp="http://schemas.microsoft.com/office/drawing/2018/hyperlinkcolor" val="tx"/>
                    </a:ext>
                  </a:extLst>
                </a:hlinkClick>
              </a:rPr>
              <a:t>w</a:t>
            </a:r>
            <a:pPr algn="l" indent="0" marL="0">
              <a:lnSpc>
                <a:spcPts val="3375"/>
              </a:lnSpc>
              <a:buNone/>
            </a:pPr>
            <a:r>
              <a:rPr lang="en-US" sz="2250" u="sng" dirty="0">
                <a:solidFill>
                  <a:srgbClr val="0D0D0D"/>
                </a:solidFill>
                <a:latin typeface="Poppins SemiBold" pitchFamily="34" charset="0"/>
                <a:ea typeface="Poppins SemiBold" pitchFamily="34" charset="-122"/>
                <a:cs typeface="Poppins SemiBold" pitchFamily="34" charset="-120"/>
                <a:hlinkClick r:id="rId119" invalidUrl="" action="" tgtFrame="" tooltip="" history="1" highlightClick="0" endSnd="0">
                  <a:extLst>
                    <a:ext uri="{A12FA001-AC4F-418D-AE19-62706E023703}">
                      <ahyp:hlinkClr xmlns:ahyp="http://schemas.microsoft.com/office/drawing/2018/hyperlinkcolor" val="tx"/>
                    </a:ext>
                  </a:extLst>
                </a:hlinkClick>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g</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2F9C67"/>
                </a:solidFill>
                <a:latin typeface="Poppins SemiBold" pitchFamily="34" charset="0"/>
                <a:ea typeface="Poppins SemiBold" pitchFamily="34" charset="-122"/>
                <a:cs typeface="Poppins SemiBold" pitchFamily="34" charset="-120"/>
              </a:rPr>
              <a:t>1</a:t>
            </a:r>
            <a:endParaRPr lang="en-US" sz="22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extLst>
              <a:ext uri="{96DAC541-7B7A-43D3-8B79-37D633B846F1}">
                <asvg:svgBlip xmlns:asvg="http://schemas.microsoft.com/office/drawing/2016/SVG/main" r:embed="rId2"/>
              </a:ext>
            </a:extLst>
          </a:blip>
          <a:srcRect l="0" r="0" t="0" b="0"/>
          <a:stretch/>
        </p:blipFill>
        <p:spPr>
          <a:xfrm>
            <a:off x="0" y="0"/>
            <a:ext cx="18288000" cy="2505075"/>
          </a:xfrm>
          <a:prstGeom prst="rect">
            <a:avLst/>
          </a:prstGeom>
        </p:spPr>
      </p:pic>
      <p:pic>
        <p:nvPicPr>
          <p:cNvPr id="3" name="Frame 2095584917" descr="preencoded.png">    </p:cNvPr>
          <p:cNvPicPr>
            <a:picLocks noChangeAspect="1"/>
          </p:cNvPicPr>
          <p:nvPr/>
        </p:nvPicPr>
        <p:blipFill>
          <a:blip r:embed="rId3"/>
          <a:srcRect l="0" r="0" t="0" b="0"/>
          <a:stretch/>
        </p:blipFill>
        <p:spPr>
          <a:xfrm>
            <a:off x="952500" y="6191250"/>
            <a:ext cx="16383000" cy="3409950"/>
          </a:xfrm>
          <a:prstGeom prst="rect">
            <a:avLst/>
          </a:prstGeom>
        </p:spPr>
      </p:pic>
      <p:sp>
        <p:nvSpPr>
          <p:cNvPr id="4" name="Searching for evidence"/>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f</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r</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v</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endParaRPr lang="en-US" sz="5250" dirty="0"/>
          </a:p>
        </p:txBody>
      </p:sp>
      <p:sp>
        <p:nvSpPr>
          <p:cNvPr id="5" name="Breckon et al 2016 p 18"/>
          <p:cNvSpPr/>
          <p:nvPr/>
        </p:nvSpPr>
        <p:spPr>
          <a:xfrm>
            <a:off x="3352800" y="8420100"/>
            <a:ext cx="3124200" cy="714375"/>
          </a:xfrm>
          <a:prstGeom prst="rect">
            <a:avLst/>
          </a:prstGeom>
          <a:noFill/>
          <a:ln/>
        </p:spPr>
        <p:txBody>
          <a:bodyPr wrap="square" lIns="0" tIns="0" rIns="0" bIns="0" rtlCol="0" anchor="t"/>
          <a:lstStyle/>
          <a:p>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B</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k</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2</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0</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1</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6</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p</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1</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8</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a:t>
            </a:r>
            <a:pPr algn="l" indent="0" marL="0">
              <a:lnSpc>
                <a:spcPts val="5625"/>
              </a:lnSpc>
              <a:buNone/>
            </a:pPr>
            <a:r>
              <a:rPr lang="en-US" sz="1800" dirty="0">
                <a:solidFill>
                  <a:srgbClr val="FFFFFF"/>
                </a:solidFill>
                <a:latin typeface="Poppins SemiBold" pitchFamily="34" charset="0"/>
                <a:ea typeface="Poppins SemiBold" pitchFamily="34" charset="-122"/>
                <a:cs typeface="Poppins SemiBold" pitchFamily="34" charset="-120"/>
              </a:rPr>
              <a:t>.</a:t>
            </a:r>
            <a:endParaRPr lang="en-US" sz="1800" dirty="0"/>
          </a:p>
        </p:txBody>
      </p:sp>
      <p:sp>
        <p:nvSpPr>
          <p:cNvPr id="6" name="Not all evidence is equal Some is stronger  and more relevant to your challenge  than others"/>
          <p:cNvSpPr/>
          <p:nvPr/>
        </p:nvSpPr>
        <p:spPr>
          <a:xfrm>
            <a:off x="3352800" y="6934200"/>
            <a:ext cx="12753975" cy="1428750"/>
          </a:xfrm>
          <a:prstGeom prst="rect">
            <a:avLst/>
          </a:prstGeom>
          <a:noFill/>
          <a:ln/>
        </p:spPr>
        <p:txBody>
          <a:bodyPr wrap="square" lIns="0" tIns="0" rIns="0" bIns="0" rtlCol="0" anchor="ctr"/>
          <a:lstStyle/>
          <a:p>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v</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d</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q</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u</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m</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i</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g</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d</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m</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v</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y</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u</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c</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l</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g</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a</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n</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 </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o</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t</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h</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e</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r</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s</a:t>
            </a:r>
            <a:pPr algn="l" indent="0" marL="0">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a:t>
            </a:r>
            <a:endParaRPr lang="en-US" sz="3750" dirty="0"/>
          </a:p>
        </p:txBody>
      </p:sp>
      <p:sp>
        <p:nvSpPr>
          <p:cNvPr id="7" name="A clear set of objectives with pre-established inclusion criteria for identified literature An explicit reproducible methodology A systematic search which seeks to identify all eligible literature  that matches the inclusion criteria"/>
          <p:cNvSpPr/>
          <p:nvPr/>
        </p:nvSpPr>
        <p:spPr>
          <a:xfrm>
            <a:off x="952500" y="4200525"/>
            <a:ext cx="8001000" cy="1571625"/>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j</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v</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x</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w</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k</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endParaRPr lang="en-US" sz="1500" dirty="0"/>
          </a:p>
        </p:txBody>
      </p:sp>
      <p:sp>
        <p:nvSpPr>
          <p:cNvPr id="8" name="A formal assessment of the quality of the included literature Systematic synthesis bringing together and presentation of the findings"/>
          <p:cNvSpPr/>
          <p:nvPr/>
        </p:nvSpPr>
        <p:spPr>
          <a:xfrm>
            <a:off x="9353550" y="4200525"/>
            <a:ext cx="8001000" cy="628650"/>
          </a:xfrm>
          <a:prstGeom prst="rect">
            <a:avLst/>
          </a:prstGeom>
          <a:noFill/>
          <a:ln/>
        </p:spPr>
        <p:txBody>
          <a:bodyPr wrap="square" lIns="0" tIns="0" rIns="0" bIns="0" rtlCol="0" anchor="t"/>
          <a:lstStyle/>
          <a:p>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q</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l</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u</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m</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c</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y</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b</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p</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r</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a</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o</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t</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h</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e</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 </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f</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d</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i</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n</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g</a:t>
            </a:r>
            <a:pPr algn="l" indent="0" marL="0">
              <a:lnSpc>
                <a:spcPts val="2475"/>
              </a:lnSpc>
              <a:buNone/>
            </a:pPr>
            <a:r>
              <a:rPr lang="en-US" sz="1500" dirty="0">
                <a:solidFill>
                  <a:srgbClr val="0D0D0D"/>
                </a:solidFill>
                <a:latin typeface="Poppins Light" pitchFamily="34" charset="0"/>
                <a:ea typeface="Poppins Light" pitchFamily="34" charset="-122"/>
                <a:cs typeface="Poppins Light" pitchFamily="34" charset="-120"/>
              </a:rPr>
              <a:t>s</a:t>
            </a:r>
            <a:endParaRPr lang="en-US" sz="1500" dirty="0"/>
          </a:p>
        </p:txBody>
      </p:sp>
      <p:sp>
        <p:nvSpPr>
          <p:cNvPr id="9" name="Literature reviews identify evidence without a strictly standardized search strategy or inclusion criteria Systematic reviews have"/>
          <p:cNvSpPr/>
          <p:nvPr/>
        </p:nvSpPr>
        <p:spPr>
          <a:xfrm>
            <a:off x="952500" y="3048000"/>
            <a:ext cx="16402050" cy="857250"/>
          </a:xfrm>
          <a:prstGeom prst="rect">
            <a:avLst/>
          </a:prstGeom>
          <a:noFill/>
          <a:ln/>
        </p:spPr>
        <p:txBody>
          <a:bodyPr wrap="square" lIns="0" tIns="0" rIns="0" bIns="0" rtlCol="0" anchor="t"/>
          <a:lstStyle/>
          <a:p>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v</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w</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f</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y</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v</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w</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y</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z</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d</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g</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y</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l</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u</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o</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n</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y</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m</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t</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c</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r</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v</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i</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w</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s</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 </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h</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v</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e</a:t>
            </a:r>
            <a:pPr algn="l" indent="0" marL="0">
              <a:lnSpc>
                <a:spcPts val="3375"/>
              </a:lnSpc>
              <a:buNone/>
            </a:pPr>
            <a:r>
              <a:rPr lang="en-US" sz="2250" dirty="0">
                <a:solidFill>
                  <a:srgbClr val="0D0D0D"/>
                </a:solidFill>
                <a:latin typeface="Poppins SemiBold" pitchFamily="34" charset="0"/>
                <a:ea typeface="Poppins SemiBold" pitchFamily="34" charset="-122"/>
                <a:cs typeface="Poppins SemiBold" pitchFamily="34" charset="-120"/>
              </a:rPr>
              <a:t>:</a:t>
            </a:r>
            <a:endParaRPr lang="en-US" sz="22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Frame 2095584900" descr="preencoded.png">    </p:cNvPr>
          <p:cNvPicPr>
            <a:picLocks noChangeAspect="1"/>
          </p:cNvPicPr>
          <p:nvPr/>
        </p:nvPicPr>
        <p:blipFill>
          <a:blip r:embed="rId1"/>
          <a:srcRect l="0" r="0" t="0" b="0"/>
          <a:stretch/>
        </p:blipFill>
        <p:spPr>
          <a:xfrm>
            <a:off x="0" y="0"/>
            <a:ext cx="18288000" cy="2505075"/>
          </a:xfrm>
          <a:prstGeom prst="rect">
            <a:avLst/>
          </a:prstGeom>
        </p:spPr>
      </p:pic>
      <p:pic>
        <p:nvPicPr>
          <p:cNvPr id="3" name="Year" descr="preencoded.png">    </p:cNvPr>
          <p:cNvPicPr>
            <a:picLocks noChangeAspect="1"/>
          </p:cNvPicPr>
          <p:nvPr/>
        </p:nvPicPr>
        <p:blipFill>
          <a:blip r:embed="rId2">
            <a:extLst>
              <a:ext uri="{96DAC541-7B7A-43D3-8B79-37D633B846F1}">
                <asvg:svgBlip xmlns:asvg="http://schemas.microsoft.com/office/drawing/2016/SVG/main" r:embed="rId3"/>
              </a:ext>
            </a:extLst>
          </a:blip>
          <a:srcRect l="0" r="0" t="0" b="0"/>
          <a:stretch/>
        </p:blipFill>
        <p:spPr>
          <a:xfrm>
            <a:off x="476250" y="3533775"/>
            <a:ext cx="16859250" cy="5562600"/>
          </a:xfrm>
          <a:prstGeom prst="rect">
            <a:avLst/>
          </a:prstGeom>
        </p:spPr>
      </p:pic>
      <p:sp>
        <p:nvSpPr>
          <p:cNvPr id="4" name="Steps 1-4 to evidence synthesis"/>
          <p:cNvSpPr/>
          <p:nvPr/>
        </p:nvSpPr>
        <p:spPr>
          <a:xfrm>
            <a:off x="952500" y="952500"/>
            <a:ext cx="16402050" cy="904875"/>
          </a:xfrm>
          <a:prstGeom prst="rect">
            <a:avLst/>
          </a:prstGeom>
          <a:noFill/>
          <a:ln/>
        </p:spPr>
        <p:txBody>
          <a:bodyPr wrap="square" lIns="0" tIns="0" rIns="0" bIns="0" rtlCol="0" anchor="b"/>
          <a:lstStyle/>
          <a:p>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p</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1</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4</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o</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v</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d</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c</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 </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y</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n</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t</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e</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i</a:t>
            </a:r>
            <a:pPr algn="l" indent="0" marL="0">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s</a:t>
            </a:r>
            <a:endParaRPr lang="en-US" sz="5250" dirty="0"/>
          </a:p>
        </p:txBody>
      </p:sp>
      <p:sp>
        <p:nvSpPr>
          <p:cNvPr id="5" name="IDENTIFYING AND SELECTING EVIDENCE"/>
          <p:cNvSpPr/>
          <p:nvPr/>
        </p:nvSpPr>
        <p:spPr>
          <a:xfrm>
            <a:off x="10477500" y="3838575"/>
            <a:ext cx="6591300" cy="523875"/>
          </a:xfrm>
          <a:prstGeom prst="rect">
            <a:avLst/>
          </a:prstGeom>
          <a:noFill/>
          <a:ln/>
        </p:spPr>
        <p:txBody>
          <a:bodyPr wrap="square" lIns="0" tIns="0" rIns="0" bIns="0" rtlCol="0" anchor="ctr"/>
          <a:lstStyle/>
          <a:p>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D</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N</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T</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F</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Y</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N</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G</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A</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N</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D</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S</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L</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C</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T</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N</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G</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V</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D</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N</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C</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endParaRPr lang="en-US" sz="2700" dirty="0"/>
          </a:p>
        </p:txBody>
      </p:sp>
      <p:sp>
        <p:nvSpPr>
          <p:cNvPr id="6" name="SEARCHING FOR THE EVIDENCE"/>
          <p:cNvSpPr/>
          <p:nvPr/>
        </p:nvSpPr>
        <p:spPr>
          <a:xfrm>
            <a:off x="7886700" y="5267325"/>
            <a:ext cx="5229225" cy="523875"/>
          </a:xfrm>
          <a:prstGeom prst="rect">
            <a:avLst/>
          </a:prstGeom>
          <a:noFill/>
          <a:ln/>
        </p:spPr>
        <p:txBody>
          <a:bodyPr wrap="square" lIns="0" tIns="0" rIns="0" bIns="0" rtlCol="0" anchor="ctr"/>
          <a:lstStyle/>
          <a:p>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S</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A</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R</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C</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H</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N</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G</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F</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O</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R</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T</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H</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V</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D</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N</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C</a:t>
            </a:r>
            <a:pPr algn="ctr" indent="0" marL="0">
              <a:lnSpc>
                <a:spcPts val="4125"/>
              </a:lnSpc>
              <a:buNone/>
            </a:pPr>
            <a:r>
              <a:rPr lang="en-US" sz="2700" dirty="0">
                <a:solidFill>
                  <a:srgbClr val="2B4561"/>
                </a:solidFill>
                <a:latin typeface="Poppins SemiBold" pitchFamily="34" charset="0"/>
                <a:ea typeface="Poppins SemiBold" pitchFamily="34" charset="-122"/>
                <a:cs typeface="Poppins SemiBold" pitchFamily="34" charset="-120"/>
              </a:rPr>
              <a:t>E</a:t>
            </a:r>
            <a:endParaRPr lang="en-US" sz="2700" dirty="0"/>
          </a:p>
        </p:txBody>
      </p:sp>
      <p:sp>
        <p:nvSpPr>
          <p:cNvPr id="7" name="DEVELOPING THE SEARCH STRATEGY"/>
          <p:cNvSpPr/>
          <p:nvPr/>
        </p:nvSpPr>
        <p:spPr>
          <a:xfrm>
            <a:off x="4095750" y="6791325"/>
            <a:ext cx="6143625" cy="523875"/>
          </a:xfrm>
          <a:prstGeom prst="rect">
            <a:avLst/>
          </a:prstGeom>
          <a:noFill/>
          <a:ln/>
        </p:spPr>
        <p:txBody>
          <a:bodyPr wrap="square" lIns="0" tIns="0" rIns="0" bIns="0" rtlCol="0" anchor="ctr"/>
          <a:lstStyle/>
          <a:p>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D</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V</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L</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O</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P</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N</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G</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T</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H</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S</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A</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R</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C</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H</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S</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T</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R</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A</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T</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G</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Y</a:t>
            </a:r>
            <a:endParaRPr lang="en-US" sz="2700" dirty="0"/>
          </a:p>
        </p:txBody>
      </p:sp>
      <p:sp>
        <p:nvSpPr>
          <p:cNvPr id="8" name="IS AN EVIDENCE SYNTHESIS NEEDED"/>
          <p:cNvSpPr/>
          <p:nvPr/>
        </p:nvSpPr>
        <p:spPr>
          <a:xfrm>
            <a:off x="752475" y="8267700"/>
            <a:ext cx="6143625" cy="523875"/>
          </a:xfrm>
          <a:prstGeom prst="rect">
            <a:avLst/>
          </a:prstGeom>
          <a:noFill/>
          <a:ln/>
        </p:spPr>
        <p:txBody>
          <a:bodyPr wrap="square" lIns="0" tIns="0" rIns="0" bIns="0" rtlCol="0" anchor="ctr"/>
          <a:lstStyle/>
          <a:p>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S</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A</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N</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V</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D</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N</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C</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S</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Y</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N</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T</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H</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S</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I</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S</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 </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N</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D</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E</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D</a:t>
            </a:r>
            <a:pPr algn="ctr" indent="0" marL="0">
              <a:lnSpc>
                <a:spcPts val="4125"/>
              </a:lnSpc>
              <a:buNone/>
            </a:pPr>
            <a:r>
              <a:rPr lang="en-US" sz="2700" dirty="0">
                <a:solidFill>
                  <a:srgbClr val="FFFFFF"/>
                </a:solidFill>
                <a:latin typeface="Poppins SemiBold" pitchFamily="34" charset="0"/>
                <a:ea typeface="Poppins SemiBold" pitchFamily="34" charset="-122"/>
                <a:cs typeface="Poppins SemiBold" pitchFamily="34" charset="-120"/>
              </a:rPr>
              <a:t>?</a:t>
            </a:r>
            <a:endParaRPr lang="en-US" sz="2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2024-12-19T23:39:23Z</dcterms:created>
  <dcterms:modified xsi:type="dcterms:W3CDTF">2024-12-19T23:39:23Z</dcterms:modified>
</cp:coreProperties>
</file>