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AD6442-A8A0-B056-B603-82E499A8368A}" v="295" dt="2024-12-25T14:44:49.1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1CAD6442-A8A0-B056-B603-82E499A8368A}"/>
    <pc:docChg chg="modSld">
      <pc:chgData name="Maria Nikolava" userId="S::mnikolava@ucgp.net::ed7a87f1-b503-40aa-9a08-dd3cc353aa60" providerId="AD" clId="Web-{1CAD6442-A8A0-B056-B603-82E499A8368A}" dt="2024-12-25T14:44:48.384" v="272" actId="1076"/>
      <pc:docMkLst>
        <pc:docMk/>
      </pc:docMkLst>
      <pc:sldChg chg="modSp">
        <pc:chgData name="Maria Nikolava" userId="S::mnikolava@ucgp.net::ed7a87f1-b503-40aa-9a08-dd3cc353aa60" providerId="AD" clId="Web-{1CAD6442-A8A0-B056-B603-82E499A8368A}" dt="2024-12-25T14:29:24.918" v="8" actId="20577"/>
        <pc:sldMkLst>
          <pc:docMk/>
          <pc:sldMk cId="0" sldId="256"/>
        </pc:sldMkLst>
        <pc:spChg chg="mod">
          <ac:chgData name="Maria Nikolava" userId="S::mnikolava@ucgp.net::ed7a87f1-b503-40aa-9a08-dd3cc353aa60" providerId="AD" clId="Web-{1CAD6442-A8A0-B056-B603-82E499A8368A}" dt="2024-12-25T14:29:24.918" v="8" actId="20577"/>
          <ac:spMkLst>
            <pc:docMk/>
            <pc:sldMk cId="0" sldId="256"/>
            <ac:spMk id="6" creationId="{00000000-0000-0000-0000-000000000000}"/>
          </ac:spMkLst>
        </pc:spChg>
        <pc:spChg chg="mod">
          <ac:chgData name="Maria Nikolava" userId="S::mnikolava@ucgp.net::ed7a87f1-b503-40aa-9a08-dd3cc353aa60" providerId="AD" clId="Web-{1CAD6442-A8A0-B056-B603-82E499A8368A}" dt="2024-12-25T14:29:18.637" v="4" actId="20577"/>
          <ac:spMkLst>
            <pc:docMk/>
            <pc:sldMk cId="0" sldId="256"/>
            <ac:spMk id="8" creationId="{00000000-0000-0000-0000-000000000000}"/>
          </ac:spMkLst>
        </pc:spChg>
      </pc:sldChg>
      <pc:sldChg chg="modSp">
        <pc:chgData name="Maria Nikolava" userId="S::mnikolava@ucgp.net::ed7a87f1-b503-40aa-9a08-dd3cc353aa60" providerId="AD" clId="Web-{1CAD6442-A8A0-B056-B603-82E499A8368A}" dt="2024-12-25T14:29:56.856" v="12" actId="20577"/>
        <pc:sldMkLst>
          <pc:docMk/>
          <pc:sldMk cId="0" sldId="257"/>
        </pc:sldMkLst>
        <pc:spChg chg="mod">
          <ac:chgData name="Maria Nikolava" userId="S::mnikolava@ucgp.net::ed7a87f1-b503-40aa-9a08-dd3cc353aa60" providerId="AD" clId="Web-{1CAD6442-A8A0-B056-B603-82E499A8368A}" dt="2024-12-25T14:29:56.856" v="12" actId="20577"/>
          <ac:spMkLst>
            <pc:docMk/>
            <pc:sldMk cId="0" sldId="257"/>
            <ac:spMk id="3" creationId="{00000000-0000-0000-0000-000000000000}"/>
          </ac:spMkLst>
        </pc:spChg>
      </pc:sldChg>
      <pc:sldChg chg="modSp">
        <pc:chgData name="Maria Nikolava" userId="S::mnikolava@ucgp.net::ed7a87f1-b503-40aa-9a08-dd3cc353aa60" providerId="AD" clId="Web-{1CAD6442-A8A0-B056-B603-82E499A8368A}" dt="2024-12-25T14:30:09.684" v="18" actId="20577"/>
        <pc:sldMkLst>
          <pc:docMk/>
          <pc:sldMk cId="0" sldId="258"/>
        </pc:sldMkLst>
        <pc:spChg chg="mod">
          <ac:chgData name="Maria Nikolava" userId="S::mnikolava@ucgp.net::ed7a87f1-b503-40aa-9a08-dd3cc353aa60" providerId="AD" clId="Web-{1CAD6442-A8A0-B056-B603-82E499A8368A}" dt="2024-12-25T14:30:04.091" v="16" actId="20577"/>
          <ac:spMkLst>
            <pc:docMk/>
            <pc:sldMk cId="0" sldId="258"/>
            <ac:spMk id="3" creationId="{00000000-0000-0000-0000-000000000000}"/>
          </ac:spMkLst>
        </pc:spChg>
        <pc:spChg chg="mod">
          <ac:chgData name="Maria Nikolava" userId="S::mnikolava@ucgp.net::ed7a87f1-b503-40aa-9a08-dd3cc353aa60" providerId="AD" clId="Web-{1CAD6442-A8A0-B056-B603-82E499A8368A}" dt="2024-12-25T14:30:09.684" v="18" actId="20577"/>
          <ac:spMkLst>
            <pc:docMk/>
            <pc:sldMk cId="0" sldId="258"/>
            <ac:spMk id="4" creationId="{00000000-0000-0000-0000-000000000000}"/>
          </ac:spMkLst>
        </pc:spChg>
      </pc:sldChg>
      <pc:sldChg chg="modSp">
        <pc:chgData name="Maria Nikolava" userId="S::mnikolava@ucgp.net::ed7a87f1-b503-40aa-9a08-dd3cc353aa60" providerId="AD" clId="Web-{1CAD6442-A8A0-B056-B603-82E499A8368A}" dt="2024-12-25T14:32:13.452" v="60" actId="20577"/>
        <pc:sldMkLst>
          <pc:docMk/>
          <pc:sldMk cId="0" sldId="259"/>
        </pc:sldMkLst>
        <pc:spChg chg="mod">
          <ac:chgData name="Maria Nikolava" userId="S::mnikolava@ucgp.net::ed7a87f1-b503-40aa-9a08-dd3cc353aa60" providerId="AD" clId="Web-{1CAD6442-A8A0-B056-B603-82E499A8368A}" dt="2024-12-25T14:31:59.139" v="52" actId="20577"/>
          <ac:spMkLst>
            <pc:docMk/>
            <pc:sldMk cId="0" sldId="259"/>
            <ac:spMk id="6" creationId="{00000000-0000-0000-0000-000000000000}"/>
          </ac:spMkLst>
        </pc:spChg>
        <pc:spChg chg="mod">
          <ac:chgData name="Maria Nikolava" userId="S::mnikolava@ucgp.net::ed7a87f1-b503-40aa-9a08-dd3cc353aa60" providerId="AD" clId="Web-{1CAD6442-A8A0-B056-B603-82E499A8368A}" dt="2024-12-25T14:31:50.561" v="48" actId="20577"/>
          <ac:spMkLst>
            <pc:docMk/>
            <pc:sldMk cId="0" sldId="259"/>
            <ac:spMk id="7" creationId="{00000000-0000-0000-0000-000000000000}"/>
          </ac:spMkLst>
        </pc:spChg>
        <pc:spChg chg="mod">
          <ac:chgData name="Maria Nikolava" userId="S::mnikolava@ucgp.net::ed7a87f1-b503-40aa-9a08-dd3cc353aa60" providerId="AD" clId="Web-{1CAD6442-A8A0-B056-B603-82E499A8368A}" dt="2024-12-25T14:32:13.452" v="60" actId="20577"/>
          <ac:spMkLst>
            <pc:docMk/>
            <pc:sldMk cId="0" sldId="259"/>
            <ac:spMk id="8" creationId="{00000000-0000-0000-0000-000000000000}"/>
          </ac:spMkLst>
        </pc:spChg>
        <pc:spChg chg="mod">
          <ac:chgData name="Maria Nikolava" userId="S::mnikolava@ucgp.net::ed7a87f1-b503-40aa-9a08-dd3cc353aa60" providerId="AD" clId="Web-{1CAD6442-A8A0-B056-B603-82E499A8368A}" dt="2024-12-25T14:32:08.186" v="56" actId="20577"/>
          <ac:spMkLst>
            <pc:docMk/>
            <pc:sldMk cId="0" sldId="259"/>
            <ac:spMk id="9" creationId="{00000000-0000-0000-0000-000000000000}"/>
          </ac:spMkLst>
        </pc:spChg>
        <pc:spChg chg="mod">
          <ac:chgData name="Maria Nikolava" userId="S::mnikolava@ucgp.net::ed7a87f1-b503-40aa-9a08-dd3cc353aa60" providerId="AD" clId="Web-{1CAD6442-A8A0-B056-B603-82E499A8368A}" dt="2024-12-25T14:31:21.389" v="40" actId="1076"/>
          <ac:spMkLst>
            <pc:docMk/>
            <pc:sldMk cId="0" sldId="259"/>
            <ac:spMk id="11" creationId="{00000000-0000-0000-0000-000000000000}"/>
          </ac:spMkLst>
        </pc:spChg>
        <pc:spChg chg="mod">
          <ac:chgData name="Maria Nikolava" userId="S::mnikolava@ucgp.net::ed7a87f1-b503-40aa-9a08-dd3cc353aa60" providerId="AD" clId="Web-{1CAD6442-A8A0-B056-B603-82E499A8368A}" dt="2024-12-25T14:30:35.185" v="21" actId="20577"/>
          <ac:spMkLst>
            <pc:docMk/>
            <pc:sldMk cId="0" sldId="259"/>
            <ac:spMk id="12" creationId="{00000000-0000-0000-0000-000000000000}"/>
          </ac:spMkLst>
        </pc:spChg>
        <pc:spChg chg="mod">
          <ac:chgData name="Maria Nikolava" userId="S::mnikolava@ucgp.net::ed7a87f1-b503-40aa-9a08-dd3cc353aa60" providerId="AD" clId="Web-{1CAD6442-A8A0-B056-B603-82E499A8368A}" dt="2024-12-25T14:31:42.154" v="44" actId="20577"/>
          <ac:spMkLst>
            <pc:docMk/>
            <pc:sldMk cId="0" sldId="259"/>
            <ac:spMk id="13" creationId="{00000000-0000-0000-0000-000000000000}"/>
          </ac:spMkLst>
        </pc:spChg>
        <pc:spChg chg="mod">
          <ac:chgData name="Maria Nikolava" userId="S::mnikolava@ucgp.net::ed7a87f1-b503-40aa-9a08-dd3cc353aa60" providerId="AD" clId="Web-{1CAD6442-A8A0-B056-B603-82E499A8368A}" dt="2024-12-25T14:31:15.982" v="35" actId="20577"/>
          <ac:spMkLst>
            <pc:docMk/>
            <pc:sldMk cId="0" sldId="259"/>
            <ac:spMk id="14" creationId="{00000000-0000-0000-0000-000000000000}"/>
          </ac:spMkLst>
        </pc:spChg>
      </pc:sldChg>
      <pc:sldChg chg="modSp">
        <pc:chgData name="Maria Nikolava" userId="S::mnikolava@ucgp.net::ed7a87f1-b503-40aa-9a08-dd3cc353aa60" providerId="AD" clId="Web-{1CAD6442-A8A0-B056-B603-82E499A8368A}" dt="2024-12-25T14:34:55.938" v="97" actId="20577"/>
        <pc:sldMkLst>
          <pc:docMk/>
          <pc:sldMk cId="0" sldId="260"/>
        </pc:sldMkLst>
        <pc:spChg chg="mod">
          <ac:chgData name="Maria Nikolava" userId="S::mnikolava@ucgp.net::ed7a87f1-b503-40aa-9a08-dd3cc353aa60" providerId="AD" clId="Web-{1CAD6442-A8A0-B056-B603-82E499A8368A}" dt="2024-12-25T14:34:55.938" v="97" actId="20577"/>
          <ac:spMkLst>
            <pc:docMk/>
            <pc:sldMk cId="0" sldId="260"/>
            <ac:spMk id="6" creationId="{00000000-0000-0000-0000-000000000000}"/>
          </ac:spMkLst>
        </pc:spChg>
        <pc:spChg chg="mod">
          <ac:chgData name="Maria Nikolava" userId="S::mnikolava@ucgp.net::ed7a87f1-b503-40aa-9a08-dd3cc353aa60" providerId="AD" clId="Web-{1CAD6442-A8A0-B056-B603-82E499A8368A}" dt="2024-12-25T14:33:10.859" v="75" actId="20577"/>
          <ac:spMkLst>
            <pc:docMk/>
            <pc:sldMk cId="0" sldId="260"/>
            <ac:spMk id="7" creationId="{00000000-0000-0000-0000-000000000000}"/>
          </ac:spMkLst>
        </pc:spChg>
        <pc:spChg chg="mod">
          <ac:chgData name="Maria Nikolava" userId="S::mnikolava@ucgp.net::ed7a87f1-b503-40aa-9a08-dd3cc353aa60" providerId="AD" clId="Web-{1CAD6442-A8A0-B056-B603-82E499A8368A}" dt="2024-12-25T14:32:38.952" v="66" actId="1076"/>
          <ac:spMkLst>
            <pc:docMk/>
            <pc:sldMk cId="0" sldId="260"/>
            <ac:spMk id="9" creationId="{00000000-0000-0000-0000-000000000000}"/>
          </ac:spMkLst>
        </pc:spChg>
        <pc:spChg chg="mod">
          <ac:chgData name="Maria Nikolava" userId="S::mnikolava@ucgp.net::ed7a87f1-b503-40aa-9a08-dd3cc353aa60" providerId="AD" clId="Web-{1CAD6442-A8A0-B056-B603-82E499A8368A}" dt="2024-12-25T14:32:29.718" v="62" actId="20577"/>
          <ac:spMkLst>
            <pc:docMk/>
            <pc:sldMk cId="0" sldId="260"/>
            <ac:spMk id="10" creationId="{00000000-0000-0000-0000-000000000000}"/>
          </ac:spMkLst>
        </pc:spChg>
        <pc:spChg chg="mod">
          <ac:chgData name="Maria Nikolava" userId="S::mnikolava@ucgp.net::ed7a87f1-b503-40aa-9a08-dd3cc353aa60" providerId="AD" clId="Web-{1CAD6442-A8A0-B056-B603-82E499A8368A}" dt="2024-12-25T14:33:05.062" v="72" actId="20577"/>
          <ac:spMkLst>
            <pc:docMk/>
            <pc:sldMk cId="0" sldId="260"/>
            <ac:spMk id="11" creationId="{00000000-0000-0000-0000-000000000000}"/>
          </ac:spMkLst>
        </pc:spChg>
      </pc:sldChg>
      <pc:sldChg chg="modSp">
        <pc:chgData name="Maria Nikolava" userId="S::mnikolava@ucgp.net::ed7a87f1-b503-40aa-9a08-dd3cc353aa60" providerId="AD" clId="Web-{1CAD6442-A8A0-B056-B603-82E499A8368A}" dt="2024-12-25T14:37:17.503" v="130" actId="20577"/>
        <pc:sldMkLst>
          <pc:docMk/>
          <pc:sldMk cId="0" sldId="261"/>
        </pc:sldMkLst>
        <pc:spChg chg="mod">
          <ac:chgData name="Maria Nikolava" userId="S::mnikolava@ucgp.net::ed7a87f1-b503-40aa-9a08-dd3cc353aa60" providerId="AD" clId="Web-{1CAD6442-A8A0-B056-B603-82E499A8368A}" dt="2024-12-25T14:36:29.784" v="120" actId="20577"/>
          <ac:spMkLst>
            <pc:docMk/>
            <pc:sldMk cId="0" sldId="261"/>
            <ac:spMk id="6" creationId="{00000000-0000-0000-0000-000000000000}"/>
          </ac:spMkLst>
        </pc:spChg>
        <pc:spChg chg="mod">
          <ac:chgData name="Maria Nikolava" userId="S::mnikolava@ucgp.net::ed7a87f1-b503-40aa-9a08-dd3cc353aa60" providerId="AD" clId="Web-{1CAD6442-A8A0-B056-B603-82E499A8368A}" dt="2024-12-25T14:36:07.033" v="115" actId="20577"/>
          <ac:spMkLst>
            <pc:docMk/>
            <pc:sldMk cId="0" sldId="261"/>
            <ac:spMk id="7" creationId="{00000000-0000-0000-0000-000000000000}"/>
          </ac:spMkLst>
        </pc:spChg>
        <pc:spChg chg="mod">
          <ac:chgData name="Maria Nikolava" userId="S::mnikolava@ucgp.net::ed7a87f1-b503-40aa-9a08-dd3cc353aa60" providerId="AD" clId="Web-{1CAD6442-A8A0-B056-B603-82E499A8368A}" dt="2024-12-25T14:37:17.503" v="130" actId="20577"/>
          <ac:spMkLst>
            <pc:docMk/>
            <pc:sldMk cId="0" sldId="261"/>
            <ac:spMk id="8" creationId="{00000000-0000-0000-0000-000000000000}"/>
          </ac:spMkLst>
        </pc:spChg>
        <pc:spChg chg="mod">
          <ac:chgData name="Maria Nikolava" userId="S::mnikolava@ucgp.net::ed7a87f1-b503-40aa-9a08-dd3cc353aa60" providerId="AD" clId="Web-{1CAD6442-A8A0-B056-B603-82E499A8368A}" dt="2024-12-25T14:37:05.190" v="126" actId="20577"/>
          <ac:spMkLst>
            <pc:docMk/>
            <pc:sldMk cId="0" sldId="261"/>
            <ac:spMk id="9" creationId="{00000000-0000-0000-0000-000000000000}"/>
          </ac:spMkLst>
        </pc:spChg>
        <pc:spChg chg="mod">
          <ac:chgData name="Maria Nikolava" userId="S::mnikolava@ucgp.net::ed7a87f1-b503-40aa-9a08-dd3cc353aa60" providerId="AD" clId="Web-{1CAD6442-A8A0-B056-B603-82E499A8368A}" dt="2024-12-25T14:35:12.361" v="100" actId="1076"/>
          <ac:spMkLst>
            <pc:docMk/>
            <pc:sldMk cId="0" sldId="261"/>
            <ac:spMk id="11" creationId="{00000000-0000-0000-0000-000000000000}"/>
          </ac:spMkLst>
        </pc:spChg>
        <pc:spChg chg="mod">
          <ac:chgData name="Maria Nikolava" userId="S::mnikolava@ucgp.net::ed7a87f1-b503-40aa-9a08-dd3cc353aa60" providerId="AD" clId="Web-{1CAD6442-A8A0-B056-B603-82E499A8368A}" dt="2024-12-25T14:35:28.830" v="103" actId="20577"/>
          <ac:spMkLst>
            <pc:docMk/>
            <pc:sldMk cId="0" sldId="261"/>
            <ac:spMk id="12" creationId="{00000000-0000-0000-0000-000000000000}"/>
          </ac:spMkLst>
        </pc:spChg>
        <pc:spChg chg="mod">
          <ac:chgData name="Maria Nikolava" userId="S::mnikolava@ucgp.net::ed7a87f1-b503-40aa-9a08-dd3cc353aa60" providerId="AD" clId="Web-{1CAD6442-A8A0-B056-B603-82E499A8368A}" dt="2024-12-25T14:35:56.111" v="111" actId="20577"/>
          <ac:spMkLst>
            <pc:docMk/>
            <pc:sldMk cId="0" sldId="261"/>
            <ac:spMk id="13" creationId="{00000000-0000-0000-0000-000000000000}"/>
          </ac:spMkLst>
        </pc:spChg>
        <pc:spChg chg="mod">
          <ac:chgData name="Maria Nikolava" userId="S::mnikolava@ucgp.net::ed7a87f1-b503-40aa-9a08-dd3cc353aa60" providerId="AD" clId="Web-{1CAD6442-A8A0-B056-B603-82E499A8368A}" dt="2024-12-25T14:35:44.970" v="107" actId="20577"/>
          <ac:spMkLst>
            <pc:docMk/>
            <pc:sldMk cId="0" sldId="261"/>
            <ac:spMk id="14" creationId="{00000000-0000-0000-0000-000000000000}"/>
          </ac:spMkLst>
        </pc:spChg>
        <pc:spChg chg="mod">
          <ac:chgData name="Maria Nikolava" userId="S::mnikolava@ucgp.net::ed7a87f1-b503-40aa-9a08-dd3cc353aa60" providerId="AD" clId="Web-{1CAD6442-A8A0-B056-B603-82E499A8368A}" dt="2024-12-25T14:36:48.518" v="124" actId="20577"/>
          <ac:spMkLst>
            <pc:docMk/>
            <pc:sldMk cId="0" sldId="261"/>
            <ac:spMk id="15" creationId="{00000000-0000-0000-0000-000000000000}"/>
          </ac:spMkLst>
        </pc:spChg>
      </pc:sldChg>
      <pc:sldChg chg="modSp">
        <pc:chgData name="Maria Nikolava" userId="S::mnikolava@ucgp.net::ed7a87f1-b503-40aa-9a08-dd3cc353aa60" providerId="AD" clId="Web-{1CAD6442-A8A0-B056-B603-82E499A8368A}" dt="2024-12-25T14:39:20.020" v="166" actId="20577"/>
        <pc:sldMkLst>
          <pc:docMk/>
          <pc:sldMk cId="0" sldId="262"/>
        </pc:sldMkLst>
        <pc:spChg chg="mod">
          <ac:chgData name="Maria Nikolava" userId="S::mnikolava@ucgp.net::ed7a87f1-b503-40aa-9a08-dd3cc353aa60" providerId="AD" clId="Web-{1CAD6442-A8A0-B056-B603-82E499A8368A}" dt="2024-12-25T14:39:01.661" v="160" actId="20577"/>
          <ac:spMkLst>
            <pc:docMk/>
            <pc:sldMk cId="0" sldId="262"/>
            <ac:spMk id="4" creationId="{00000000-0000-0000-0000-000000000000}"/>
          </ac:spMkLst>
        </pc:spChg>
        <pc:spChg chg="mod">
          <ac:chgData name="Maria Nikolava" userId="S::mnikolava@ucgp.net::ed7a87f1-b503-40aa-9a08-dd3cc353aa60" providerId="AD" clId="Web-{1CAD6442-A8A0-B056-B603-82E499A8368A}" dt="2024-12-25T14:39:20.020" v="166" actId="20577"/>
          <ac:spMkLst>
            <pc:docMk/>
            <pc:sldMk cId="0" sldId="262"/>
            <ac:spMk id="5" creationId="{00000000-0000-0000-0000-000000000000}"/>
          </ac:spMkLst>
        </pc:spChg>
        <pc:spChg chg="mod">
          <ac:chgData name="Maria Nikolava" userId="S::mnikolava@ucgp.net::ed7a87f1-b503-40aa-9a08-dd3cc353aa60" providerId="AD" clId="Web-{1CAD6442-A8A0-B056-B603-82E499A8368A}" dt="2024-12-25T14:38:23.801" v="148" actId="20577"/>
          <ac:spMkLst>
            <pc:docMk/>
            <pc:sldMk cId="0" sldId="262"/>
            <ac:spMk id="6" creationId="{00000000-0000-0000-0000-000000000000}"/>
          </ac:spMkLst>
        </pc:spChg>
        <pc:spChg chg="mod">
          <ac:chgData name="Maria Nikolava" userId="S::mnikolava@ucgp.net::ed7a87f1-b503-40aa-9a08-dd3cc353aa60" providerId="AD" clId="Web-{1CAD6442-A8A0-B056-B603-82E499A8368A}" dt="2024-12-25T14:37:48.910" v="135" actId="20577"/>
          <ac:spMkLst>
            <pc:docMk/>
            <pc:sldMk cId="0" sldId="262"/>
            <ac:spMk id="7" creationId="{00000000-0000-0000-0000-000000000000}"/>
          </ac:spMkLst>
        </pc:spChg>
      </pc:sldChg>
      <pc:sldChg chg="modSp">
        <pc:chgData name="Maria Nikolava" userId="S::mnikolava@ucgp.net::ed7a87f1-b503-40aa-9a08-dd3cc353aa60" providerId="AD" clId="Web-{1CAD6442-A8A0-B056-B603-82E499A8368A}" dt="2024-12-25T14:40:30.318" v="189" actId="20577"/>
        <pc:sldMkLst>
          <pc:docMk/>
          <pc:sldMk cId="0" sldId="263"/>
        </pc:sldMkLst>
        <pc:spChg chg="mod">
          <ac:chgData name="Maria Nikolava" userId="S::mnikolava@ucgp.net::ed7a87f1-b503-40aa-9a08-dd3cc353aa60" providerId="AD" clId="Web-{1CAD6442-A8A0-B056-B603-82E499A8368A}" dt="2024-12-25T14:39:39.911" v="169" actId="20577"/>
          <ac:spMkLst>
            <pc:docMk/>
            <pc:sldMk cId="0" sldId="263"/>
            <ac:spMk id="3" creationId="{00000000-0000-0000-0000-000000000000}"/>
          </ac:spMkLst>
        </pc:spChg>
        <pc:spChg chg="mod">
          <ac:chgData name="Maria Nikolava" userId="S::mnikolava@ucgp.net::ed7a87f1-b503-40aa-9a08-dd3cc353aa60" providerId="AD" clId="Web-{1CAD6442-A8A0-B056-B603-82E499A8368A}" dt="2024-12-25T14:40:30.318" v="189" actId="20577"/>
          <ac:spMkLst>
            <pc:docMk/>
            <pc:sldMk cId="0" sldId="263"/>
            <ac:spMk id="4" creationId="{00000000-0000-0000-0000-000000000000}"/>
          </ac:spMkLst>
        </pc:spChg>
        <pc:spChg chg="mod">
          <ac:chgData name="Maria Nikolava" userId="S::mnikolava@ucgp.net::ed7a87f1-b503-40aa-9a08-dd3cc353aa60" providerId="AD" clId="Web-{1CAD6442-A8A0-B056-B603-82E499A8368A}" dt="2024-12-25T14:40:16.896" v="185" actId="1076"/>
          <ac:spMkLst>
            <pc:docMk/>
            <pc:sldMk cId="0" sldId="263"/>
            <ac:spMk id="6" creationId="{00000000-0000-0000-0000-000000000000}"/>
          </ac:spMkLst>
        </pc:spChg>
        <pc:spChg chg="mod">
          <ac:chgData name="Maria Nikolava" userId="S::mnikolava@ucgp.net::ed7a87f1-b503-40aa-9a08-dd3cc353aa60" providerId="AD" clId="Web-{1CAD6442-A8A0-B056-B603-82E499A8368A}" dt="2024-12-25T14:39:51.380" v="176" actId="20577"/>
          <ac:spMkLst>
            <pc:docMk/>
            <pc:sldMk cId="0" sldId="263"/>
            <ac:spMk id="8" creationId="{00000000-0000-0000-0000-000000000000}"/>
          </ac:spMkLst>
        </pc:spChg>
        <pc:spChg chg="mod">
          <ac:chgData name="Maria Nikolava" userId="S::mnikolava@ucgp.net::ed7a87f1-b503-40aa-9a08-dd3cc353aa60" providerId="AD" clId="Web-{1CAD6442-A8A0-B056-B603-82E499A8368A}" dt="2024-12-25T14:39:47.864" v="173" actId="20577"/>
          <ac:spMkLst>
            <pc:docMk/>
            <pc:sldMk cId="0" sldId="263"/>
            <ac:spMk id="10" creationId="{00000000-0000-0000-0000-000000000000}"/>
          </ac:spMkLst>
        </pc:spChg>
      </pc:sldChg>
      <pc:sldChg chg="modSp">
        <pc:chgData name="Maria Nikolava" userId="S::mnikolava@ucgp.net::ed7a87f1-b503-40aa-9a08-dd3cc353aa60" providerId="AD" clId="Web-{1CAD6442-A8A0-B056-B603-82E499A8368A}" dt="2024-12-25T14:40:55.428" v="198" actId="20577"/>
        <pc:sldMkLst>
          <pc:docMk/>
          <pc:sldMk cId="0" sldId="264"/>
        </pc:sldMkLst>
        <pc:spChg chg="mod">
          <ac:chgData name="Maria Nikolava" userId="S::mnikolava@ucgp.net::ed7a87f1-b503-40aa-9a08-dd3cc353aa60" providerId="AD" clId="Web-{1CAD6442-A8A0-B056-B603-82E499A8368A}" dt="2024-12-25T14:40:55.428" v="198" actId="20577"/>
          <ac:spMkLst>
            <pc:docMk/>
            <pc:sldMk cId="0" sldId="264"/>
            <ac:spMk id="3" creationId="{00000000-0000-0000-0000-000000000000}"/>
          </ac:spMkLst>
        </pc:spChg>
        <pc:spChg chg="mod">
          <ac:chgData name="Maria Nikolava" userId="S::mnikolava@ucgp.net::ed7a87f1-b503-40aa-9a08-dd3cc353aa60" providerId="AD" clId="Web-{1CAD6442-A8A0-B056-B603-82E499A8368A}" dt="2024-12-25T14:40:45.115" v="194" actId="1076"/>
          <ac:spMkLst>
            <pc:docMk/>
            <pc:sldMk cId="0" sldId="264"/>
            <ac:spMk id="4" creationId="{00000000-0000-0000-0000-000000000000}"/>
          </ac:spMkLst>
        </pc:spChg>
      </pc:sldChg>
      <pc:sldChg chg="addSp delSp modSp">
        <pc:chgData name="Maria Nikolava" userId="S::mnikolava@ucgp.net::ed7a87f1-b503-40aa-9a08-dd3cc353aa60" providerId="AD" clId="Web-{1CAD6442-A8A0-B056-B603-82E499A8368A}" dt="2024-12-25T14:42:48.773" v="234" actId="20577"/>
        <pc:sldMkLst>
          <pc:docMk/>
          <pc:sldMk cId="0" sldId="265"/>
        </pc:sldMkLst>
        <pc:spChg chg="add del mod">
          <ac:chgData name="Maria Nikolava" userId="S::mnikolava@ucgp.net::ed7a87f1-b503-40aa-9a08-dd3cc353aa60" providerId="AD" clId="Web-{1CAD6442-A8A0-B056-B603-82E499A8368A}" dt="2024-12-25T14:42:34.039" v="230" actId="20577"/>
          <ac:spMkLst>
            <pc:docMk/>
            <pc:sldMk cId="0" sldId="265"/>
            <ac:spMk id="3" creationId="{00000000-0000-0000-0000-000000000000}"/>
          </ac:spMkLst>
        </pc:spChg>
        <pc:spChg chg="mod">
          <ac:chgData name="Maria Nikolava" userId="S::mnikolava@ucgp.net::ed7a87f1-b503-40aa-9a08-dd3cc353aa60" providerId="AD" clId="Web-{1CAD6442-A8A0-B056-B603-82E499A8368A}" dt="2024-12-25T14:42:48.773" v="234" actId="20577"/>
          <ac:spMkLst>
            <pc:docMk/>
            <pc:sldMk cId="0" sldId="265"/>
            <ac:spMk id="5" creationId="{00000000-0000-0000-0000-000000000000}"/>
          </ac:spMkLst>
        </pc:spChg>
        <pc:spChg chg="add del">
          <ac:chgData name="Maria Nikolava" userId="S::mnikolava@ucgp.net::ed7a87f1-b503-40aa-9a08-dd3cc353aa60" providerId="AD" clId="Web-{1CAD6442-A8A0-B056-B603-82E499A8368A}" dt="2024-12-25T14:42:23.367" v="228"/>
          <ac:spMkLst>
            <pc:docMk/>
            <pc:sldMk cId="0" sldId="265"/>
            <ac:spMk id="6" creationId="{00000000-0000-0000-0000-000000000000}"/>
          </ac:spMkLst>
        </pc:spChg>
        <pc:spChg chg="mod">
          <ac:chgData name="Maria Nikolava" userId="S::mnikolava@ucgp.net::ed7a87f1-b503-40aa-9a08-dd3cc353aa60" providerId="AD" clId="Web-{1CAD6442-A8A0-B056-B603-82E499A8368A}" dt="2024-12-25T14:41:50.241" v="218" actId="20577"/>
          <ac:spMkLst>
            <pc:docMk/>
            <pc:sldMk cId="0" sldId="265"/>
            <ac:spMk id="7" creationId="{00000000-0000-0000-0000-000000000000}"/>
          </ac:spMkLst>
        </pc:spChg>
        <pc:spChg chg="mod">
          <ac:chgData name="Maria Nikolava" userId="S::mnikolava@ucgp.net::ed7a87f1-b503-40aa-9a08-dd3cc353aa60" providerId="AD" clId="Web-{1CAD6442-A8A0-B056-B603-82E499A8368A}" dt="2024-12-25T14:41:41.663" v="214" actId="20577"/>
          <ac:spMkLst>
            <pc:docMk/>
            <pc:sldMk cId="0" sldId="265"/>
            <ac:spMk id="9" creationId="{00000000-0000-0000-0000-000000000000}"/>
          </ac:spMkLst>
        </pc:spChg>
        <pc:spChg chg="mod">
          <ac:chgData name="Maria Nikolava" userId="S::mnikolava@ucgp.net::ed7a87f1-b503-40aa-9a08-dd3cc353aa60" providerId="AD" clId="Web-{1CAD6442-A8A0-B056-B603-82E499A8368A}" dt="2024-12-25T14:41:32.897" v="211" actId="20577"/>
          <ac:spMkLst>
            <pc:docMk/>
            <pc:sldMk cId="0" sldId="265"/>
            <ac:spMk id="11" creationId="{00000000-0000-0000-0000-000000000000}"/>
          </ac:spMkLst>
        </pc:spChg>
        <pc:spChg chg="mod">
          <ac:chgData name="Maria Nikolava" userId="S::mnikolava@ucgp.net::ed7a87f1-b503-40aa-9a08-dd3cc353aa60" providerId="AD" clId="Web-{1CAD6442-A8A0-B056-B603-82E499A8368A}" dt="2024-12-25T14:41:21.881" v="207" actId="20577"/>
          <ac:spMkLst>
            <pc:docMk/>
            <pc:sldMk cId="0" sldId="265"/>
            <ac:spMk id="13" creationId="{00000000-0000-0000-0000-000000000000}"/>
          </ac:spMkLst>
        </pc:spChg>
        <pc:spChg chg="mod">
          <ac:chgData name="Maria Nikolava" userId="S::mnikolava@ucgp.net::ed7a87f1-b503-40aa-9a08-dd3cc353aa60" providerId="AD" clId="Web-{1CAD6442-A8A0-B056-B603-82E499A8368A}" dt="2024-12-25T14:41:12.787" v="203" actId="20577"/>
          <ac:spMkLst>
            <pc:docMk/>
            <pc:sldMk cId="0" sldId="265"/>
            <ac:spMk id="15" creationId="{00000000-0000-0000-0000-000000000000}"/>
          </ac:spMkLst>
        </pc:spChg>
      </pc:sldChg>
      <pc:sldChg chg="delSp modSp">
        <pc:chgData name="Maria Nikolava" userId="S::mnikolava@ucgp.net::ed7a87f1-b503-40aa-9a08-dd3cc353aa60" providerId="AD" clId="Web-{1CAD6442-A8A0-B056-B603-82E499A8368A}" dt="2024-12-25T14:43:32.258" v="249"/>
        <pc:sldMkLst>
          <pc:docMk/>
          <pc:sldMk cId="0" sldId="266"/>
        </pc:sldMkLst>
        <pc:spChg chg="mod">
          <ac:chgData name="Maria Nikolava" userId="S::mnikolava@ucgp.net::ed7a87f1-b503-40aa-9a08-dd3cc353aa60" providerId="AD" clId="Web-{1CAD6442-A8A0-B056-B603-82E499A8368A}" dt="2024-12-25T14:43:24.539" v="247" actId="1076"/>
          <ac:spMkLst>
            <pc:docMk/>
            <pc:sldMk cId="0" sldId="266"/>
            <ac:spMk id="3" creationId="{00000000-0000-0000-0000-000000000000}"/>
          </ac:spMkLst>
        </pc:spChg>
        <pc:spChg chg="del">
          <ac:chgData name="Maria Nikolava" userId="S::mnikolava@ucgp.net::ed7a87f1-b503-40aa-9a08-dd3cc353aa60" providerId="AD" clId="Web-{1CAD6442-A8A0-B056-B603-82E499A8368A}" dt="2024-12-25T14:43:30.274" v="248"/>
          <ac:spMkLst>
            <pc:docMk/>
            <pc:sldMk cId="0" sldId="266"/>
            <ac:spMk id="5" creationId="{00000000-0000-0000-0000-000000000000}"/>
          </ac:spMkLst>
        </pc:spChg>
        <pc:spChg chg="del">
          <ac:chgData name="Maria Nikolava" userId="S::mnikolava@ucgp.net::ed7a87f1-b503-40aa-9a08-dd3cc353aa60" providerId="AD" clId="Web-{1CAD6442-A8A0-B056-B603-82E499A8368A}" dt="2024-12-25T14:43:32.258" v="249"/>
          <ac:spMkLst>
            <pc:docMk/>
            <pc:sldMk cId="0" sldId="266"/>
            <ac:spMk id="6" creationId="{00000000-0000-0000-0000-000000000000}"/>
          </ac:spMkLst>
        </pc:spChg>
        <pc:spChg chg="mod">
          <ac:chgData name="Maria Nikolava" userId="S::mnikolava@ucgp.net::ed7a87f1-b503-40aa-9a08-dd3cc353aa60" providerId="AD" clId="Web-{1CAD6442-A8A0-B056-B603-82E499A8368A}" dt="2024-12-25T14:43:13.461" v="242" actId="1076"/>
          <ac:spMkLst>
            <pc:docMk/>
            <pc:sldMk cId="0" sldId="266"/>
            <ac:spMk id="7" creationId="{00000000-0000-0000-0000-000000000000}"/>
          </ac:spMkLst>
        </pc:spChg>
        <pc:spChg chg="mod">
          <ac:chgData name="Maria Nikolava" userId="S::mnikolava@ucgp.net::ed7a87f1-b503-40aa-9a08-dd3cc353aa60" providerId="AD" clId="Web-{1CAD6442-A8A0-B056-B603-82E499A8368A}" dt="2024-12-25T14:43:07.367" v="237" actId="20577"/>
          <ac:spMkLst>
            <pc:docMk/>
            <pc:sldMk cId="0" sldId="266"/>
            <ac:spMk id="9" creationId="{00000000-0000-0000-0000-000000000000}"/>
          </ac:spMkLst>
        </pc:spChg>
      </pc:sldChg>
      <pc:sldChg chg="modSp">
        <pc:chgData name="Maria Nikolava" userId="S::mnikolava@ucgp.net::ed7a87f1-b503-40aa-9a08-dd3cc353aa60" providerId="AD" clId="Web-{1CAD6442-A8A0-B056-B603-82E499A8368A}" dt="2024-12-25T14:44:04.321" v="259" actId="1076"/>
        <pc:sldMkLst>
          <pc:docMk/>
          <pc:sldMk cId="0" sldId="267"/>
        </pc:sldMkLst>
        <pc:spChg chg="mod">
          <ac:chgData name="Maria Nikolava" userId="S::mnikolava@ucgp.net::ed7a87f1-b503-40aa-9a08-dd3cc353aa60" providerId="AD" clId="Web-{1CAD6442-A8A0-B056-B603-82E499A8368A}" dt="2024-12-25T14:44:04.321" v="259" actId="1076"/>
          <ac:spMkLst>
            <pc:docMk/>
            <pc:sldMk cId="0" sldId="267"/>
            <ac:spMk id="3" creationId="{00000000-0000-0000-0000-000000000000}"/>
          </ac:spMkLst>
        </pc:spChg>
        <pc:spChg chg="mod">
          <ac:chgData name="Maria Nikolava" userId="S::mnikolava@ucgp.net::ed7a87f1-b503-40aa-9a08-dd3cc353aa60" providerId="AD" clId="Web-{1CAD6442-A8A0-B056-B603-82E499A8368A}" dt="2024-12-25T14:43:41.993" v="252" actId="20577"/>
          <ac:spMkLst>
            <pc:docMk/>
            <pc:sldMk cId="0" sldId="267"/>
            <ac:spMk id="4" creationId="{00000000-0000-0000-0000-000000000000}"/>
          </ac:spMkLst>
        </pc:spChg>
      </pc:sldChg>
      <pc:sldChg chg="modSp">
        <pc:chgData name="Maria Nikolava" userId="S::mnikolava@ucgp.net::ed7a87f1-b503-40aa-9a08-dd3cc353aa60" providerId="AD" clId="Web-{1CAD6442-A8A0-B056-B603-82E499A8368A}" dt="2024-12-25T14:44:48.384" v="272" actId="1076"/>
        <pc:sldMkLst>
          <pc:docMk/>
          <pc:sldMk cId="0" sldId="268"/>
        </pc:sldMkLst>
        <pc:spChg chg="mod">
          <ac:chgData name="Maria Nikolava" userId="S::mnikolava@ucgp.net::ed7a87f1-b503-40aa-9a08-dd3cc353aa60" providerId="AD" clId="Web-{1CAD6442-A8A0-B056-B603-82E499A8368A}" dt="2024-12-25T14:44:48.384" v="272" actId="1076"/>
          <ac:spMkLst>
            <pc:docMk/>
            <pc:sldMk cId="0" sldId="268"/>
            <ac:spMk id="3" creationId="{00000000-0000-0000-0000-000000000000}"/>
          </ac:spMkLst>
        </pc:spChg>
        <pc:spChg chg="mod">
          <ac:chgData name="Maria Nikolava" userId="S::mnikolava@ucgp.net::ed7a87f1-b503-40aa-9a08-dd3cc353aa60" providerId="AD" clId="Web-{1CAD6442-A8A0-B056-B603-82E499A8368A}" dt="2024-12-25T14:44:17.196" v="262" actId="20577"/>
          <ac:spMkLst>
            <pc:docMk/>
            <pc:sldMk cId="0" sldId="268"/>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DD0020B6-597F-4DB2-99CA-C54E1A5190A4}" type="datetimeFigureOut">
              <a:t>12/25/2024</a:t>
            </a:fld>
            <a:endParaRPr lang="en-US"/>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6F77290A-55BD-4BDA-A857-67347883053B}" type="slidenum">
              <a:t>‹#›</a:t>
            </a:fld>
            <a:endParaRPr lang="en-US"/>
          </a:p>
        </p:txBody>
      </p:sp>
    </p:spTree>
    <p:extLst>
      <p:ext uri="{BB962C8B-B14F-4D97-AF65-F5344CB8AC3E}">
        <p14:creationId xmlns:p14="http://schemas.microsoft.com/office/powerpoint/2010/main" val="2114283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sv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svg"/><Relationship Id="rId9"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hyperlink" Target="https://research.uci.edu/human-research-protections/" TargetMode="External"/><Relationship Id="rId4" Type="http://schemas.openxmlformats.org/officeDocument/2006/relationships/image" Target="../media/image10.svg"/><Relationship Id="rId9"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5.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Image" descr="preencoded.png"/>
          <p:cNvPicPr>
            <a:picLocks noChangeAspect="1"/>
          </p:cNvPicPr>
          <p:nvPr/>
        </p:nvPicPr>
        <p:blipFill>
          <a:blip r:embed="rId5"/>
          <a:srcRect/>
          <a:stretch/>
        </p:blipFill>
        <p:spPr>
          <a:xfrm>
            <a:off x="381000" y="1847850"/>
            <a:ext cx="17526000" cy="5143500"/>
          </a:xfrm>
          <a:prstGeom prst="rect">
            <a:avLst/>
          </a:prstGeom>
        </p:spPr>
      </p:pic>
      <p:pic>
        <p:nvPicPr>
          <p:cNvPr id="4" name="Vector"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5276850"/>
            <a:ext cx="8858250" cy="1714500"/>
          </a:xfrm>
          <a:prstGeom prst="rect">
            <a:avLst/>
          </a:prstGeom>
        </p:spPr>
      </p:pic>
      <p:pic>
        <p:nvPicPr>
          <p:cNvPr id="5" name="Frame 2095584899" descr="preencoded.png"/>
          <p:cNvPicPr>
            <a:picLocks noChangeAspect="1"/>
          </p:cNvPicPr>
          <p:nvPr/>
        </p:nvPicPr>
        <p:blipFill>
          <a:blip r:embed="rId8"/>
          <a:srcRect/>
          <a:stretch/>
        </p:blipFill>
        <p:spPr>
          <a:xfrm>
            <a:off x="0" y="0"/>
            <a:ext cx="18288000" cy="1343025"/>
          </a:xfrm>
          <a:prstGeom prst="rect">
            <a:avLst/>
          </a:prstGeom>
        </p:spPr>
      </p:pic>
      <p:sp>
        <p:nvSpPr>
          <p:cNvPr id="6" name="Ethical principles for rapid qualitative assessments"/>
          <p:cNvSpPr/>
          <p:nvPr/>
        </p:nvSpPr>
        <p:spPr>
          <a:xfrm>
            <a:off x="952500" y="7629525"/>
            <a:ext cx="14506575" cy="1809750"/>
          </a:xfrm>
          <a:prstGeom prst="rect">
            <a:avLst/>
          </a:prstGeom>
          <a:noFill/>
          <a:ln/>
        </p:spPr>
        <p:txBody>
          <a:bodyPr wrap="square" lIns="0" tIns="0" rIns="0" bIns="0" rtlCol="0" anchor="t"/>
          <a:lstStyle/>
          <a:p>
            <a:r>
              <a:rPr lang="en-US" sz="5250" dirty="0">
                <a:solidFill>
                  <a:srgbClr val="000000"/>
                </a:solidFill>
                <a:latin typeface="Poppins SemiBold"/>
                <a:ea typeface="+mn-lt"/>
                <a:cs typeface="Poppins SemiBold"/>
              </a:rPr>
              <a:t>Principes </a:t>
            </a:r>
            <a:r>
              <a:rPr lang="en-US" sz="5250" dirty="0" err="1">
                <a:solidFill>
                  <a:srgbClr val="000000"/>
                </a:solidFill>
                <a:latin typeface="Poppins SemiBold"/>
                <a:ea typeface="+mn-lt"/>
                <a:cs typeface="Poppins SemiBold"/>
              </a:rPr>
              <a:t>éthiques</a:t>
            </a:r>
            <a:r>
              <a:rPr lang="en-US" sz="5250" dirty="0">
                <a:solidFill>
                  <a:srgbClr val="000000"/>
                </a:solidFill>
                <a:latin typeface="Poppins SemiBold"/>
                <a:ea typeface="+mn-lt"/>
                <a:cs typeface="Poppins SemiBold"/>
              </a:rPr>
              <a:t> </a:t>
            </a:r>
            <a:r>
              <a:rPr lang="en-US" sz="5250" dirty="0" err="1">
                <a:solidFill>
                  <a:srgbClr val="000000"/>
                </a:solidFill>
                <a:latin typeface="Poppins SemiBold"/>
                <a:ea typeface="+mn-lt"/>
                <a:cs typeface="Poppins SemiBold"/>
              </a:rPr>
              <a:t>relatifs</a:t>
            </a:r>
            <a:r>
              <a:rPr lang="en-US" sz="5250" dirty="0">
                <a:solidFill>
                  <a:srgbClr val="000000"/>
                </a:solidFill>
                <a:latin typeface="Poppins SemiBold"/>
                <a:ea typeface="+mn-lt"/>
                <a:cs typeface="Poppins SemiBold"/>
              </a:rPr>
              <a:t> aux évaluations qualitatives rapides</a:t>
            </a:r>
            <a:endParaRPr lang="en-US" dirty="0"/>
          </a:p>
          <a:p>
            <a:pPr marL="0" indent="0" algn="l">
              <a:lnSpc>
                <a:spcPts val="7125"/>
              </a:lnSpc>
              <a:buNone/>
            </a:pPr>
            <a:endParaRPr lang="en-US" sz="5250" dirty="0">
              <a:latin typeface="Poppins SemiBold"/>
              <a:cs typeface="Poppins SemiBold"/>
            </a:endParaRPr>
          </a:p>
        </p:txBody>
      </p:sp>
      <p:sp>
        <p:nvSpPr>
          <p:cNvPr id="7" name="MODULE 4"/>
          <p:cNvSpPr/>
          <p:nvPr/>
        </p:nvSpPr>
        <p:spPr>
          <a:xfrm>
            <a:off x="1371600" y="5715000"/>
            <a:ext cx="4124325" cy="371475"/>
          </a:xfrm>
          <a:prstGeom prst="rect">
            <a:avLst/>
          </a:prstGeom>
          <a:noFill/>
          <a:ln/>
        </p:spPr>
        <p:txBody>
          <a:bodyPr wrap="square" lIns="0" tIns="0" rIns="0" bIns="0" rtlCol="0" anchor="b"/>
          <a:lstStyle/>
          <a:p>
            <a:pPr marL="0" indent="0" algn="l">
              <a:lnSpc>
                <a:spcPts val="2925"/>
              </a:lnSpc>
              <a:buNone/>
            </a:pPr>
            <a:r>
              <a:rPr lang="en-US" sz="2400" dirty="0">
                <a:solidFill>
                  <a:srgbClr val="FFFFFF"/>
                </a:solidFill>
                <a:latin typeface="Montserrat ExtraBold" pitchFamily="34" charset="0"/>
                <a:ea typeface="Montserrat ExtraBold" pitchFamily="34" charset="-122"/>
                <a:cs typeface="Montserrat ExtraBold" pitchFamily="34" charset="-120"/>
              </a:rPr>
              <a:t>MODULE 4</a:t>
            </a:r>
            <a:endParaRPr lang="en-US" sz="2400" dirty="0"/>
          </a:p>
        </p:txBody>
      </p:sp>
      <p:sp>
        <p:nvSpPr>
          <p:cNvPr id="8" name="Rapid Qualitative Assessment Training"/>
          <p:cNvSpPr/>
          <p:nvPr/>
        </p:nvSpPr>
        <p:spPr>
          <a:xfrm>
            <a:off x="1371600" y="6134100"/>
            <a:ext cx="8210550" cy="371475"/>
          </a:xfrm>
          <a:prstGeom prst="rect">
            <a:avLst/>
          </a:prstGeom>
          <a:noFill/>
          <a:ln/>
        </p:spPr>
        <p:txBody>
          <a:bodyPr wrap="square" lIns="0" tIns="0" rIns="0" bIns="0" rtlCol="0" anchor="b"/>
          <a:lstStyle/>
          <a:p>
            <a:r>
              <a:rPr lang="en-US" sz="2400" dirty="0">
                <a:solidFill>
                  <a:srgbClr val="FFFFFF"/>
                </a:solidFill>
                <a:latin typeface="Montserrat Regular"/>
                <a:ea typeface="+mn-lt"/>
                <a:cs typeface="+mn-lt"/>
              </a:rPr>
              <a:t>Formation sur les </a:t>
            </a:r>
            <a:r>
              <a:rPr lang="en-US" sz="2400" dirty="0" err="1">
                <a:solidFill>
                  <a:srgbClr val="FFFFFF"/>
                </a:solidFill>
                <a:latin typeface="Montserrat Regular"/>
                <a:ea typeface="+mn-lt"/>
                <a:cs typeface="+mn-lt"/>
              </a:rPr>
              <a:t>évaluations</a:t>
            </a:r>
            <a:r>
              <a:rPr lang="en-US" sz="2400" dirty="0">
                <a:solidFill>
                  <a:srgbClr val="FFFFFF"/>
                </a:solidFill>
                <a:latin typeface="Montserrat Regular"/>
                <a:ea typeface="+mn-lt"/>
                <a:cs typeface="+mn-lt"/>
              </a:rPr>
              <a:t> </a:t>
            </a:r>
            <a:r>
              <a:rPr lang="en-US" sz="2400" dirty="0" err="1">
                <a:solidFill>
                  <a:srgbClr val="FFFFFF"/>
                </a:solidFill>
                <a:latin typeface="Montserrat Regular"/>
                <a:ea typeface="+mn-lt"/>
                <a:cs typeface="+mn-lt"/>
              </a:rPr>
              <a:t>qualitatives</a:t>
            </a:r>
            <a:r>
              <a:rPr lang="en-US" sz="2400" dirty="0">
                <a:solidFill>
                  <a:srgbClr val="FFFFFF"/>
                </a:solidFill>
                <a:latin typeface="Montserrat Regular"/>
                <a:ea typeface="+mn-lt"/>
                <a:cs typeface="+mn-lt"/>
              </a:rPr>
              <a:t> </a:t>
            </a:r>
            <a:r>
              <a:rPr lang="en-US" sz="2400" dirty="0" err="1">
                <a:solidFill>
                  <a:srgbClr val="FFFFFF"/>
                </a:solidFill>
                <a:latin typeface="Montserrat Regular"/>
                <a:ea typeface="+mn-lt"/>
                <a:cs typeface="+mn-lt"/>
              </a:rPr>
              <a:t>rapides</a:t>
            </a:r>
            <a:endParaRPr lang="en-US" dirty="0" err="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Seek permission to conduct the rapid qualitative assessments"/>
          <p:cNvSpPr/>
          <p:nvPr/>
        </p:nvSpPr>
        <p:spPr>
          <a:xfrm>
            <a:off x="10858500" y="5791200"/>
            <a:ext cx="6496050" cy="762000"/>
          </a:xfrm>
          <a:prstGeom prst="rect">
            <a:avLst/>
          </a:prstGeom>
          <a:noFill/>
          <a:ln/>
        </p:spPr>
        <p:txBody>
          <a:bodyPr wrap="square" lIns="0" tIns="0" rIns="0" bIns="0" rtlCol="0" anchor="t"/>
          <a:lstStyle/>
          <a:p>
            <a:r>
              <a:rPr lang="en-US" err="1">
                <a:solidFill>
                  <a:srgbClr val="2B4561"/>
                </a:solidFill>
                <a:latin typeface="Poppins Light"/>
                <a:cs typeface="Poppins Light"/>
              </a:rPr>
              <a:t>Réfléchissez</a:t>
            </a:r>
            <a:r>
              <a:rPr lang="en-US">
                <a:solidFill>
                  <a:srgbClr val="2B4561"/>
                </a:solidFill>
                <a:latin typeface="Poppins Light"/>
                <a:cs typeface="Poppins Light"/>
              </a:rPr>
              <a:t> aux </a:t>
            </a:r>
            <a:r>
              <a:rPr lang="en-US" err="1">
                <a:solidFill>
                  <a:srgbClr val="2B4561"/>
                </a:solidFill>
                <a:latin typeface="Poppins Light"/>
                <a:cs typeface="Poppins Light"/>
              </a:rPr>
              <a:t>dynamiques</a:t>
            </a:r>
            <a:r>
              <a:rPr lang="en-US">
                <a:solidFill>
                  <a:srgbClr val="2B4561"/>
                </a:solidFill>
                <a:latin typeface="Poppins Light"/>
                <a:cs typeface="Poppins Light"/>
              </a:rPr>
              <a:t> du </a:t>
            </a:r>
            <a:r>
              <a:rPr lang="en-US" err="1">
                <a:solidFill>
                  <a:srgbClr val="2B4561"/>
                </a:solidFill>
                <a:latin typeface="Poppins Light"/>
                <a:cs typeface="Poppins Light"/>
              </a:rPr>
              <a:t>pouvoir</a:t>
            </a:r>
            <a:r>
              <a:rPr lang="en-US">
                <a:solidFill>
                  <a:srgbClr val="2B4561"/>
                </a:solidFill>
                <a:latin typeface="Poppins Light"/>
                <a:cs typeface="Poppins Light"/>
              </a:rPr>
              <a:t> au sein de la </a:t>
            </a:r>
            <a:r>
              <a:rPr lang="en-US" err="1">
                <a:solidFill>
                  <a:srgbClr val="2B4561"/>
                </a:solidFill>
                <a:latin typeface="Poppins Light"/>
                <a:cs typeface="Poppins Light"/>
              </a:rPr>
              <a:t>communauté</a:t>
            </a:r>
            <a:r>
              <a:rPr lang="en-US">
                <a:solidFill>
                  <a:srgbClr val="2B4561"/>
                </a:solidFill>
                <a:latin typeface="Poppins Light"/>
                <a:cs typeface="Poppins Light"/>
              </a:rPr>
              <a:t> : qui </a:t>
            </a:r>
            <a:r>
              <a:rPr lang="en-US" err="1">
                <a:solidFill>
                  <a:srgbClr val="2B4561"/>
                </a:solidFill>
                <a:latin typeface="Poppins Light"/>
                <a:cs typeface="Poppins Light"/>
              </a:rPr>
              <a:t>est</a:t>
            </a:r>
            <a:r>
              <a:rPr lang="en-US">
                <a:solidFill>
                  <a:srgbClr val="2B4561"/>
                </a:solidFill>
                <a:latin typeface="Poppins Light"/>
                <a:cs typeface="Poppins Light"/>
              </a:rPr>
              <a:t> </a:t>
            </a:r>
            <a:r>
              <a:rPr lang="en-US" err="1">
                <a:solidFill>
                  <a:srgbClr val="2B4561"/>
                </a:solidFill>
                <a:latin typeface="Poppins Light"/>
                <a:cs typeface="Poppins Light"/>
              </a:rPr>
              <a:t>en</a:t>
            </a:r>
            <a:r>
              <a:rPr lang="en-US">
                <a:solidFill>
                  <a:srgbClr val="2B4561"/>
                </a:solidFill>
                <a:latin typeface="Poppins Light"/>
                <a:cs typeface="Poppins Light"/>
              </a:rPr>
              <a:t> position de donner son accord et qui </a:t>
            </a:r>
            <a:r>
              <a:rPr lang="en-US" err="1">
                <a:solidFill>
                  <a:srgbClr val="2B4561"/>
                </a:solidFill>
                <a:latin typeface="Poppins Light"/>
                <a:cs typeface="Poppins Light"/>
              </a:rPr>
              <a:t>est</a:t>
            </a:r>
            <a:r>
              <a:rPr lang="en-US">
                <a:solidFill>
                  <a:srgbClr val="2B4561"/>
                </a:solidFill>
                <a:latin typeface="Poppins Light"/>
                <a:cs typeface="Poppins Light"/>
              </a:rPr>
              <a:t> </a:t>
            </a:r>
            <a:r>
              <a:rPr lang="en-US" err="1">
                <a:solidFill>
                  <a:srgbClr val="2B4561"/>
                </a:solidFill>
                <a:latin typeface="Poppins Light"/>
                <a:cs typeface="Poppins Light"/>
              </a:rPr>
              <a:t>exclu</a:t>
            </a:r>
            <a:r>
              <a:rPr lang="en-US">
                <a:solidFill>
                  <a:srgbClr val="2B4561"/>
                </a:solidFill>
                <a:latin typeface="Poppins Light"/>
                <a:cs typeface="Poppins Light"/>
              </a:rPr>
              <a:t> de la </a:t>
            </a:r>
            <a:r>
              <a:rPr lang="en-US" err="1">
                <a:solidFill>
                  <a:srgbClr val="2B4561"/>
                </a:solidFill>
                <a:latin typeface="Poppins Light"/>
                <a:cs typeface="Poppins Light"/>
              </a:rPr>
              <a:t>prise</a:t>
            </a:r>
            <a:r>
              <a:rPr lang="en-US">
                <a:solidFill>
                  <a:srgbClr val="2B4561"/>
                </a:solidFill>
                <a:latin typeface="Poppins Light"/>
                <a:cs typeface="Poppins Light"/>
              </a:rPr>
              <a:t> de </a:t>
            </a:r>
            <a:r>
              <a:rPr lang="en-US" err="1">
                <a:solidFill>
                  <a:srgbClr val="2B4561"/>
                </a:solidFill>
                <a:latin typeface="Poppins Light"/>
                <a:cs typeface="Poppins Light"/>
              </a:rPr>
              <a:t>décision</a:t>
            </a:r>
            <a:r>
              <a:rPr lang="en-US">
                <a:solidFill>
                  <a:srgbClr val="2B4561"/>
                </a:solidFill>
                <a:latin typeface="Poppins Light"/>
                <a:cs typeface="Poppins Light"/>
              </a:rPr>
              <a:t> ? </a:t>
            </a:r>
            <a:r>
              <a:rPr lang="en-US" err="1">
                <a:solidFill>
                  <a:srgbClr val="2B4561"/>
                </a:solidFill>
                <a:latin typeface="Poppins Light"/>
                <a:cs typeface="Poppins Light"/>
              </a:rPr>
              <a:t>L’autorisation</a:t>
            </a:r>
            <a:r>
              <a:rPr lang="en-US">
                <a:solidFill>
                  <a:srgbClr val="2B4561"/>
                </a:solidFill>
                <a:latin typeface="Poppins Light"/>
                <a:cs typeface="Poppins Light"/>
              </a:rPr>
              <a:t> donnée par les </a:t>
            </a:r>
            <a:r>
              <a:rPr lang="en-US" err="1">
                <a:solidFill>
                  <a:srgbClr val="2B4561"/>
                </a:solidFill>
                <a:latin typeface="Poppins Light"/>
                <a:cs typeface="Poppins Light"/>
              </a:rPr>
              <a:t>dirigeants</a:t>
            </a:r>
            <a:r>
              <a:rPr lang="en-US">
                <a:solidFill>
                  <a:srgbClr val="2B4561"/>
                </a:solidFill>
                <a:latin typeface="Poppins Light"/>
                <a:cs typeface="Poppins Light"/>
              </a:rPr>
              <a:t> </a:t>
            </a:r>
            <a:r>
              <a:rPr lang="en-US" err="1">
                <a:solidFill>
                  <a:srgbClr val="2B4561"/>
                </a:solidFill>
                <a:latin typeface="Poppins Light"/>
                <a:cs typeface="Poppins Light"/>
              </a:rPr>
              <a:t>s’étend-elle</a:t>
            </a:r>
            <a:r>
              <a:rPr lang="en-US">
                <a:solidFill>
                  <a:srgbClr val="2B4561"/>
                </a:solidFill>
                <a:latin typeface="Poppins Light"/>
                <a:cs typeface="Poppins Light"/>
              </a:rPr>
              <a:t> à </a:t>
            </a:r>
            <a:r>
              <a:rPr lang="en-US" err="1">
                <a:solidFill>
                  <a:srgbClr val="2B4561"/>
                </a:solidFill>
                <a:latin typeface="Poppins Light"/>
                <a:cs typeface="Poppins Light"/>
              </a:rPr>
              <a:t>tous</a:t>
            </a:r>
            <a:r>
              <a:rPr lang="en-US">
                <a:solidFill>
                  <a:srgbClr val="2B4561"/>
                </a:solidFill>
                <a:latin typeface="Poppins Light"/>
                <a:cs typeface="Poppins Light"/>
              </a:rPr>
              <a:t> les </a:t>
            </a:r>
            <a:r>
              <a:rPr lang="en-US" err="1">
                <a:solidFill>
                  <a:srgbClr val="2B4561"/>
                </a:solidFill>
                <a:latin typeface="Poppins Light"/>
                <a:cs typeface="Poppins Light"/>
              </a:rPr>
              <a:t>membres</a:t>
            </a:r>
            <a:r>
              <a:rPr lang="en-US">
                <a:solidFill>
                  <a:srgbClr val="2B4561"/>
                </a:solidFill>
                <a:latin typeface="Poppins Light"/>
                <a:cs typeface="Poppins Light"/>
              </a:rPr>
              <a:t> ? </a:t>
            </a:r>
            <a:endParaRPr lang="en-US">
              <a:solidFill>
                <a:srgbClr val="000000"/>
              </a:solidFill>
              <a:latin typeface="Poppins Light"/>
              <a:cs typeface="Poppins Light"/>
            </a:endParaRPr>
          </a:p>
          <a:p>
            <a:pPr>
              <a:lnSpc>
                <a:spcPts val="3000"/>
              </a:lnSpc>
            </a:pPr>
            <a:endParaRPr lang="en-US" dirty="0">
              <a:solidFill>
                <a:srgbClr val="000000"/>
              </a:solidFill>
              <a:latin typeface="Poppins Light"/>
              <a:cs typeface="Poppins Light"/>
            </a:endParaRPr>
          </a:p>
          <a:p>
            <a:pPr marL="0" indent="0" algn="l">
              <a:lnSpc>
                <a:spcPts val="3000"/>
              </a:lnSpc>
              <a:buNone/>
            </a:pPr>
            <a:endParaRPr lang="en-US" sz="1800" dirty="0">
              <a:solidFill>
                <a:srgbClr val="2B4561"/>
              </a:solidFill>
              <a:latin typeface="Poppins Light"/>
              <a:cs typeface="Poppins Light"/>
            </a:endParaRPr>
          </a:p>
        </p:txBody>
      </p:sp>
      <p:sp>
        <p:nvSpPr>
          <p:cNvPr id="4" name="name_05"/>
          <p:cNvSpPr/>
          <p:nvPr/>
        </p:nvSpPr>
        <p:spPr>
          <a:xfrm>
            <a:off x="9324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05</a:t>
            </a:r>
            <a:endParaRPr lang="en-US" sz="7500" dirty="0"/>
          </a:p>
        </p:txBody>
      </p:sp>
      <p:sp>
        <p:nvSpPr>
          <p:cNvPr id="5" name="Consider who you obtain permission from - think about power dynamics in the community who has the authority to give permission who is excluded from such decision making Does permission given from leadership extend to all members"/>
          <p:cNvSpPr/>
          <p:nvPr/>
        </p:nvSpPr>
        <p:spPr>
          <a:xfrm>
            <a:off x="10858500" y="7458075"/>
            <a:ext cx="6496050" cy="19050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Expliquez</a:t>
            </a:r>
            <a:r>
              <a:rPr lang="en-US">
                <a:solidFill>
                  <a:srgbClr val="2B4561"/>
                </a:solidFill>
                <a:latin typeface="Poppins Light"/>
                <a:ea typeface="+mn-lt"/>
                <a:cs typeface="Poppins Light"/>
              </a:rPr>
              <a:t> les notions de </a:t>
            </a:r>
            <a:r>
              <a:rPr lang="en-US" err="1">
                <a:solidFill>
                  <a:srgbClr val="2B4561"/>
                </a:solidFill>
                <a:latin typeface="Poppins Light"/>
                <a:ea typeface="+mn-lt"/>
                <a:cs typeface="Poppins Light"/>
              </a:rPr>
              <a:t>consentement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éclairé</a:t>
            </a:r>
            <a:r>
              <a:rPr lang="en-US">
                <a:solidFill>
                  <a:srgbClr val="2B4561"/>
                </a:solidFill>
                <a:latin typeface="Poppins Light"/>
                <a:ea typeface="+mn-lt"/>
                <a:cs typeface="Poppins Light"/>
              </a:rPr>
              <a:t> et de </a:t>
            </a:r>
            <a:r>
              <a:rPr lang="en-US" err="1">
                <a:solidFill>
                  <a:srgbClr val="2B4561"/>
                </a:solidFill>
                <a:latin typeface="Poppins Light"/>
                <a:ea typeface="+mn-lt"/>
                <a:cs typeface="Poppins Light"/>
              </a:rPr>
              <a:t>confidentialité</a:t>
            </a:r>
            <a:r>
              <a:rPr lang="en-US">
                <a:solidFill>
                  <a:srgbClr val="2B4561"/>
                </a:solidFill>
                <a:latin typeface="Poppins Light"/>
                <a:ea typeface="+mn-lt"/>
                <a:cs typeface="Poppins Light"/>
              </a:rPr>
              <a:t> des données</a:t>
            </a:r>
            <a:endParaRPr lang="en-US"/>
          </a:p>
          <a:p>
            <a:pPr marL="0" indent="0" algn="l">
              <a:buNone/>
            </a:pPr>
            <a:endParaRPr lang="en-US" sz="1800" dirty="0">
              <a:solidFill>
                <a:srgbClr val="2B4561"/>
              </a:solidFill>
              <a:latin typeface="Poppins Light"/>
              <a:ea typeface="Calibri"/>
              <a:cs typeface="Poppins Light"/>
            </a:endParaRPr>
          </a:p>
        </p:txBody>
      </p:sp>
      <p:sp>
        <p:nvSpPr>
          <p:cNvPr id="6" name="name_06"/>
          <p:cNvSpPr/>
          <p:nvPr/>
        </p:nvSpPr>
        <p:spPr>
          <a:xfrm>
            <a:off x="9324975" y="7239000"/>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06</a:t>
            </a:r>
            <a:endParaRPr lang="en-US" sz="7500" dirty="0"/>
          </a:p>
        </p:txBody>
      </p:sp>
      <p:sp>
        <p:nvSpPr>
          <p:cNvPr id="7" name="Acknowledge the members of the community"/>
          <p:cNvSpPr/>
          <p:nvPr/>
        </p:nvSpPr>
        <p:spPr>
          <a:xfrm>
            <a:off x="10858500" y="4267200"/>
            <a:ext cx="6496050" cy="381000"/>
          </a:xfrm>
          <a:prstGeom prst="rect">
            <a:avLst/>
          </a:prstGeom>
          <a:noFill/>
          <a:ln/>
        </p:spPr>
        <p:txBody>
          <a:bodyPr wrap="square" lIns="0" tIns="0" rIns="0" bIns="0" rtlCol="0" anchor="t"/>
          <a:lstStyle/>
          <a:p>
            <a:r>
              <a:rPr lang="en-US" dirty="0" err="1">
                <a:solidFill>
                  <a:srgbClr val="2B4561"/>
                </a:solidFill>
                <a:latin typeface="Poppins Light"/>
                <a:ea typeface="+mn-lt"/>
                <a:cs typeface="Poppins Light"/>
              </a:rPr>
              <a:t>Demandez</a:t>
            </a:r>
            <a:r>
              <a:rPr lang="en-US" dirty="0">
                <a:solidFill>
                  <a:srgbClr val="2B4561"/>
                </a:solidFill>
                <a:latin typeface="Poppins Light"/>
                <a:ea typeface="+mn-lt"/>
                <a:cs typeface="Poppins Light"/>
              </a:rPr>
              <a:t> la permission de </a:t>
            </a:r>
            <a:r>
              <a:rPr lang="en-US" dirty="0" err="1">
                <a:solidFill>
                  <a:srgbClr val="2B4561"/>
                </a:solidFill>
                <a:latin typeface="Poppins Light"/>
                <a:ea typeface="+mn-lt"/>
                <a:cs typeface="Poppins Light"/>
              </a:rPr>
              <a:t>réaliser</a:t>
            </a:r>
            <a:r>
              <a:rPr lang="en-US" dirty="0">
                <a:solidFill>
                  <a:srgbClr val="2B4561"/>
                </a:solidFill>
                <a:latin typeface="Poppins Light"/>
                <a:ea typeface="+mn-lt"/>
                <a:cs typeface="Poppins Light"/>
              </a:rPr>
              <a:t> les </a:t>
            </a:r>
            <a:r>
              <a:rPr lang="en-US" dirty="0" err="1">
                <a:solidFill>
                  <a:srgbClr val="2B4561"/>
                </a:solidFill>
                <a:latin typeface="Poppins Light"/>
                <a:ea typeface="+mn-lt"/>
                <a:cs typeface="Poppins Light"/>
              </a:rPr>
              <a:t>évaluations</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qualitatives</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rapides</a:t>
            </a:r>
            <a:endParaRPr lang="en-US" dirty="0" err="1"/>
          </a:p>
          <a:p>
            <a:pPr marL="0" indent="0" algn="l">
              <a:lnSpc>
                <a:spcPts val="3000"/>
              </a:lnSpc>
              <a:buNone/>
            </a:pPr>
            <a:endParaRPr lang="en-US" sz="1800" dirty="0">
              <a:solidFill>
                <a:srgbClr val="2B4561"/>
              </a:solidFill>
              <a:latin typeface="Poppins Light"/>
              <a:cs typeface="Poppins Light"/>
            </a:endParaRPr>
          </a:p>
        </p:txBody>
      </p:sp>
      <p:sp>
        <p:nvSpPr>
          <p:cNvPr id="8" name="name_04"/>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04</a:t>
            </a:r>
            <a:endParaRPr lang="en-US" sz="7500" dirty="0"/>
          </a:p>
        </p:txBody>
      </p:sp>
      <p:sp>
        <p:nvSpPr>
          <p:cNvPr id="9" name="Explain the rapid qualitative assessments that you are planning to carry out and the potential benefits and risks"/>
          <p:cNvSpPr/>
          <p:nvPr/>
        </p:nvSpPr>
        <p:spPr>
          <a:xfrm>
            <a:off x="2476500" y="7458075"/>
            <a:ext cx="6496050" cy="7620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Expliquez</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en</a:t>
            </a:r>
            <a:r>
              <a:rPr lang="en-US">
                <a:solidFill>
                  <a:srgbClr val="2B4561"/>
                </a:solidFill>
                <a:latin typeface="Poppins Light"/>
                <a:ea typeface="+mn-lt"/>
                <a:cs typeface="Poppins Light"/>
              </a:rPr>
              <a:t> quoi consistent les évaluations </a:t>
            </a:r>
            <a:r>
              <a:rPr lang="en-US" err="1">
                <a:solidFill>
                  <a:srgbClr val="2B4561"/>
                </a:solidFill>
                <a:latin typeface="Poppins Light"/>
                <a:ea typeface="+mn-lt"/>
                <a:cs typeface="Poppins Light"/>
              </a:rPr>
              <a:t>qualitatives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rapides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envisagées</a:t>
            </a:r>
            <a:r>
              <a:rPr lang="en-US">
                <a:solidFill>
                  <a:srgbClr val="2B4561"/>
                </a:solidFill>
                <a:latin typeface="Poppins Light"/>
                <a:ea typeface="+mn-lt"/>
                <a:cs typeface="Poppins Light"/>
              </a:rPr>
              <a:t> et </a:t>
            </a:r>
            <a:r>
              <a:rPr lang="en-US" err="1">
                <a:solidFill>
                  <a:srgbClr val="2B4561"/>
                </a:solidFill>
                <a:latin typeface="Poppins Light"/>
                <a:ea typeface="+mn-lt"/>
                <a:cs typeface="Poppins Light"/>
              </a:rPr>
              <a:t>quels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sont</a:t>
            </a:r>
            <a:r>
              <a:rPr lang="en-US">
                <a:solidFill>
                  <a:srgbClr val="2B4561"/>
                </a:solidFill>
                <a:latin typeface="Poppins Light"/>
                <a:ea typeface="+mn-lt"/>
                <a:cs typeface="Poppins Light"/>
              </a:rPr>
              <a:t> les </a:t>
            </a:r>
            <a:r>
              <a:rPr lang="en-US" err="1">
                <a:solidFill>
                  <a:srgbClr val="2B4561"/>
                </a:solidFill>
                <a:latin typeface="Poppins Light"/>
                <a:ea typeface="+mn-lt"/>
                <a:cs typeface="Poppins Light"/>
              </a:rPr>
              <a:t>avantages</a:t>
            </a:r>
            <a:r>
              <a:rPr lang="en-US">
                <a:solidFill>
                  <a:srgbClr val="2B4561"/>
                </a:solidFill>
                <a:latin typeface="Poppins Light"/>
                <a:ea typeface="+mn-lt"/>
                <a:cs typeface="Poppins Light"/>
              </a:rPr>
              <a:t> et les </a:t>
            </a:r>
            <a:r>
              <a:rPr lang="en-US" err="1">
                <a:solidFill>
                  <a:srgbClr val="2B4561"/>
                </a:solidFill>
                <a:latin typeface="Poppins Light"/>
                <a:ea typeface="+mn-lt"/>
                <a:cs typeface="Poppins Light"/>
              </a:rPr>
              <a:t>risques</a:t>
            </a:r>
            <a:r>
              <a:rPr lang="en-US">
                <a:solidFill>
                  <a:srgbClr val="2B4561"/>
                </a:solidFill>
                <a:latin typeface="Poppins Light"/>
                <a:ea typeface="+mn-lt"/>
                <a:cs typeface="Poppins Light"/>
              </a:rPr>
              <a:t> qui </a:t>
            </a:r>
            <a:r>
              <a:rPr lang="en-US" err="1">
                <a:solidFill>
                  <a:srgbClr val="2B4561"/>
                </a:solidFill>
                <a:latin typeface="Poppins Light"/>
                <a:ea typeface="+mn-lt"/>
                <a:cs typeface="Poppins Light"/>
              </a:rPr>
              <a:t>peuvent</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en</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découler</a:t>
            </a:r>
            <a:endParaRPr lang="en-US" err="1">
              <a:latin typeface="Poppins Light"/>
              <a:cs typeface="Poppins Light"/>
            </a:endParaRPr>
          </a:p>
          <a:p>
            <a:pPr marL="0" indent="0" algn="l">
              <a:lnSpc>
                <a:spcPts val="3000"/>
              </a:lnSpc>
              <a:buNone/>
            </a:pPr>
            <a:endParaRPr lang="en-US" sz="1800" dirty="0">
              <a:solidFill>
                <a:srgbClr val="2B4561"/>
              </a:solidFill>
              <a:latin typeface="Poppins Light"/>
              <a:cs typeface="Poppins Light"/>
            </a:endParaRPr>
          </a:p>
        </p:txBody>
      </p:sp>
      <p:sp>
        <p:nvSpPr>
          <p:cNvPr id="10" name="name_03"/>
          <p:cNvSpPr/>
          <p:nvPr/>
        </p:nvSpPr>
        <p:spPr>
          <a:xfrm>
            <a:off x="942975" y="7286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11" name="Ask their permission to enter the community"/>
          <p:cNvSpPr/>
          <p:nvPr/>
        </p:nvSpPr>
        <p:spPr>
          <a:xfrm>
            <a:off x="2476500" y="5905500"/>
            <a:ext cx="6496050" cy="3810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Demandez-leur</a:t>
            </a:r>
            <a:r>
              <a:rPr lang="en-US">
                <a:solidFill>
                  <a:srgbClr val="2B4561"/>
                </a:solidFill>
                <a:latin typeface="Poppins Light"/>
                <a:ea typeface="+mn-lt"/>
                <a:cs typeface="Poppins Light"/>
              </a:rPr>
              <a:t> la </a:t>
            </a:r>
            <a:r>
              <a:rPr lang="en-US" sz="1800">
                <a:solidFill>
                  <a:srgbClr val="2B4561"/>
                </a:solidFill>
                <a:latin typeface="Poppins Light"/>
                <a:ea typeface="+mn-lt"/>
                <a:cs typeface="Poppins Light"/>
              </a:rPr>
              <a:t>permission </a:t>
            </a:r>
            <a:r>
              <a:rPr lang="en-US" err="1">
                <a:solidFill>
                  <a:srgbClr val="2B4561"/>
                </a:solidFill>
                <a:latin typeface="Poppins Light"/>
                <a:ea typeface="+mn-lt"/>
                <a:cs typeface="Poppins Light"/>
              </a:rPr>
              <a:t>d’entrer</a:t>
            </a:r>
            <a:r>
              <a:rPr lang="en-US">
                <a:solidFill>
                  <a:srgbClr val="2B4561"/>
                </a:solidFill>
                <a:latin typeface="Poppins Light"/>
                <a:ea typeface="+mn-lt"/>
                <a:cs typeface="Poppins Light"/>
              </a:rPr>
              <a:t> dans la </a:t>
            </a:r>
            <a:r>
              <a:rPr lang="en-US" err="1">
                <a:solidFill>
                  <a:srgbClr val="2B4561"/>
                </a:solidFill>
                <a:latin typeface="Poppins Light"/>
                <a:ea typeface="+mn-lt"/>
                <a:cs typeface="Poppins Light"/>
              </a:rPr>
              <a:t>communauté</a:t>
            </a:r>
            <a:endParaRPr lang="en-US" err="1"/>
          </a:p>
          <a:p>
            <a:pPr marL="0" indent="0" algn="l">
              <a:lnSpc>
                <a:spcPts val="3000"/>
              </a:lnSpc>
              <a:buNone/>
            </a:pPr>
            <a:endParaRPr lang="en-US" sz="1800" dirty="0">
              <a:solidFill>
                <a:srgbClr val="2B4561"/>
              </a:solidFill>
              <a:latin typeface="Poppins Light"/>
              <a:cs typeface="Poppins Light"/>
            </a:endParaRPr>
          </a:p>
        </p:txBody>
      </p:sp>
      <p:sp>
        <p:nvSpPr>
          <p:cNvPr id="12" name="name_02"/>
          <p:cNvSpPr/>
          <p:nvPr/>
        </p:nvSpPr>
        <p:spPr>
          <a:xfrm>
            <a:off x="942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13" name="Acknowledge the leadership of the community"/>
          <p:cNvSpPr/>
          <p:nvPr/>
        </p:nvSpPr>
        <p:spPr>
          <a:xfrm>
            <a:off x="2476500" y="4267200"/>
            <a:ext cx="6496050" cy="381000"/>
          </a:xfrm>
          <a:prstGeom prst="rect">
            <a:avLst/>
          </a:prstGeom>
          <a:noFill/>
          <a:ln/>
        </p:spPr>
        <p:txBody>
          <a:bodyPr wrap="square" lIns="0" tIns="0" rIns="0" bIns="0" rtlCol="0" anchor="t"/>
          <a:lstStyle/>
          <a:p>
            <a:r>
              <a:rPr lang="en-US" dirty="0" err="1">
                <a:solidFill>
                  <a:srgbClr val="2B4561"/>
                </a:solidFill>
                <a:latin typeface="Poppins Light"/>
                <a:ea typeface="+mn-lt"/>
                <a:cs typeface="Poppins Light"/>
              </a:rPr>
              <a:t>Reconnaissez</a:t>
            </a:r>
            <a:r>
              <a:rPr lang="en-US" dirty="0">
                <a:solidFill>
                  <a:srgbClr val="2B4561"/>
                </a:solidFill>
                <a:latin typeface="Poppins Light"/>
                <a:ea typeface="+mn-lt"/>
                <a:cs typeface="Poppins Light"/>
              </a:rPr>
              <a:t> le </a:t>
            </a:r>
            <a:r>
              <a:rPr lang="en-US" sz="1800" dirty="0">
                <a:solidFill>
                  <a:srgbClr val="2B4561"/>
                </a:solidFill>
                <a:latin typeface="Poppins Light"/>
                <a:ea typeface="+mn-lt"/>
                <a:cs typeface="Poppins Light"/>
              </a:rPr>
              <a:t>leadership </a:t>
            </a:r>
            <a:r>
              <a:rPr lang="en-US" dirty="0">
                <a:solidFill>
                  <a:srgbClr val="2B4561"/>
                </a:solidFill>
                <a:latin typeface="Poppins Light"/>
                <a:ea typeface="+mn-lt"/>
                <a:cs typeface="Poppins Light"/>
              </a:rPr>
              <a:t>et </a:t>
            </a:r>
            <a:r>
              <a:rPr lang="en-US" dirty="0" err="1">
                <a:solidFill>
                  <a:srgbClr val="2B4561"/>
                </a:solidFill>
                <a:latin typeface="Poppins Light"/>
                <a:ea typeface="+mn-lt"/>
                <a:cs typeface="Poppins Light"/>
              </a:rPr>
              <a:t>remerciez</a:t>
            </a:r>
            <a:r>
              <a:rPr lang="en-US" dirty="0">
                <a:solidFill>
                  <a:srgbClr val="2B4561"/>
                </a:solidFill>
                <a:latin typeface="Poppins Light"/>
                <a:ea typeface="+mn-lt"/>
                <a:cs typeface="Poppins Light"/>
              </a:rPr>
              <a:t> les </a:t>
            </a:r>
            <a:r>
              <a:rPr lang="en-US" dirty="0" err="1">
                <a:solidFill>
                  <a:srgbClr val="2B4561"/>
                </a:solidFill>
                <a:latin typeface="Poppins Light"/>
                <a:ea typeface="+mn-lt"/>
                <a:cs typeface="Poppins Light"/>
              </a:rPr>
              <a:t>membres</a:t>
            </a:r>
            <a:r>
              <a:rPr lang="en-US" dirty="0">
                <a:solidFill>
                  <a:srgbClr val="2B4561"/>
                </a:solidFill>
                <a:latin typeface="Poppins Light"/>
                <a:ea typeface="+mn-lt"/>
                <a:cs typeface="Poppins Light"/>
              </a:rPr>
              <a:t> de la </a:t>
            </a:r>
            <a:r>
              <a:rPr lang="en-US" dirty="0" err="1">
                <a:solidFill>
                  <a:srgbClr val="2B4561"/>
                </a:solidFill>
                <a:latin typeface="Poppins Light"/>
                <a:ea typeface="+mn-lt"/>
                <a:cs typeface="Poppins Light"/>
              </a:rPr>
              <a:t>communauté</a:t>
            </a:r>
            <a:endParaRPr lang="en-US" dirty="0" err="1"/>
          </a:p>
          <a:p>
            <a:pPr marL="0" indent="0" algn="l">
              <a:lnSpc>
                <a:spcPts val="3000"/>
              </a:lnSpc>
              <a:buNone/>
            </a:pPr>
            <a:endParaRPr lang="en-US" sz="1800" dirty="0">
              <a:solidFill>
                <a:srgbClr val="2B4561"/>
              </a:solidFill>
              <a:latin typeface="Poppins Light"/>
              <a:cs typeface="Poppins Light"/>
            </a:endParaRPr>
          </a:p>
        </p:txBody>
      </p:sp>
      <p:sp>
        <p:nvSpPr>
          <p:cNvPr id="14"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15" name="Ethical Approvals and Consent"/>
          <p:cNvSpPr/>
          <p:nvPr/>
        </p:nvSpPr>
        <p:spPr>
          <a:xfrm>
            <a:off x="952500" y="800100"/>
            <a:ext cx="1626870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APPROBATIONS ÉTHIQUES ET CONSENTEMENT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Consider establishing formal mechanisms such as community advisory boards to work with throughout the phases of the RQAs data collection analysis of findings development and implementation of recommendations"/>
          <p:cNvSpPr/>
          <p:nvPr/>
        </p:nvSpPr>
        <p:spPr>
          <a:xfrm>
            <a:off x="10858500" y="4077719"/>
            <a:ext cx="6496050" cy="1524000"/>
          </a:xfrm>
          <a:prstGeom prst="rect">
            <a:avLst/>
          </a:prstGeom>
          <a:noFill/>
          <a:ln/>
        </p:spPr>
        <p:txBody>
          <a:bodyPr wrap="square" lIns="0" tIns="0" rIns="0" bIns="0" rtlCol="0" anchor="t"/>
          <a:lstStyle/>
          <a:p>
            <a:r>
              <a:rPr lang="en-US" dirty="0" err="1">
                <a:solidFill>
                  <a:srgbClr val="2B4561"/>
                </a:solidFill>
                <a:latin typeface="Poppins Light"/>
                <a:ea typeface="+mn-lt"/>
                <a:cs typeface="Poppins Light"/>
              </a:rPr>
              <a:t>Assurez-vous</a:t>
            </a:r>
            <a:r>
              <a:rPr lang="en-US" dirty="0">
                <a:solidFill>
                  <a:srgbClr val="2B4561"/>
                </a:solidFill>
                <a:latin typeface="Poppins Light"/>
                <a:ea typeface="+mn-lt"/>
                <a:cs typeface="Poppins Light"/>
              </a:rPr>
              <a:t> de disposer du temps et du budget </a:t>
            </a:r>
            <a:r>
              <a:rPr lang="en-US" dirty="0" err="1">
                <a:solidFill>
                  <a:srgbClr val="2B4561"/>
                </a:solidFill>
                <a:latin typeface="Poppins Light"/>
                <a:ea typeface="+mn-lt"/>
                <a:cs typeface="Poppins Light"/>
              </a:rPr>
              <a:t>nécessaires</a:t>
            </a:r>
            <a:r>
              <a:rPr lang="en-US" dirty="0">
                <a:solidFill>
                  <a:srgbClr val="2B4561"/>
                </a:solidFill>
                <a:latin typeface="Poppins Light"/>
                <a:ea typeface="+mn-lt"/>
                <a:cs typeface="Poppins Light"/>
              </a:rPr>
              <a:t> pour </a:t>
            </a:r>
            <a:r>
              <a:rPr lang="en-US" dirty="0" err="1">
                <a:solidFill>
                  <a:srgbClr val="2B4561"/>
                </a:solidFill>
                <a:latin typeface="Poppins Light"/>
                <a:ea typeface="+mn-lt"/>
                <a:cs typeface="Poppins Light"/>
              </a:rPr>
              <a:t>discuter</a:t>
            </a:r>
            <a:r>
              <a:rPr lang="en-US" dirty="0">
                <a:solidFill>
                  <a:srgbClr val="2B4561"/>
                </a:solidFill>
                <a:latin typeface="Poppins Light"/>
                <a:ea typeface="+mn-lt"/>
                <a:cs typeface="Poppins Light"/>
              </a:rPr>
              <a:t> des </a:t>
            </a:r>
            <a:r>
              <a:rPr lang="en-US" dirty="0" err="1">
                <a:solidFill>
                  <a:srgbClr val="2B4561"/>
                </a:solidFill>
                <a:latin typeface="Poppins Light"/>
                <a:ea typeface="+mn-lt"/>
                <a:cs typeface="Poppins Light"/>
              </a:rPr>
              <a:t>résultats</a:t>
            </a:r>
            <a:r>
              <a:rPr lang="en-US" dirty="0">
                <a:solidFill>
                  <a:srgbClr val="2B4561"/>
                </a:solidFill>
                <a:latin typeface="Poppins Light"/>
                <a:ea typeface="+mn-lt"/>
                <a:cs typeface="Poppins Light"/>
              </a:rPr>
              <a:t> avec les </a:t>
            </a:r>
            <a:r>
              <a:rPr lang="en-US" dirty="0" err="1">
                <a:solidFill>
                  <a:srgbClr val="2B4561"/>
                </a:solidFill>
                <a:latin typeface="Poppins Light"/>
                <a:ea typeface="+mn-lt"/>
                <a:cs typeface="Poppins Light"/>
              </a:rPr>
              <a:t>communautés</a:t>
            </a:r>
            <a:r>
              <a:rPr lang="en-US" dirty="0">
                <a:solidFill>
                  <a:srgbClr val="2B4561"/>
                </a:solidFill>
                <a:latin typeface="Poppins Light"/>
                <a:ea typeface="+mn-lt"/>
                <a:cs typeface="Poppins Light"/>
              </a:rPr>
              <a:t> et </a:t>
            </a:r>
            <a:r>
              <a:rPr lang="en-US" dirty="0" err="1">
                <a:solidFill>
                  <a:srgbClr val="2B4561"/>
                </a:solidFill>
                <a:latin typeface="Poppins Light"/>
                <a:ea typeface="+mn-lt"/>
                <a:cs typeface="Poppins Light"/>
              </a:rPr>
              <a:t>soutenir</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l’action</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menée</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localement</a:t>
            </a:r>
            <a:endParaRPr lang="en-US" dirty="0" err="1">
              <a:solidFill>
                <a:srgbClr val="2B4561"/>
              </a:solidFill>
              <a:latin typeface="Poppins Light"/>
              <a:cs typeface="Poppins Light"/>
            </a:endParaRPr>
          </a:p>
          <a:p>
            <a:pPr marL="0" indent="0" algn="l">
              <a:lnSpc>
                <a:spcPts val="3000"/>
              </a:lnSpc>
              <a:buNone/>
            </a:pPr>
            <a:endParaRPr lang="en-US" sz="1800" dirty="0">
              <a:solidFill>
                <a:srgbClr val="2B4561"/>
              </a:solidFill>
              <a:latin typeface="Poppins Light"/>
              <a:cs typeface="Poppins Light"/>
            </a:endParaRPr>
          </a:p>
        </p:txBody>
      </p:sp>
      <p:sp>
        <p:nvSpPr>
          <p:cNvPr id="4" name="name_08"/>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08</a:t>
            </a:r>
            <a:endParaRPr lang="en-US" sz="7500" dirty="0"/>
          </a:p>
        </p:txBody>
      </p:sp>
      <p:sp>
        <p:nvSpPr>
          <p:cNvPr id="7" name="Explain informed consent and data privacy"/>
          <p:cNvSpPr/>
          <p:nvPr/>
        </p:nvSpPr>
        <p:spPr>
          <a:xfrm>
            <a:off x="2476500" y="4077719"/>
            <a:ext cx="6496050" cy="3810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Réfléchissez</a:t>
            </a:r>
            <a:r>
              <a:rPr lang="en-US">
                <a:solidFill>
                  <a:srgbClr val="2B4561"/>
                </a:solidFill>
                <a:latin typeface="Poppins Light"/>
                <a:ea typeface="+mn-lt"/>
                <a:cs typeface="Poppins Light"/>
              </a:rPr>
              <a:t> à la création de mécanismes formels, comme des conseils communautaires, avec lesquels vous collaborerez à toutes les étapes des EQR : collecte des données, analyse des résultats, élaboration et mise en œuvre des recommandations</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8" name="name_07"/>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07</a:t>
            </a:r>
            <a:endParaRPr lang="en-US" sz="7500" dirty="0"/>
          </a:p>
        </p:txBody>
      </p:sp>
      <p:sp>
        <p:nvSpPr>
          <p:cNvPr id="9" name="Ethical Approvals and Consent"/>
          <p:cNvSpPr/>
          <p:nvPr/>
        </p:nvSpPr>
        <p:spPr>
          <a:xfrm>
            <a:off x="952500" y="800100"/>
            <a:ext cx="16268700" cy="904875"/>
          </a:xfrm>
          <a:prstGeom prst="rect">
            <a:avLst/>
          </a:prstGeom>
          <a:noFill/>
          <a:ln/>
        </p:spPr>
        <p:txBody>
          <a:bodyPr wrap="square" lIns="0" tIns="0" rIns="0" bIns="0" rtlCol="0" anchor="b"/>
          <a:lstStyle/>
          <a:p>
            <a:r>
              <a:rPr lang="en-US" sz="5300" dirty="0">
                <a:solidFill>
                  <a:srgbClr val="FFFFFF"/>
                </a:solidFill>
                <a:latin typeface="Poppins SemiBold"/>
                <a:cs typeface="Poppins SemiBold"/>
              </a:rPr>
              <a:t>APPROBATIONS ÉTHIQUES ET CONSENTEMENT</a:t>
            </a:r>
            <a:endParaRPr lang="en-US" sz="5300" dirty="0">
              <a:solidFill>
                <a:srgbClr val="000000"/>
              </a:solidFill>
              <a:latin typeface="Poppins SemiBold"/>
              <a:cs typeface="Poppins SemiBo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The ethical principles that guide operational social science assessments include respect for persons doing no harm and justice Including Getting voluntary informed consent from participants Allowing the right to withdraw at any time Maintaining privacy We"/>
          <p:cNvSpPr/>
          <p:nvPr/>
        </p:nvSpPr>
        <p:spPr>
          <a:xfrm>
            <a:off x="8268413" y="3267330"/>
            <a:ext cx="9067800" cy="4610763"/>
          </a:xfrm>
          <a:prstGeom prst="rect">
            <a:avLst/>
          </a:prstGeom>
          <a:noFill/>
          <a:ln/>
        </p:spPr>
        <p:txBody>
          <a:bodyPr wrap="square" lIns="0" tIns="0" rIns="0" bIns="0" rtlCol="0" anchor="t"/>
          <a:lstStyle/>
          <a:p>
            <a:pPr marL="342900" indent="-342900">
              <a:buFont typeface="Arial"/>
              <a:buChar char="•"/>
            </a:pPr>
            <a:r>
              <a:rPr lang="en-US" sz="2250">
                <a:solidFill>
                  <a:srgbClr val="FFFFFF"/>
                </a:solidFill>
                <a:latin typeface="Poppins SemiBold"/>
                <a:ea typeface="+mn-lt"/>
                <a:cs typeface="Poppins SemiBold"/>
              </a:rPr>
              <a:t>Les principes </a:t>
            </a:r>
            <a:r>
              <a:rPr lang="en-US" sz="2250" err="1">
                <a:solidFill>
                  <a:srgbClr val="FFFFFF"/>
                </a:solidFill>
                <a:latin typeface="Poppins SemiBold"/>
                <a:ea typeface="+mn-lt"/>
                <a:cs typeface="Poppins SemiBold"/>
              </a:rPr>
              <a:t>éthiques</a:t>
            </a:r>
            <a:r>
              <a:rPr lang="en-US" sz="2250">
                <a:solidFill>
                  <a:srgbClr val="FFFFFF"/>
                </a:solidFill>
                <a:latin typeface="Poppins SemiBold"/>
                <a:ea typeface="+mn-lt"/>
                <a:cs typeface="Poppins SemiBold"/>
              </a:rPr>
              <a:t> qui guident les évaluations opérationnelles relevant des sciences sociales incluent le respect de la personne, l’obligation de ne pas nuire et la justice. Cela recouvre notamment :</a:t>
            </a:r>
            <a:endParaRPr lang="en-US">
              <a:ea typeface="Calibri" panose="020F0502020204030204"/>
              <a:cs typeface="Calibri" panose="020F0502020204030204"/>
            </a:endParaRPr>
          </a:p>
          <a:p>
            <a:pPr marL="342900" indent="-342900">
              <a:buFont typeface="Arial"/>
              <a:buChar char="•"/>
            </a:pPr>
            <a:r>
              <a:rPr lang="en-US" sz="2250" err="1">
                <a:solidFill>
                  <a:srgbClr val="FFFFFF"/>
                </a:solidFill>
                <a:latin typeface="Poppins SemiBold"/>
                <a:ea typeface="+mn-lt"/>
                <a:cs typeface="Poppins SemiBold"/>
              </a:rPr>
              <a:t>l’obtention</a:t>
            </a:r>
            <a:r>
              <a:rPr lang="en-US" sz="2250">
                <a:solidFill>
                  <a:srgbClr val="FFFFFF"/>
                </a:solidFill>
                <a:latin typeface="Poppins SemiBold"/>
                <a:ea typeface="+mn-lt"/>
                <a:cs typeface="Poppins SemiBold"/>
              </a:rPr>
              <a:t> du </a:t>
            </a:r>
            <a:r>
              <a:rPr lang="en-US" sz="2250" err="1">
                <a:solidFill>
                  <a:srgbClr val="FFFFFF"/>
                </a:solidFill>
                <a:latin typeface="Poppins SemiBold"/>
                <a:ea typeface="+mn-lt"/>
                <a:cs typeface="Poppins SemiBold"/>
              </a:rPr>
              <a:t>consentement</a:t>
            </a:r>
            <a:r>
              <a:rPr lang="en-US" sz="2250">
                <a:solidFill>
                  <a:srgbClr val="FFFFFF"/>
                </a:solidFill>
                <a:latin typeface="Poppins SemiBold"/>
                <a:ea typeface="+mn-lt"/>
                <a:cs typeface="Poppins SemiBold"/>
              </a:rPr>
              <a:t> libre et éclairé des participants,</a:t>
            </a:r>
            <a:endParaRPr lang="en-US">
              <a:ea typeface="Calibri" panose="020F0502020204030204"/>
              <a:cs typeface="Calibri" panose="020F0502020204030204"/>
            </a:endParaRPr>
          </a:p>
          <a:p>
            <a:pPr marL="342900" indent="-342900">
              <a:buFont typeface="Arial"/>
              <a:buChar char="•"/>
            </a:pPr>
            <a:r>
              <a:rPr lang="en-US" sz="2250">
                <a:solidFill>
                  <a:srgbClr val="FFFFFF"/>
                </a:solidFill>
                <a:latin typeface="Poppins SemiBold"/>
                <a:ea typeface="+mn-lt"/>
                <a:cs typeface="Poppins SemiBold"/>
              </a:rPr>
              <a:t>le droit des participants de retirer leur consentement à tout moment,</a:t>
            </a:r>
            <a:endParaRPr lang="en-US">
              <a:ea typeface="Calibri" panose="020F0502020204030204"/>
              <a:cs typeface="Calibri" panose="020F0502020204030204"/>
            </a:endParaRPr>
          </a:p>
          <a:p>
            <a:pPr marL="342900" indent="-342900">
              <a:buFont typeface="Arial"/>
              <a:buChar char="•"/>
            </a:pPr>
            <a:r>
              <a:rPr lang="en-US" sz="2250">
                <a:solidFill>
                  <a:srgbClr val="FFFFFF"/>
                </a:solidFill>
                <a:latin typeface="Poppins SemiBold"/>
                <a:ea typeface="+mn-lt"/>
                <a:cs typeface="Poppins SemiBold"/>
              </a:rPr>
              <a:t>le respect de la </a:t>
            </a:r>
            <a:r>
              <a:rPr lang="en-US" sz="2250" err="1">
                <a:solidFill>
                  <a:srgbClr val="FFFFFF"/>
                </a:solidFill>
                <a:latin typeface="Poppins SemiBold"/>
                <a:ea typeface="+mn-lt"/>
                <a:cs typeface="Poppins SemiBold"/>
              </a:rPr>
              <a:t>confidentialité</a:t>
            </a:r>
            <a:r>
              <a:rPr lang="en-US" sz="2250">
                <a:solidFill>
                  <a:srgbClr val="FFFFFF"/>
                </a:solidFill>
                <a:latin typeface="Poppins SemiBold"/>
                <a:ea typeface="+mn-lt"/>
                <a:cs typeface="Poppins SemiBold"/>
              </a:rPr>
              <a:t>,</a:t>
            </a:r>
            <a:endParaRPr lang="en-US">
              <a:ea typeface="Calibri" panose="020F0502020204030204"/>
              <a:cs typeface="Calibri" panose="020F0502020204030204"/>
            </a:endParaRPr>
          </a:p>
          <a:p>
            <a:pPr marL="342900" indent="-342900">
              <a:buFont typeface="Arial"/>
              <a:buChar char="•"/>
            </a:pPr>
            <a:r>
              <a:rPr lang="en-US" sz="2250" err="1">
                <a:solidFill>
                  <a:srgbClr val="FFFFFF"/>
                </a:solidFill>
                <a:latin typeface="Poppins SemiBold"/>
                <a:ea typeface="+mn-lt"/>
                <a:cs typeface="Poppins SemiBold"/>
              </a:rPr>
              <a:t>une</a:t>
            </a:r>
            <a:r>
              <a:rPr lang="en-US" sz="2250">
                <a:solidFill>
                  <a:srgbClr val="FFFFFF"/>
                </a:solidFill>
                <a:latin typeface="Poppins SemiBold"/>
                <a:ea typeface="+mn-lt"/>
                <a:cs typeface="Poppins SemiBold"/>
              </a:rPr>
              <a:t> </a:t>
            </a:r>
            <a:r>
              <a:rPr lang="en-US" sz="2250" err="1">
                <a:solidFill>
                  <a:srgbClr val="FFFFFF"/>
                </a:solidFill>
                <a:latin typeface="Poppins SemiBold"/>
                <a:ea typeface="+mn-lt"/>
                <a:cs typeface="Poppins SemiBold"/>
              </a:rPr>
              <a:t>évaluation</a:t>
            </a:r>
            <a:r>
              <a:rPr lang="en-US" sz="2250">
                <a:solidFill>
                  <a:srgbClr val="FFFFFF"/>
                </a:solidFill>
                <a:latin typeface="Poppins SemiBold"/>
                <a:ea typeface="+mn-lt"/>
                <a:cs typeface="Poppins SemiBold"/>
              </a:rPr>
              <a:t> des </a:t>
            </a:r>
            <a:r>
              <a:rPr lang="en-US" sz="2250" err="1">
                <a:solidFill>
                  <a:srgbClr val="FFFFFF"/>
                </a:solidFill>
                <a:latin typeface="Poppins SemiBold"/>
                <a:ea typeface="+mn-lt"/>
                <a:cs typeface="Poppins SemiBold"/>
              </a:rPr>
              <a:t>risques</a:t>
            </a:r>
            <a:r>
              <a:rPr lang="en-US" sz="2250">
                <a:solidFill>
                  <a:srgbClr val="FFFFFF"/>
                </a:solidFill>
                <a:latin typeface="Poppins SemiBold"/>
                <a:ea typeface="+mn-lt"/>
                <a:cs typeface="Poppins SemiBold"/>
              </a:rPr>
              <a:t> et des </a:t>
            </a:r>
            <a:r>
              <a:rPr lang="en-US" sz="2250" err="1">
                <a:solidFill>
                  <a:srgbClr val="FFFFFF"/>
                </a:solidFill>
                <a:latin typeface="Poppins SemiBold"/>
                <a:ea typeface="+mn-lt"/>
                <a:cs typeface="Poppins SemiBold"/>
              </a:rPr>
              <a:t>avantages</a:t>
            </a:r>
            <a:r>
              <a:rPr lang="en-US" sz="2250">
                <a:solidFill>
                  <a:srgbClr val="FFFFFF"/>
                </a:solidFill>
                <a:latin typeface="Poppins SemiBold"/>
                <a:ea typeface="+mn-lt"/>
                <a:cs typeface="Poppins SemiBold"/>
              </a:rPr>
              <a:t> </a:t>
            </a:r>
            <a:r>
              <a:rPr lang="en-US" sz="2250" err="1">
                <a:solidFill>
                  <a:srgbClr val="FFFFFF"/>
                </a:solidFill>
                <a:latin typeface="Poppins SemiBold"/>
                <a:ea typeface="+mn-lt"/>
                <a:cs typeface="Poppins SemiBold"/>
              </a:rPr>
              <a:t>découlant</a:t>
            </a:r>
            <a:r>
              <a:rPr lang="en-US" sz="2250">
                <a:solidFill>
                  <a:srgbClr val="FFFFFF"/>
                </a:solidFill>
                <a:latin typeface="Poppins SemiBold"/>
                <a:ea typeface="+mn-lt"/>
                <a:cs typeface="Poppins SemiBold"/>
              </a:rPr>
              <a:t> de la participation,</a:t>
            </a:r>
            <a:endParaRPr lang="en-US">
              <a:ea typeface="Calibri" panose="020F0502020204030204"/>
              <a:cs typeface="Calibri" panose="020F0502020204030204"/>
            </a:endParaRPr>
          </a:p>
          <a:p>
            <a:pPr marL="342900" indent="-342900">
              <a:buFont typeface="Arial"/>
              <a:buChar char="•"/>
            </a:pPr>
            <a:r>
              <a:rPr lang="en-US" sz="2250">
                <a:solidFill>
                  <a:srgbClr val="FFFFFF"/>
                </a:solidFill>
                <a:latin typeface="Poppins SemiBold"/>
                <a:ea typeface="+mn-lt"/>
                <a:cs typeface="Poppins SemiBold"/>
              </a:rPr>
              <a:t>la </a:t>
            </a:r>
            <a:r>
              <a:rPr lang="en-US" sz="2250" err="1">
                <a:solidFill>
                  <a:srgbClr val="FFFFFF"/>
                </a:solidFill>
                <a:latin typeface="Poppins SemiBold"/>
                <a:ea typeface="+mn-lt"/>
                <a:cs typeface="Poppins SemiBold"/>
              </a:rPr>
              <a:t>sélection</a:t>
            </a:r>
            <a:r>
              <a:rPr lang="en-US" sz="2250">
                <a:solidFill>
                  <a:srgbClr val="FFFFFF"/>
                </a:solidFill>
                <a:latin typeface="Poppins SemiBold"/>
                <a:ea typeface="+mn-lt"/>
                <a:cs typeface="Poppins SemiBold"/>
              </a:rPr>
              <a:t> les participants. </a:t>
            </a:r>
            <a:endParaRPr lang="en-US">
              <a:ea typeface="Calibri" panose="020F0502020204030204"/>
              <a:cs typeface="Calibri" panose="020F0502020204030204"/>
            </a:endParaRPr>
          </a:p>
          <a:p>
            <a:pPr marL="342900" indent="-342900">
              <a:lnSpc>
                <a:spcPts val="4125"/>
              </a:lnSpc>
              <a:spcAft>
                <a:spcPts val="1050"/>
              </a:spcAft>
              <a:buFont typeface="Arial"/>
              <a:buChar char="•"/>
            </a:pPr>
            <a:endParaRPr lang="en-US" sz="2250" dirty="0">
              <a:solidFill>
                <a:srgbClr val="FFFFFF"/>
              </a:solidFill>
              <a:latin typeface="Poppins SemiBold"/>
              <a:ea typeface="Calibri"/>
              <a:cs typeface="Poppins SemiBold"/>
            </a:endParaRPr>
          </a:p>
        </p:txBody>
      </p:sp>
      <p:sp>
        <p:nvSpPr>
          <p:cNvPr id="4" name="Summary"/>
          <p:cNvSpPr/>
          <p:nvPr/>
        </p:nvSpPr>
        <p:spPr>
          <a:xfrm>
            <a:off x="952500" y="4572000"/>
            <a:ext cx="6210300" cy="1143000"/>
          </a:xfrm>
          <a:prstGeom prst="rect">
            <a:avLst/>
          </a:prstGeom>
          <a:noFill/>
          <a:ln/>
        </p:spPr>
        <p:txBody>
          <a:bodyPr wrap="square" lIns="0" tIns="0" rIns="0" bIns="0" rtlCol="0" anchor="t"/>
          <a:lstStyle/>
          <a:p>
            <a:r>
              <a:rPr lang="en-US" sz="7500">
                <a:solidFill>
                  <a:srgbClr val="FFFFFF"/>
                </a:solidFill>
                <a:latin typeface="Poppins SemiBold"/>
                <a:ea typeface="+mn-lt"/>
                <a:cs typeface="Poppins SemiBold"/>
              </a:rPr>
              <a:t>RÉSUMÉ</a:t>
            </a:r>
            <a:endParaRPr lang="en-US"/>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Formal ethical approval from an institutional ethics review board is not required for RQAs but ensuring ethical principles are respected is still critical Community leaders and members participating in RQAs should be involved at each stage of the process"/>
          <p:cNvSpPr/>
          <p:nvPr/>
        </p:nvSpPr>
        <p:spPr>
          <a:xfrm>
            <a:off x="8268413" y="3758045"/>
            <a:ext cx="9067800" cy="3800475"/>
          </a:xfrm>
          <a:prstGeom prst="rect">
            <a:avLst/>
          </a:prstGeom>
          <a:noFill/>
          <a:ln/>
        </p:spPr>
        <p:txBody>
          <a:bodyPr wrap="square" lIns="0" tIns="0" rIns="0" bIns="0" rtlCol="0" anchor="t"/>
          <a:lstStyle/>
          <a:p>
            <a:pPr marL="342900" indent="-342900">
              <a:buFont typeface="Arial"/>
              <a:buChar char="•"/>
            </a:pPr>
            <a:r>
              <a:rPr lang="en-US" sz="2250" dirty="0">
                <a:solidFill>
                  <a:srgbClr val="FFFFFF"/>
                </a:solidFill>
                <a:latin typeface="Poppins SemiBold"/>
                <a:ea typeface="+mn-lt"/>
                <a:cs typeface="Poppins SemiBold"/>
              </a:rPr>
              <a:t>Il </a:t>
            </a:r>
            <a:r>
              <a:rPr lang="en-US" sz="2250" dirty="0" err="1">
                <a:solidFill>
                  <a:srgbClr val="FFFFFF"/>
                </a:solidFill>
                <a:latin typeface="Poppins SemiBold"/>
                <a:ea typeface="+mn-lt"/>
                <a:cs typeface="Poppins SemiBold"/>
              </a:rPr>
              <a:t>n’est</a:t>
            </a:r>
            <a:r>
              <a:rPr lang="en-US" sz="2250" dirty="0">
                <a:solidFill>
                  <a:srgbClr val="FFFFFF"/>
                </a:solidFill>
                <a:latin typeface="Poppins SemiBold"/>
                <a:ea typeface="+mn-lt"/>
                <a:cs typeface="Poppins SemiBold"/>
              </a:rPr>
              <a:t> pas </a:t>
            </a:r>
            <a:r>
              <a:rPr lang="en-US" sz="2250" dirty="0" err="1">
                <a:solidFill>
                  <a:srgbClr val="FFFFFF"/>
                </a:solidFill>
                <a:latin typeface="Poppins SemiBold"/>
                <a:ea typeface="+mn-lt"/>
                <a:cs typeface="Poppins SemiBold"/>
              </a:rPr>
              <a:t>nécessaire</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d’obtenir</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l’accord</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formel</a:t>
            </a:r>
            <a:r>
              <a:rPr lang="en-US" sz="2250" dirty="0">
                <a:solidFill>
                  <a:srgbClr val="FFFFFF"/>
                </a:solidFill>
                <a:latin typeface="Poppins SemiBold"/>
                <a:ea typeface="+mn-lt"/>
                <a:cs typeface="Poppins SemiBold"/>
              </a:rPr>
              <a:t> du </a:t>
            </a:r>
            <a:r>
              <a:rPr lang="en-US" sz="2250" dirty="0" err="1">
                <a:solidFill>
                  <a:srgbClr val="FFFFFF"/>
                </a:solidFill>
                <a:latin typeface="Poppins SemiBold"/>
                <a:ea typeface="+mn-lt"/>
                <a:cs typeface="Poppins SemiBold"/>
              </a:rPr>
              <a:t>comité</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d’examen</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éthique</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d’une</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organisation</a:t>
            </a:r>
            <a:r>
              <a:rPr lang="en-US" sz="2250" dirty="0">
                <a:solidFill>
                  <a:srgbClr val="FFFFFF"/>
                </a:solidFill>
                <a:latin typeface="Poppins SemiBold"/>
                <a:ea typeface="+mn-lt"/>
                <a:cs typeface="Poppins SemiBold"/>
              </a:rPr>
              <a:t> pour </a:t>
            </a:r>
            <a:r>
              <a:rPr lang="en-US" sz="2250" dirty="0" err="1">
                <a:solidFill>
                  <a:srgbClr val="FFFFFF"/>
                </a:solidFill>
                <a:latin typeface="Poppins SemiBold"/>
                <a:ea typeface="+mn-lt"/>
                <a:cs typeface="Poppins SemiBold"/>
              </a:rPr>
              <a:t>réaliser</a:t>
            </a:r>
            <a:r>
              <a:rPr lang="en-US" sz="2250" dirty="0">
                <a:solidFill>
                  <a:srgbClr val="FFFFFF"/>
                </a:solidFill>
                <a:latin typeface="Poppins SemiBold"/>
                <a:ea typeface="+mn-lt"/>
                <a:cs typeface="Poppins SemiBold"/>
              </a:rPr>
              <a:t> des EQR, </a:t>
            </a:r>
            <a:r>
              <a:rPr lang="en-US" sz="2250" dirty="0" err="1">
                <a:solidFill>
                  <a:srgbClr val="FFFFFF"/>
                </a:solidFill>
                <a:latin typeface="Poppins SemiBold"/>
                <a:ea typeface="+mn-lt"/>
                <a:cs typeface="Poppins SemiBold"/>
              </a:rPr>
              <a:t>mais</a:t>
            </a:r>
            <a:r>
              <a:rPr lang="en-US" sz="2250" dirty="0">
                <a:solidFill>
                  <a:srgbClr val="FFFFFF"/>
                </a:solidFill>
                <a:latin typeface="Poppins SemiBold"/>
                <a:ea typeface="+mn-lt"/>
                <a:cs typeface="Poppins SemiBold"/>
              </a:rPr>
              <a:t> il </a:t>
            </a:r>
            <a:r>
              <a:rPr lang="en-US" sz="2250" dirty="0" err="1">
                <a:solidFill>
                  <a:srgbClr val="FFFFFF"/>
                </a:solidFill>
                <a:latin typeface="Poppins SemiBold"/>
                <a:ea typeface="+mn-lt"/>
                <a:cs typeface="Poppins SemiBold"/>
              </a:rPr>
              <a:t>demeure</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essentiel</a:t>
            </a:r>
            <a:r>
              <a:rPr lang="en-US" sz="2250" dirty="0">
                <a:solidFill>
                  <a:srgbClr val="FFFFFF"/>
                </a:solidFill>
                <a:latin typeface="Poppins SemiBold"/>
                <a:ea typeface="+mn-lt"/>
                <a:cs typeface="Poppins SemiBold"/>
              </a:rPr>
              <a:t> de </a:t>
            </a:r>
            <a:r>
              <a:rPr lang="en-US" sz="2250" dirty="0" err="1">
                <a:solidFill>
                  <a:srgbClr val="FFFFFF"/>
                </a:solidFill>
                <a:latin typeface="Poppins SemiBold"/>
                <a:ea typeface="+mn-lt"/>
                <a:cs typeface="Poppins SemiBold"/>
              </a:rPr>
              <a:t>s’assurer</a:t>
            </a:r>
            <a:r>
              <a:rPr lang="en-US" sz="2250" dirty="0">
                <a:solidFill>
                  <a:srgbClr val="FFFFFF"/>
                </a:solidFill>
                <a:latin typeface="Poppins SemiBold"/>
                <a:ea typeface="+mn-lt"/>
                <a:cs typeface="Poppins SemiBold"/>
              </a:rPr>
              <a:t> que les principes </a:t>
            </a:r>
            <a:r>
              <a:rPr lang="en-US" sz="2250" dirty="0" err="1">
                <a:solidFill>
                  <a:srgbClr val="FFFFFF"/>
                </a:solidFill>
                <a:latin typeface="Poppins SemiBold"/>
                <a:ea typeface="+mn-lt"/>
                <a:cs typeface="Poppins SemiBold"/>
              </a:rPr>
              <a:t>éthiques</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sont</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respectés</a:t>
            </a:r>
            <a:r>
              <a:rPr lang="en-US" sz="2250" dirty="0">
                <a:solidFill>
                  <a:srgbClr val="FFFFFF"/>
                </a:solidFill>
                <a:latin typeface="Poppins SemiBold"/>
                <a:ea typeface="+mn-lt"/>
                <a:cs typeface="Poppins SemiBold"/>
              </a:rPr>
              <a:t>. </a:t>
            </a:r>
            <a:endParaRPr lang="en-US" dirty="0">
              <a:ea typeface="Calibri" panose="020F0502020204030204"/>
              <a:cs typeface="Calibri" panose="020F0502020204030204"/>
            </a:endParaRPr>
          </a:p>
          <a:p>
            <a:endParaRPr lang="en-US" sz="2250" dirty="0">
              <a:solidFill>
                <a:srgbClr val="FFFFFF"/>
              </a:solidFill>
              <a:latin typeface="Poppins SemiBold"/>
              <a:ea typeface="+mn-lt"/>
              <a:cs typeface="Poppins SemiBold"/>
            </a:endParaRPr>
          </a:p>
          <a:p>
            <a:pPr marL="342900" indent="-342900">
              <a:buFont typeface="Arial"/>
              <a:buChar char="•"/>
            </a:pPr>
            <a:r>
              <a:rPr lang="en-US" sz="2250" dirty="0">
                <a:solidFill>
                  <a:srgbClr val="FFFFFF"/>
                </a:solidFill>
                <a:latin typeface="Poppins SemiBold"/>
                <a:ea typeface="+mn-lt"/>
                <a:cs typeface="Poppins SemiBold"/>
              </a:rPr>
              <a:t>Les </a:t>
            </a:r>
            <a:r>
              <a:rPr lang="en-US" sz="2250" dirty="0" err="1">
                <a:solidFill>
                  <a:srgbClr val="FFFFFF"/>
                </a:solidFill>
                <a:latin typeface="Poppins SemiBold"/>
                <a:ea typeface="+mn-lt"/>
                <a:cs typeface="Poppins SemiBold"/>
              </a:rPr>
              <a:t>responsables</a:t>
            </a:r>
            <a:r>
              <a:rPr lang="en-US" sz="2250" dirty="0">
                <a:solidFill>
                  <a:srgbClr val="FFFFFF"/>
                </a:solidFill>
                <a:latin typeface="Poppins SemiBold"/>
                <a:ea typeface="+mn-lt"/>
                <a:cs typeface="Poppins SemiBold"/>
              </a:rPr>
              <a:t> et les </a:t>
            </a:r>
            <a:r>
              <a:rPr lang="en-US" sz="2250" dirty="0" err="1">
                <a:solidFill>
                  <a:srgbClr val="FFFFFF"/>
                </a:solidFill>
                <a:latin typeface="Poppins SemiBold"/>
                <a:ea typeface="+mn-lt"/>
                <a:cs typeface="Poppins SemiBold"/>
              </a:rPr>
              <a:t>membres</a:t>
            </a:r>
            <a:r>
              <a:rPr lang="en-US" sz="2250" dirty="0">
                <a:solidFill>
                  <a:srgbClr val="FFFFFF"/>
                </a:solidFill>
                <a:latin typeface="Poppins SemiBold"/>
                <a:ea typeface="+mn-lt"/>
                <a:cs typeface="Poppins SemiBold"/>
              </a:rPr>
              <a:t> de la </a:t>
            </a:r>
            <a:r>
              <a:rPr lang="en-US" sz="2250" dirty="0" err="1">
                <a:solidFill>
                  <a:srgbClr val="FFFFFF"/>
                </a:solidFill>
                <a:latin typeface="Poppins SemiBold"/>
                <a:ea typeface="+mn-lt"/>
                <a:cs typeface="Poppins SemiBold"/>
              </a:rPr>
              <a:t>communauté</a:t>
            </a:r>
            <a:r>
              <a:rPr lang="en-US" sz="2250" dirty="0">
                <a:solidFill>
                  <a:srgbClr val="FFFFFF"/>
                </a:solidFill>
                <a:latin typeface="Poppins SemiBold"/>
                <a:ea typeface="+mn-lt"/>
                <a:cs typeface="Poppins SemiBold"/>
              </a:rPr>
              <a:t> qui </a:t>
            </a:r>
            <a:r>
              <a:rPr lang="en-US" sz="2250" dirty="0" err="1">
                <a:solidFill>
                  <a:srgbClr val="FFFFFF"/>
                </a:solidFill>
                <a:latin typeface="Poppins SemiBold"/>
                <a:ea typeface="+mn-lt"/>
                <a:cs typeface="Poppins SemiBold"/>
              </a:rPr>
              <a:t>participent</a:t>
            </a:r>
            <a:r>
              <a:rPr lang="en-US" sz="2250" dirty="0">
                <a:solidFill>
                  <a:srgbClr val="FFFFFF"/>
                </a:solidFill>
                <a:latin typeface="Poppins SemiBold"/>
                <a:ea typeface="+mn-lt"/>
                <a:cs typeface="Poppins SemiBold"/>
              </a:rPr>
              <a:t> aux EQR </a:t>
            </a:r>
            <a:r>
              <a:rPr lang="en-US" sz="2250" dirty="0" err="1">
                <a:solidFill>
                  <a:srgbClr val="FFFFFF"/>
                </a:solidFill>
                <a:latin typeface="Poppins SemiBold"/>
                <a:ea typeface="+mn-lt"/>
                <a:cs typeface="Poppins SemiBold"/>
              </a:rPr>
              <a:t>doivent</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participer</a:t>
            </a:r>
            <a:r>
              <a:rPr lang="en-US" sz="2250" dirty="0">
                <a:solidFill>
                  <a:srgbClr val="FFFFFF"/>
                </a:solidFill>
                <a:latin typeface="Poppins SemiBold"/>
                <a:ea typeface="+mn-lt"/>
                <a:cs typeface="Poppins SemiBold"/>
              </a:rPr>
              <a:t> à </a:t>
            </a:r>
            <a:r>
              <a:rPr lang="en-US" sz="2250" dirty="0" err="1">
                <a:solidFill>
                  <a:srgbClr val="FFFFFF"/>
                </a:solidFill>
                <a:latin typeface="Poppins SemiBold"/>
                <a:ea typeface="+mn-lt"/>
                <a:cs typeface="Poppins SemiBold"/>
              </a:rPr>
              <a:t>chaque</a:t>
            </a:r>
            <a:r>
              <a:rPr lang="en-US" sz="2250" dirty="0">
                <a:solidFill>
                  <a:srgbClr val="FFFFFF"/>
                </a:solidFill>
                <a:latin typeface="Poppins SemiBold"/>
                <a:ea typeface="+mn-lt"/>
                <a:cs typeface="Poppins SemiBold"/>
              </a:rPr>
              <a:t> étape du processus : la </a:t>
            </a:r>
            <a:r>
              <a:rPr lang="en-US" sz="2250" dirty="0" err="1">
                <a:solidFill>
                  <a:srgbClr val="FFFFFF"/>
                </a:solidFill>
                <a:latin typeface="Poppins SemiBold"/>
                <a:ea typeface="+mn-lt"/>
                <a:cs typeface="Poppins SemiBold"/>
              </a:rPr>
              <a:t>collecte</a:t>
            </a:r>
            <a:r>
              <a:rPr lang="en-US" sz="2250" dirty="0">
                <a:solidFill>
                  <a:srgbClr val="FFFFFF"/>
                </a:solidFill>
                <a:latin typeface="Poppins SemiBold"/>
                <a:ea typeface="+mn-lt"/>
                <a:cs typeface="Poppins SemiBold"/>
              </a:rPr>
              <a:t> de données, </a:t>
            </a:r>
            <a:r>
              <a:rPr lang="en-US" sz="2250" dirty="0" err="1">
                <a:solidFill>
                  <a:srgbClr val="FFFFFF"/>
                </a:solidFill>
                <a:latin typeface="Poppins SemiBold"/>
                <a:ea typeface="+mn-lt"/>
                <a:cs typeface="Poppins SemiBold"/>
              </a:rPr>
              <a:t>l’analyse</a:t>
            </a:r>
            <a:r>
              <a:rPr lang="en-US" sz="2250" dirty="0">
                <a:solidFill>
                  <a:srgbClr val="FFFFFF"/>
                </a:solidFill>
                <a:latin typeface="Poppins SemiBold"/>
                <a:ea typeface="+mn-lt"/>
                <a:cs typeface="Poppins SemiBold"/>
              </a:rPr>
              <a:t> des </a:t>
            </a:r>
            <a:r>
              <a:rPr lang="en-US" sz="2250" dirty="0" err="1">
                <a:solidFill>
                  <a:srgbClr val="FFFFFF"/>
                </a:solidFill>
                <a:latin typeface="Poppins SemiBold"/>
                <a:ea typeface="+mn-lt"/>
                <a:cs typeface="Poppins SemiBold"/>
              </a:rPr>
              <a:t>résultats</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l’élaboration</a:t>
            </a:r>
            <a:r>
              <a:rPr lang="en-US" sz="2250" dirty="0">
                <a:solidFill>
                  <a:srgbClr val="FFFFFF"/>
                </a:solidFill>
                <a:latin typeface="Poppins SemiBold"/>
                <a:ea typeface="+mn-lt"/>
                <a:cs typeface="Poppins SemiBold"/>
              </a:rPr>
              <a:t> et la mise </a:t>
            </a:r>
            <a:r>
              <a:rPr lang="en-US" sz="2250" dirty="0" err="1">
                <a:solidFill>
                  <a:srgbClr val="FFFFFF"/>
                </a:solidFill>
                <a:latin typeface="Poppins SemiBold"/>
                <a:ea typeface="+mn-lt"/>
                <a:cs typeface="Poppins SemiBold"/>
              </a:rPr>
              <a:t>en</a:t>
            </a:r>
            <a:r>
              <a:rPr lang="en-US" sz="2250" dirty="0">
                <a:solidFill>
                  <a:srgbClr val="FFFFFF"/>
                </a:solidFill>
                <a:latin typeface="Poppins SemiBold"/>
                <a:ea typeface="+mn-lt"/>
                <a:cs typeface="Poppins SemiBold"/>
              </a:rPr>
              <a:t> </a:t>
            </a:r>
            <a:r>
              <a:rPr lang="en-US" sz="2250" dirty="0" err="1">
                <a:solidFill>
                  <a:srgbClr val="FFFFFF"/>
                </a:solidFill>
                <a:latin typeface="Poppins SemiBold"/>
                <a:ea typeface="+mn-lt"/>
                <a:cs typeface="Poppins SemiBold"/>
              </a:rPr>
              <a:t>œuvre</a:t>
            </a:r>
            <a:r>
              <a:rPr lang="en-US" sz="2250" dirty="0">
                <a:solidFill>
                  <a:srgbClr val="FFFFFF"/>
                </a:solidFill>
                <a:latin typeface="Poppins SemiBold"/>
                <a:ea typeface="+mn-lt"/>
                <a:cs typeface="Poppins SemiBold"/>
              </a:rPr>
              <a:t> des </a:t>
            </a:r>
            <a:r>
              <a:rPr lang="en-US" sz="2250" dirty="0" err="1">
                <a:solidFill>
                  <a:srgbClr val="FFFFFF"/>
                </a:solidFill>
                <a:latin typeface="Poppins SemiBold"/>
                <a:ea typeface="+mn-lt"/>
                <a:cs typeface="Poppins SemiBold"/>
              </a:rPr>
              <a:t>recommandations</a:t>
            </a:r>
            <a:r>
              <a:rPr lang="en-US" sz="2250" dirty="0">
                <a:solidFill>
                  <a:srgbClr val="FFFFFF"/>
                </a:solidFill>
                <a:latin typeface="Poppins SemiBold"/>
                <a:ea typeface="+mn-lt"/>
                <a:cs typeface="Poppins SemiBold"/>
              </a:rPr>
              <a:t>. </a:t>
            </a:r>
            <a:endParaRPr lang="en-US" dirty="0">
              <a:ea typeface="Calibri" panose="020F0502020204030204"/>
              <a:cs typeface="Calibri" panose="020F0502020204030204"/>
            </a:endParaRPr>
          </a:p>
          <a:p>
            <a:pPr>
              <a:lnSpc>
                <a:spcPts val="4125"/>
              </a:lnSpc>
              <a:spcAft>
                <a:spcPts val="1050"/>
              </a:spcAft>
            </a:pPr>
            <a:endParaRPr lang="en-US" sz="2250" dirty="0">
              <a:solidFill>
                <a:srgbClr val="FFFFFF"/>
              </a:solidFill>
              <a:latin typeface="Poppins SemiBold"/>
              <a:ea typeface="Calibri"/>
              <a:cs typeface="Poppins SemiBold"/>
            </a:endParaRPr>
          </a:p>
        </p:txBody>
      </p:sp>
      <p:sp>
        <p:nvSpPr>
          <p:cNvPr id="4" name="Summary Contd"/>
          <p:cNvSpPr/>
          <p:nvPr/>
        </p:nvSpPr>
        <p:spPr>
          <a:xfrm>
            <a:off x="952500" y="4000500"/>
            <a:ext cx="6210300" cy="2286000"/>
          </a:xfrm>
          <a:prstGeom prst="rect">
            <a:avLst/>
          </a:prstGeom>
          <a:noFill/>
          <a:ln/>
        </p:spPr>
        <p:txBody>
          <a:bodyPr wrap="square" lIns="0" tIns="0" rIns="0" bIns="0" rtlCol="0" anchor="t"/>
          <a:lstStyle/>
          <a:p>
            <a:r>
              <a:rPr lang="en-US" sz="7500">
                <a:solidFill>
                  <a:srgbClr val="FFFFFF"/>
                </a:solidFill>
                <a:latin typeface="Poppins SemiBold"/>
                <a:ea typeface="+mn-lt"/>
                <a:cs typeface="Poppins SemiBold"/>
              </a:rPr>
              <a:t>RÉSUMÉ (SUITE)</a:t>
            </a:r>
            <a:endParaRPr lang="en-US"/>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Learning outcome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PRINCIPES ÉTHIQUES CLÉS</a:t>
            </a:r>
            <a:endParaRPr lang="en-US" dirty="0"/>
          </a:p>
        </p:txBody>
      </p:sp>
      <p:sp>
        <p:nvSpPr>
          <p:cNvPr id="4" name="Know strategies of how to successfully apply ethical principles to rapid research activities"/>
          <p:cNvSpPr/>
          <p:nvPr/>
        </p:nvSpPr>
        <p:spPr>
          <a:xfrm>
            <a:off x="10858500" y="6819900"/>
            <a:ext cx="6496050" cy="762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Know strategies of how to successfully apply ethical principles to rapid research activities </a:t>
            </a:r>
            <a:endParaRPr lang="en-US" sz="1800" dirty="0"/>
          </a:p>
        </p:txBody>
      </p:sp>
      <p:sp>
        <p:nvSpPr>
          <p:cNvPr id="5" name="name_04"/>
          <p:cNvSpPr/>
          <p:nvPr/>
        </p:nvSpPr>
        <p:spPr>
          <a:xfrm>
            <a:off x="9324975" y="6610350"/>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04</a:t>
            </a:r>
            <a:endParaRPr lang="en-US" sz="7500" dirty="0"/>
          </a:p>
        </p:txBody>
      </p:sp>
      <p:sp>
        <p:nvSpPr>
          <p:cNvPr id="6" name="Understand the importance of gaining community-level approvals"/>
          <p:cNvSpPr/>
          <p:nvPr/>
        </p:nvSpPr>
        <p:spPr>
          <a:xfrm>
            <a:off x="10858500" y="4067175"/>
            <a:ext cx="6496050" cy="762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Understand the importance of gaining community-level approvals</a:t>
            </a:r>
            <a:endParaRPr lang="en-US" sz="1800" dirty="0"/>
          </a:p>
        </p:txBody>
      </p:sp>
      <p:sp>
        <p:nvSpPr>
          <p:cNvPr id="7" name="name_03"/>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8" name="Discuss common challenges in translating and applying ethical principles in practice"/>
          <p:cNvSpPr/>
          <p:nvPr/>
        </p:nvSpPr>
        <p:spPr>
          <a:xfrm>
            <a:off x="2476500" y="6819900"/>
            <a:ext cx="6496050" cy="762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Discuss common challenges in translating and applying ethical principles in practice</a:t>
            </a:r>
            <a:endParaRPr lang="en-US" sz="1800" dirty="0"/>
          </a:p>
        </p:txBody>
      </p:sp>
      <p:sp>
        <p:nvSpPr>
          <p:cNvPr id="9" name="name_02"/>
          <p:cNvSpPr/>
          <p:nvPr/>
        </p:nvSpPr>
        <p:spPr>
          <a:xfrm>
            <a:off x="942975" y="6610350"/>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10" name="Know the key ethical principles that guide rapid qualitative assessments"/>
          <p:cNvSpPr/>
          <p:nvPr/>
        </p:nvSpPr>
        <p:spPr>
          <a:xfrm>
            <a:off x="2476500" y="4067175"/>
            <a:ext cx="6496050" cy="762000"/>
          </a:xfrm>
          <a:prstGeom prst="rect">
            <a:avLst/>
          </a:prstGeom>
          <a:noFill/>
          <a:ln/>
        </p:spPr>
        <p:txBody>
          <a:bodyPr wrap="square" lIns="0" tIns="0" rIns="0" bIns="0" rtlCol="0" anchor="t"/>
          <a:lstStyle/>
          <a:p>
            <a:pPr marL="0" indent="0" algn="l">
              <a:lnSpc>
                <a:spcPts val="3000"/>
              </a:lnSpc>
              <a:buNone/>
            </a:pPr>
            <a:r>
              <a:rPr lang="en-US" sz="1800" dirty="0">
                <a:solidFill>
                  <a:srgbClr val="2B4561"/>
                </a:solidFill>
                <a:latin typeface="Poppins Light" pitchFamily="34" charset="0"/>
                <a:ea typeface="Poppins Light" pitchFamily="34" charset="-122"/>
                <a:cs typeface="Poppins Light" pitchFamily="34" charset="-120"/>
              </a:rPr>
              <a:t>Know the key ethical principles that guide rapid qualitative assessments</a:t>
            </a:r>
            <a:endParaRPr lang="en-US" sz="1800" dirty="0"/>
          </a:p>
        </p:txBody>
      </p:sp>
      <p:sp>
        <p:nvSpPr>
          <p:cNvPr id="11"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Consider your current work with communities Which ethical principles guide your work"/>
          <p:cNvSpPr/>
          <p:nvPr/>
        </p:nvSpPr>
        <p:spPr>
          <a:xfrm>
            <a:off x="962025" y="5000625"/>
            <a:ext cx="16392525" cy="2286000"/>
          </a:xfrm>
          <a:prstGeom prst="rect">
            <a:avLst/>
          </a:prstGeom>
          <a:noFill/>
          <a:ln/>
        </p:spPr>
        <p:txBody>
          <a:bodyPr wrap="square" lIns="0" tIns="0" rIns="0" bIns="0" rtlCol="0" anchor="t"/>
          <a:lstStyle/>
          <a:p>
            <a:r>
              <a:rPr lang="en-US" sz="4500" dirty="0" err="1">
                <a:solidFill>
                  <a:srgbClr val="FFFFFF"/>
                </a:solidFill>
                <a:latin typeface="Poppins SemiBold"/>
                <a:ea typeface="+mn-lt"/>
                <a:cs typeface="Poppins SemiBold"/>
              </a:rPr>
              <a:t>Réfléchissez</a:t>
            </a:r>
            <a:r>
              <a:rPr lang="en-US" sz="4500" dirty="0">
                <a:solidFill>
                  <a:srgbClr val="FFFFFF"/>
                </a:solidFill>
                <a:latin typeface="Poppins SemiBold"/>
                <a:ea typeface="+mn-lt"/>
                <a:cs typeface="Poppins SemiBold"/>
              </a:rPr>
              <a:t> à </a:t>
            </a:r>
            <a:r>
              <a:rPr lang="en-US" sz="4500" dirty="0" err="1">
                <a:solidFill>
                  <a:srgbClr val="FFFFFF"/>
                </a:solidFill>
                <a:latin typeface="Poppins SemiBold"/>
                <a:ea typeface="+mn-lt"/>
                <a:cs typeface="Poppins SemiBold"/>
              </a:rPr>
              <a:t>vos</a:t>
            </a:r>
            <a:r>
              <a:rPr lang="en-US" sz="4500" dirty="0">
                <a:solidFill>
                  <a:srgbClr val="FFFFFF"/>
                </a:solidFill>
                <a:latin typeface="Poppins SemiBold"/>
                <a:ea typeface="+mn-lt"/>
                <a:cs typeface="Poppins SemiBold"/>
              </a:rPr>
              <a:t> travaux actuels auprès des communautés :</a:t>
            </a:r>
            <a:endParaRPr lang="en-US" dirty="0"/>
          </a:p>
          <a:p>
            <a:br>
              <a:rPr lang="en-US" dirty="0"/>
            </a:br>
            <a:endParaRPr lang="en-US" dirty="0"/>
          </a:p>
          <a:p>
            <a:r>
              <a:rPr lang="en-US" sz="4500" dirty="0">
                <a:solidFill>
                  <a:srgbClr val="FFFFFF"/>
                </a:solidFill>
                <a:latin typeface="Poppins SemiBold"/>
                <a:ea typeface="+mn-lt"/>
                <a:cs typeface="Poppins SemiBold"/>
              </a:rPr>
              <a:t>Quels principes </a:t>
            </a:r>
            <a:r>
              <a:rPr lang="en-US" sz="4500" dirty="0" err="1">
                <a:solidFill>
                  <a:srgbClr val="FFFFFF"/>
                </a:solidFill>
                <a:latin typeface="Poppins SemiBold"/>
                <a:ea typeface="+mn-lt"/>
                <a:cs typeface="Poppins SemiBold"/>
              </a:rPr>
              <a:t>éthiques</a:t>
            </a:r>
            <a:r>
              <a:rPr lang="en-US" sz="4500" dirty="0">
                <a:solidFill>
                  <a:srgbClr val="FFFFFF"/>
                </a:solidFill>
                <a:latin typeface="Poppins SemiBold"/>
                <a:ea typeface="+mn-lt"/>
                <a:cs typeface="Poppins SemiBold"/>
              </a:rPr>
              <a:t> guident votre action ?</a:t>
            </a:r>
            <a:endParaRPr lang="en-US" dirty="0"/>
          </a:p>
          <a:p>
            <a:pPr marL="0" indent="0" algn="l">
              <a:lnSpc>
                <a:spcPts val="5625"/>
              </a:lnSpc>
              <a:buNone/>
            </a:pPr>
            <a:endParaRPr lang="en-US" sz="4500" dirty="0">
              <a:solidFill>
                <a:srgbClr val="FFFFFF"/>
              </a:solidFill>
              <a:latin typeface="Poppins SemiBold"/>
              <a:cs typeface="Poppins SemiBold"/>
            </a:endParaRPr>
          </a:p>
        </p:txBody>
      </p:sp>
      <p:sp>
        <p:nvSpPr>
          <p:cNvPr id="4" name="Key ethical principles"/>
          <p:cNvSpPr/>
          <p:nvPr/>
        </p:nvSpPr>
        <p:spPr>
          <a:xfrm>
            <a:off x="952500" y="952500"/>
            <a:ext cx="16402050" cy="904875"/>
          </a:xfrm>
          <a:prstGeom prst="rect">
            <a:avLst/>
          </a:prstGeom>
          <a:noFill/>
          <a:ln/>
        </p:spPr>
        <p:txBody>
          <a:bodyPr wrap="square" lIns="0" tIns="0" rIns="0" bIns="0" rtlCol="0" anchor="b"/>
          <a:lstStyle/>
          <a:p>
            <a:r>
              <a:rPr lang="en-US" sz="5300" dirty="0">
                <a:solidFill>
                  <a:srgbClr val="FFFFFF"/>
                </a:solidFill>
                <a:latin typeface="Poppins SemiBold"/>
                <a:cs typeface="Poppins SemiBold"/>
              </a:rPr>
              <a:t>PRINCIPES ÉTHIQUES CLÉS</a:t>
            </a:r>
            <a:endParaRPr lang="en-US" sz="5300" dirty="0">
              <a:solidFill>
                <a:srgbClr val="000000"/>
              </a:solidFill>
              <a:latin typeface="Poppins SemiBold"/>
              <a:cs typeface="Poppins 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439275" y="2914650"/>
            <a:ext cx="7981950" cy="714375"/>
          </a:xfrm>
          <a:prstGeom prst="rect">
            <a:avLst/>
          </a:prstGeom>
        </p:spPr>
      </p:pic>
      <p:pic>
        <p:nvPicPr>
          <p:cNvPr id="3" name="Line 1" descr="preencoded.png"/>
          <p:cNvPicPr>
            <a:picLocks noChangeAspect="1"/>
          </p:cNvPicPr>
          <p:nvPr/>
        </p:nvPicPr>
        <p:blipFill>
          <a:blip r:embed="rId5"/>
          <a:srcRect/>
          <a:stretch/>
        </p:blipFill>
        <p:spPr>
          <a:xfrm>
            <a:off x="8753475"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2914650"/>
            <a:ext cx="6800850"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The person has capacity to give consent and power of choice without constraint or coercion  without feeling forced or persuaded The person has sufficient knowledge and understanding to enable him or her to make the right decision If someone is under the l"/>
          <p:cNvSpPr/>
          <p:nvPr/>
        </p:nvSpPr>
        <p:spPr>
          <a:xfrm>
            <a:off x="9439275" y="4581525"/>
            <a:ext cx="8001000" cy="1885950"/>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La </a:t>
            </a:r>
            <a:r>
              <a:rPr lang="en-US" sz="1500" dirty="0" err="1">
                <a:solidFill>
                  <a:srgbClr val="0D0D0D"/>
                </a:solidFill>
                <a:latin typeface="Poppins Light"/>
                <a:ea typeface="+mn-lt"/>
                <a:cs typeface="Poppins Light"/>
              </a:rPr>
              <a:t>personne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interrogée</a:t>
            </a:r>
            <a:r>
              <a:rPr lang="en-US" sz="1500" dirty="0">
                <a:solidFill>
                  <a:srgbClr val="0D0D0D"/>
                </a:solidFill>
                <a:latin typeface="Poppins Light"/>
                <a:ea typeface="+mn-lt"/>
                <a:cs typeface="Poppins Light"/>
              </a:rPr>
              <a:t> doit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mesure</a:t>
            </a:r>
            <a:r>
              <a:rPr lang="en-US" sz="1500" dirty="0">
                <a:solidFill>
                  <a:srgbClr val="0D0D0D"/>
                </a:solidFill>
                <a:latin typeface="Poppins Light"/>
                <a:ea typeface="+mn-lt"/>
                <a:cs typeface="Poppins Light"/>
              </a:rPr>
              <a:t> de donner son </a:t>
            </a:r>
            <a:r>
              <a:rPr lang="en-US" sz="1500" dirty="0" err="1">
                <a:solidFill>
                  <a:srgbClr val="0D0D0D"/>
                </a:solidFill>
                <a:latin typeface="Poppins Light"/>
                <a:ea typeface="+mn-lt"/>
                <a:cs typeface="Poppins Light"/>
              </a:rPr>
              <a:t>consentement</a:t>
            </a:r>
            <a:r>
              <a:rPr lang="en-US" sz="1500" dirty="0">
                <a:solidFill>
                  <a:srgbClr val="0D0D0D"/>
                </a:solidFill>
                <a:latin typeface="Poppins Light"/>
                <a:ea typeface="+mn-lt"/>
                <a:cs typeface="Poppins Light"/>
              </a:rPr>
              <a:t> et de faire </a:t>
            </a:r>
            <a:r>
              <a:rPr lang="en-US" sz="1500" dirty="0" err="1">
                <a:solidFill>
                  <a:srgbClr val="0D0D0D"/>
                </a:solidFill>
                <a:latin typeface="Poppins Light"/>
                <a:ea typeface="+mn-lt"/>
                <a:cs typeface="Poppins Light"/>
              </a:rPr>
              <a:t>ses</a:t>
            </a:r>
            <a:r>
              <a:rPr lang="en-US" sz="1500" dirty="0">
                <a:solidFill>
                  <a:srgbClr val="0D0D0D"/>
                </a:solidFill>
                <a:latin typeface="Poppins Light"/>
                <a:ea typeface="+mn-lt"/>
                <a:cs typeface="Poppins Light"/>
              </a:rPr>
              <a:t> choix sans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soumise</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coercition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incitation indue – sans se </a:t>
            </a:r>
            <a:r>
              <a:rPr lang="en-US" sz="1500" dirty="0" err="1">
                <a:solidFill>
                  <a:srgbClr val="0D0D0D"/>
                </a:solidFill>
                <a:latin typeface="Poppins Light"/>
                <a:ea typeface="+mn-lt"/>
                <a:cs typeface="Poppins Light"/>
              </a:rPr>
              <a:t>sentir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forcée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poussée</a:t>
            </a:r>
            <a:r>
              <a:rPr lang="en-US" sz="1500" dirty="0">
                <a:solidFill>
                  <a:srgbClr val="0D0D0D"/>
                </a:solidFill>
                <a:latin typeface="Poppins Light"/>
                <a:ea typeface="+mn-lt"/>
                <a:cs typeface="Poppins Light"/>
              </a:rPr>
              <a:t>.</a:t>
            </a:r>
            <a:endParaRPr lang="en-US" dirty="0"/>
          </a:p>
          <a:p>
            <a:r>
              <a:rPr lang="en-US" sz="1500" dirty="0">
                <a:solidFill>
                  <a:srgbClr val="0D0D0D"/>
                </a:solidFill>
                <a:latin typeface="Poppins Light"/>
                <a:ea typeface="+mn-lt"/>
                <a:cs typeface="Poppins Light"/>
              </a:rPr>
              <a:t>Elle doit </a:t>
            </a:r>
            <a:r>
              <a:rPr lang="en-US" sz="1500" dirty="0" err="1">
                <a:solidFill>
                  <a:srgbClr val="0D0D0D"/>
                </a:solidFill>
                <a:latin typeface="Poppins Light"/>
                <a:ea typeface="+mn-lt"/>
                <a:cs typeface="Poppins Light"/>
              </a:rPr>
              <a:t>avoir</a:t>
            </a:r>
            <a:r>
              <a:rPr lang="en-US" sz="1500" dirty="0">
                <a:solidFill>
                  <a:srgbClr val="0D0D0D"/>
                </a:solidFill>
                <a:latin typeface="Poppins Light"/>
                <a:ea typeface="+mn-lt"/>
                <a:cs typeface="Poppins Light"/>
              </a:rPr>
              <a:t> les </a:t>
            </a:r>
            <a:r>
              <a:rPr lang="en-US" sz="1500" dirty="0" err="1">
                <a:solidFill>
                  <a:srgbClr val="0D0D0D"/>
                </a:solidFill>
                <a:latin typeface="Poppins Light"/>
                <a:ea typeface="+mn-lt"/>
                <a:cs typeface="Poppins Light"/>
              </a:rPr>
              <a:t>connaissances</a:t>
            </a:r>
            <a:r>
              <a:rPr lang="en-US" sz="1500" dirty="0">
                <a:solidFill>
                  <a:srgbClr val="0D0D0D"/>
                </a:solidFill>
                <a:latin typeface="Poppins Light"/>
                <a:ea typeface="+mn-lt"/>
                <a:cs typeface="Poppins Light"/>
              </a:rPr>
              <a:t> et la </a:t>
            </a:r>
            <a:r>
              <a:rPr lang="en-US" sz="1500" dirty="0" err="1">
                <a:solidFill>
                  <a:srgbClr val="0D0D0D"/>
                </a:solidFill>
                <a:latin typeface="Poppins Light"/>
                <a:ea typeface="+mn-lt"/>
                <a:cs typeface="Poppins Light"/>
              </a:rPr>
              <a:t>compréhension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nécessaires</a:t>
            </a:r>
            <a:r>
              <a:rPr lang="en-US" sz="1500" dirty="0">
                <a:solidFill>
                  <a:srgbClr val="0D0D0D"/>
                </a:solidFill>
                <a:latin typeface="Poppins Light"/>
                <a:ea typeface="+mn-lt"/>
                <a:cs typeface="Poppins Light"/>
              </a:rPr>
              <a:t> pour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mesure</a:t>
            </a:r>
            <a:r>
              <a:rPr lang="en-US" sz="1500" dirty="0">
                <a:solidFill>
                  <a:srgbClr val="0D0D0D"/>
                </a:solidFill>
                <a:latin typeface="Poppins Light"/>
                <a:ea typeface="+mn-lt"/>
                <a:cs typeface="Poppins Light"/>
              </a:rPr>
              <a:t> de prendre la bonne </a:t>
            </a:r>
            <a:r>
              <a:rPr lang="en-US" sz="1500" dirty="0" err="1">
                <a:solidFill>
                  <a:srgbClr val="0D0D0D"/>
                </a:solidFill>
                <a:latin typeface="Poppins Light"/>
                <a:ea typeface="+mn-lt"/>
                <a:cs typeface="Poppins Light"/>
              </a:rPr>
              <a:t>décision</a:t>
            </a:r>
            <a:r>
              <a:rPr lang="en-US" sz="1500" dirty="0">
                <a:solidFill>
                  <a:srgbClr val="0D0D0D"/>
                </a:solidFill>
                <a:latin typeface="Poppins Light"/>
                <a:ea typeface="+mn-lt"/>
                <a:cs typeface="Poppins Light"/>
              </a:rPr>
              <a:t>.</a:t>
            </a:r>
            <a:endParaRPr lang="en-US" dirty="0"/>
          </a:p>
          <a:p>
            <a:r>
              <a:rPr lang="en-US" sz="1500" dirty="0">
                <a:solidFill>
                  <a:srgbClr val="0D0D0D"/>
                </a:solidFill>
                <a:latin typeface="Poppins Light"/>
                <a:ea typeface="+mn-lt"/>
                <a:cs typeface="Poppins Light"/>
              </a:rPr>
              <a:t>Dans le </a:t>
            </a:r>
            <a:r>
              <a:rPr lang="en-US" sz="1500" dirty="0" err="1">
                <a:solidFill>
                  <a:srgbClr val="0D0D0D"/>
                </a:solidFill>
                <a:latin typeface="Poppins Light"/>
                <a:ea typeface="+mn-lt"/>
                <a:cs typeface="Poppins Light"/>
              </a:rPr>
              <a:t>cas</a:t>
            </a:r>
            <a:r>
              <a:rPr lang="en-US" sz="1500" dirty="0">
                <a:solidFill>
                  <a:srgbClr val="0D0D0D"/>
                </a:solidFill>
                <a:latin typeface="Poppins Light"/>
                <a:ea typeface="+mn-lt"/>
                <a:cs typeface="Poppins Light"/>
              </a:rPr>
              <a:t> des </a:t>
            </a:r>
            <a:r>
              <a:rPr lang="en-US" sz="1500" dirty="0" err="1">
                <a:solidFill>
                  <a:srgbClr val="0D0D0D"/>
                </a:solidFill>
                <a:latin typeface="Poppins Light"/>
                <a:ea typeface="+mn-lt"/>
                <a:cs typeface="Poppins Light"/>
              </a:rPr>
              <a:t>mineurs</a:t>
            </a:r>
            <a:r>
              <a:rPr lang="en-US" sz="1500" dirty="0">
                <a:solidFill>
                  <a:srgbClr val="0D0D0D"/>
                </a:solidFill>
                <a:latin typeface="Poppins Light"/>
                <a:ea typeface="+mn-lt"/>
                <a:cs typeface="Poppins Light"/>
              </a:rPr>
              <a:t>, il </a:t>
            </a:r>
            <a:r>
              <a:rPr lang="en-US" sz="1500" dirty="0" err="1">
                <a:solidFill>
                  <a:srgbClr val="0D0D0D"/>
                </a:solidFill>
                <a:latin typeface="Poppins Light"/>
                <a:ea typeface="+mn-lt"/>
                <a:cs typeface="Poppins Light"/>
              </a:rPr>
              <a:t>convient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d’obtenir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leur</a:t>
            </a:r>
            <a:r>
              <a:rPr lang="en-US" sz="1500" dirty="0">
                <a:solidFill>
                  <a:srgbClr val="0D0D0D"/>
                </a:solidFill>
                <a:latin typeface="Poppins Light"/>
                <a:ea typeface="+mn-lt"/>
                <a:cs typeface="Poppins Light"/>
              </a:rPr>
              <a:t> « </a:t>
            </a:r>
            <a:r>
              <a:rPr lang="en-US" sz="1500" dirty="0" err="1">
                <a:solidFill>
                  <a:srgbClr val="0D0D0D"/>
                </a:solidFill>
                <a:latin typeface="Poppins Light"/>
                <a:ea typeface="+mn-lt"/>
                <a:cs typeface="Poppins Light"/>
              </a:rPr>
              <a:t>assentiment</a:t>
            </a:r>
            <a:r>
              <a:rPr lang="en-US" sz="1500" dirty="0">
                <a:solidFill>
                  <a:srgbClr val="0D0D0D"/>
                </a:solidFill>
                <a:latin typeface="Poppins Light"/>
                <a:ea typeface="+mn-lt"/>
                <a:cs typeface="Poppins Light"/>
              </a:rPr>
              <a:t> », </a:t>
            </a:r>
            <a:r>
              <a:rPr lang="en-US" sz="1500" dirty="0" err="1">
                <a:solidFill>
                  <a:srgbClr val="0D0D0D"/>
                </a:solidFill>
                <a:latin typeface="Poppins Light"/>
                <a:ea typeface="+mn-lt"/>
                <a:cs typeface="Poppins Light"/>
              </a:rPr>
              <a:t>ainsi</a:t>
            </a:r>
            <a:r>
              <a:rPr lang="en-US" sz="1500" dirty="0">
                <a:solidFill>
                  <a:srgbClr val="0D0D0D"/>
                </a:solidFill>
                <a:latin typeface="Poppins Light"/>
                <a:ea typeface="+mn-lt"/>
                <a:cs typeface="Poppins Light"/>
              </a:rPr>
              <a:t> que le </a:t>
            </a:r>
            <a:r>
              <a:rPr lang="en-US" sz="1500" dirty="0" err="1">
                <a:solidFill>
                  <a:srgbClr val="0D0D0D"/>
                </a:solidFill>
                <a:latin typeface="Poppins Light"/>
                <a:ea typeface="+mn-lt"/>
                <a:cs typeface="Poppins Light"/>
              </a:rPr>
              <a:t>consentement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personne</a:t>
            </a:r>
            <a:r>
              <a:rPr lang="en-US" sz="1500" dirty="0">
                <a:solidFill>
                  <a:srgbClr val="0D0D0D"/>
                </a:solidFill>
                <a:latin typeface="Poppins Light"/>
                <a:ea typeface="+mn-lt"/>
                <a:cs typeface="Poppins Light"/>
              </a:rPr>
              <a:t> majeure </a:t>
            </a:r>
            <a:r>
              <a:rPr lang="en-US" sz="1500" dirty="0" err="1">
                <a:solidFill>
                  <a:srgbClr val="0D0D0D"/>
                </a:solidFill>
                <a:latin typeface="Poppins Light"/>
                <a:ea typeface="+mn-lt"/>
                <a:cs typeface="Poppins Light"/>
              </a:rPr>
              <a:t>chargée</a:t>
            </a:r>
            <a:r>
              <a:rPr lang="en-US" sz="1500" dirty="0">
                <a:solidFill>
                  <a:srgbClr val="0D0D0D"/>
                </a:solidFill>
                <a:latin typeface="Poppins Light"/>
                <a:ea typeface="+mn-lt"/>
                <a:cs typeface="Poppins Light"/>
              </a:rPr>
              <a:t> de </a:t>
            </a:r>
            <a:r>
              <a:rPr lang="en-US" sz="1500" dirty="0" err="1">
                <a:solidFill>
                  <a:srgbClr val="0D0D0D"/>
                </a:solidFill>
                <a:latin typeface="Poppins Light"/>
                <a:ea typeface="+mn-lt"/>
                <a:cs typeface="Poppins Light"/>
              </a:rPr>
              <a:t>s’occuper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d’elle</a:t>
            </a:r>
            <a:r>
              <a:rPr lang="en-US" sz="1500" dirty="0">
                <a:solidFill>
                  <a:srgbClr val="0D0D0D"/>
                </a:solidFill>
                <a:latin typeface="Poppins Light"/>
                <a:ea typeface="+mn-lt"/>
                <a:cs typeface="Poppins Light"/>
              </a:rPr>
              <a:t>. </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7" name="Informed consent"/>
          <p:cNvSpPr/>
          <p:nvPr/>
        </p:nvSpPr>
        <p:spPr>
          <a:xfrm>
            <a:off x="9439275" y="3876675"/>
            <a:ext cx="8001000" cy="428625"/>
          </a:xfrm>
          <a:prstGeom prst="rect">
            <a:avLst/>
          </a:prstGeom>
          <a:noFill/>
          <a:ln/>
        </p:spPr>
        <p:txBody>
          <a:bodyPr wrap="square" lIns="0" tIns="0" rIns="0" bIns="0" rtlCol="0" anchor="t"/>
          <a:lstStyle/>
          <a:p>
            <a:r>
              <a:rPr lang="en-US" sz="2250" dirty="0" err="1">
                <a:solidFill>
                  <a:srgbClr val="0D0D0D"/>
                </a:solidFill>
                <a:latin typeface="Poppins SemiBold"/>
                <a:ea typeface="+mn-lt"/>
                <a:cs typeface="Poppins SemiBold"/>
              </a:rPr>
              <a:t>Consentement</a:t>
            </a:r>
            <a:r>
              <a:rPr lang="en-US" sz="2250" dirty="0">
                <a:solidFill>
                  <a:srgbClr val="0D0D0D"/>
                </a:solidFill>
                <a:latin typeface="Poppins SemiBold"/>
                <a:ea typeface="+mn-lt"/>
                <a:cs typeface="Poppins SemiBold"/>
              </a:rPr>
              <a:t> </a:t>
            </a:r>
            <a:r>
              <a:rPr lang="en-US" sz="2250" dirty="0" err="1">
                <a:solidFill>
                  <a:srgbClr val="0D0D0D"/>
                </a:solidFill>
                <a:latin typeface="Poppins SemiBold"/>
                <a:ea typeface="+mn-lt"/>
                <a:cs typeface="Poppins SemiBold"/>
              </a:rPr>
              <a:t>éclairé</a:t>
            </a:r>
            <a:endParaRPr lang="en-US" dirty="0" err="1"/>
          </a:p>
          <a:p>
            <a:pPr marL="0" indent="0" algn="l">
              <a:lnSpc>
                <a:spcPts val="3375"/>
              </a:lnSpc>
              <a:buNone/>
            </a:pPr>
            <a:endParaRPr lang="en-US" sz="2250" dirty="0">
              <a:solidFill>
                <a:srgbClr val="0D0D0D"/>
              </a:solidFill>
              <a:latin typeface="Poppins SemiBold"/>
              <a:cs typeface="Poppins SemiBold"/>
            </a:endParaRPr>
          </a:p>
        </p:txBody>
      </p:sp>
      <p:sp>
        <p:nvSpPr>
          <p:cNvPr id="8" name="This should be possible at any time during the assessment without consequences includes right to ask for tape-recorder if one is used to be switched off"/>
          <p:cNvSpPr/>
          <p:nvPr/>
        </p:nvSpPr>
        <p:spPr>
          <a:xfrm>
            <a:off x="9439275" y="7781925"/>
            <a:ext cx="8001000" cy="94297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Le </a:t>
            </a:r>
            <a:r>
              <a:rPr lang="en-US" sz="1500" dirty="0" err="1">
                <a:solidFill>
                  <a:srgbClr val="0D0D0D"/>
                </a:solidFill>
                <a:latin typeface="Poppins Light"/>
                <a:ea typeface="+mn-lt"/>
                <a:cs typeface="Poppins Light"/>
              </a:rPr>
              <a:t>consentement</a:t>
            </a:r>
            <a:r>
              <a:rPr lang="en-US" sz="1500" dirty="0">
                <a:solidFill>
                  <a:srgbClr val="0D0D0D"/>
                </a:solidFill>
                <a:latin typeface="Poppins Light"/>
                <a:ea typeface="+mn-lt"/>
                <a:cs typeface="Poppins Light"/>
              </a:rPr>
              <a:t> doit </a:t>
            </a:r>
            <a:r>
              <a:rPr lang="en-US" sz="1500" dirty="0" err="1">
                <a:solidFill>
                  <a:srgbClr val="0D0D0D"/>
                </a:solidFill>
                <a:latin typeface="Poppins Light"/>
                <a:ea typeface="+mn-lt"/>
                <a:cs typeface="Poppins Light"/>
              </a:rPr>
              <a:t>pouvoir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retiré</a:t>
            </a:r>
            <a:r>
              <a:rPr lang="en-US" sz="1500" dirty="0">
                <a:solidFill>
                  <a:srgbClr val="0D0D0D"/>
                </a:solidFill>
                <a:latin typeface="Poppins Light"/>
                <a:ea typeface="+mn-lt"/>
                <a:cs typeface="Poppins Light"/>
              </a:rPr>
              <a:t> à tout moment de </a:t>
            </a:r>
            <a:r>
              <a:rPr lang="en-US" sz="1500" dirty="0" err="1">
                <a:solidFill>
                  <a:srgbClr val="0D0D0D"/>
                </a:solidFill>
                <a:latin typeface="Poppins Light"/>
                <a:ea typeface="+mn-lt"/>
                <a:cs typeface="Poppins Light"/>
              </a:rPr>
              <a:t>l’évaluation</a:t>
            </a:r>
            <a:r>
              <a:rPr lang="en-US" sz="1500" dirty="0">
                <a:solidFill>
                  <a:srgbClr val="0D0D0D"/>
                </a:solidFill>
                <a:latin typeface="Poppins Light"/>
                <a:ea typeface="+mn-lt"/>
                <a:cs typeface="Poppins Light"/>
              </a:rPr>
              <a:t>, sans que </a:t>
            </a:r>
            <a:r>
              <a:rPr lang="en-US" sz="1500" dirty="0" err="1">
                <a:solidFill>
                  <a:srgbClr val="0D0D0D"/>
                </a:solidFill>
                <a:latin typeface="Poppins Light"/>
                <a:ea typeface="+mn-lt"/>
                <a:cs typeface="Poppins Light"/>
              </a:rPr>
              <a:t>cela</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porte</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conséquence</a:t>
            </a:r>
            <a:r>
              <a:rPr lang="en-US" sz="1500" dirty="0">
                <a:solidFill>
                  <a:srgbClr val="0D0D0D"/>
                </a:solidFill>
                <a:latin typeface="Poppins Light"/>
                <a:ea typeface="+mn-lt"/>
                <a:cs typeface="Poppins Light"/>
              </a:rPr>
              <a:t>. De </a:t>
            </a:r>
            <a:r>
              <a:rPr lang="en-US" sz="1500" dirty="0" err="1">
                <a:solidFill>
                  <a:srgbClr val="0D0D0D"/>
                </a:solidFill>
                <a:latin typeface="Poppins Light"/>
                <a:ea typeface="+mn-lt"/>
                <a:cs typeface="Poppins Light"/>
              </a:rPr>
              <a:t>même</a:t>
            </a:r>
            <a:r>
              <a:rPr lang="en-US" sz="1500" dirty="0">
                <a:solidFill>
                  <a:srgbClr val="0D0D0D"/>
                </a:solidFill>
                <a:latin typeface="Poppins Light"/>
                <a:ea typeface="+mn-lt"/>
                <a:cs typeface="Poppins Light"/>
              </a:rPr>
              <a:t>, il doit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possible de demander à </a:t>
            </a:r>
            <a:r>
              <a:rPr lang="en-US" sz="1500" dirty="0" err="1">
                <a:solidFill>
                  <a:srgbClr val="0D0D0D"/>
                </a:solidFill>
                <a:latin typeface="Poppins Light"/>
                <a:ea typeface="+mn-lt"/>
                <a:cs typeface="Poppins Light"/>
              </a:rPr>
              <a:t>ce</a:t>
            </a:r>
            <a:r>
              <a:rPr lang="en-US" sz="1500" dirty="0">
                <a:solidFill>
                  <a:srgbClr val="0D0D0D"/>
                </a:solidFill>
                <a:latin typeface="Poppins Light"/>
                <a:ea typeface="+mn-lt"/>
                <a:cs typeface="Poppins Light"/>
              </a:rPr>
              <a:t> que le </a:t>
            </a:r>
            <a:r>
              <a:rPr lang="en-US" sz="1500" dirty="0" err="1">
                <a:solidFill>
                  <a:srgbClr val="0D0D0D"/>
                </a:solidFill>
                <a:latin typeface="Poppins Light"/>
                <a:ea typeface="+mn-lt"/>
                <a:cs typeface="Poppins Light"/>
              </a:rPr>
              <a:t>magnétophone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soit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éteint</a:t>
            </a:r>
            <a:r>
              <a:rPr lang="en-US" sz="1500" dirty="0">
                <a:solidFill>
                  <a:srgbClr val="0D0D0D"/>
                </a:solidFill>
                <a:latin typeface="Poppins Light"/>
                <a:ea typeface="+mn-lt"/>
                <a:cs typeface="Poppins Light"/>
              </a:rPr>
              <a:t> (le </a:t>
            </a:r>
            <a:r>
              <a:rPr lang="en-US" sz="1500" dirty="0" err="1">
                <a:solidFill>
                  <a:srgbClr val="0D0D0D"/>
                </a:solidFill>
                <a:latin typeface="Poppins Light"/>
                <a:ea typeface="+mn-lt"/>
                <a:cs typeface="Poppins Light"/>
              </a:rPr>
              <a:t>cas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échéant</a:t>
            </a:r>
            <a:r>
              <a:rPr lang="en-US" sz="1500" dirty="0">
                <a:solidFill>
                  <a:srgbClr val="0D0D0D"/>
                </a:solidFill>
                <a:latin typeface="Poppins Light"/>
                <a:ea typeface="+mn-lt"/>
                <a:cs typeface="Poppins Light"/>
              </a:rPr>
              <a:t>). </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9" name="Right to withdraw"/>
          <p:cNvSpPr/>
          <p:nvPr/>
        </p:nvSpPr>
        <p:spPr>
          <a:xfrm>
            <a:off x="9439275" y="7077075"/>
            <a:ext cx="8001000" cy="428625"/>
          </a:xfrm>
          <a:prstGeom prst="rect">
            <a:avLst/>
          </a:prstGeom>
          <a:noFill/>
          <a:ln/>
        </p:spPr>
        <p:txBody>
          <a:bodyPr wrap="square" lIns="0" tIns="0" rIns="0" bIns="0" rtlCol="0" anchor="t"/>
          <a:lstStyle/>
          <a:p>
            <a:r>
              <a:rPr lang="en-US" sz="2250" dirty="0" err="1">
                <a:solidFill>
                  <a:srgbClr val="0D0D0D"/>
                </a:solidFill>
                <a:latin typeface="Poppins SemiBold"/>
                <a:ea typeface="+mn-lt"/>
                <a:cs typeface="Poppins SemiBold"/>
              </a:rPr>
              <a:t>Retrait</a:t>
            </a:r>
            <a:r>
              <a:rPr lang="en-US" sz="2250" dirty="0">
                <a:solidFill>
                  <a:srgbClr val="0D0D0D"/>
                </a:solidFill>
                <a:latin typeface="Poppins SemiBold"/>
                <a:ea typeface="+mn-lt"/>
                <a:cs typeface="Poppins SemiBold"/>
              </a:rPr>
              <a:t> du </a:t>
            </a:r>
            <a:r>
              <a:rPr lang="en-US" sz="2250" dirty="0" err="1">
                <a:solidFill>
                  <a:srgbClr val="0D0D0D"/>
                </a:solidFill>
                <a:latin typeface="Poppins SemiBold"/>
                <a:ea typeface="+mn-lt"/>
                <a:cs typeface="Poppins SemiBold"/>
              </a:rPr>
              <a:t>consentement</a:t>
            </a:r>
            <a:endParaRPr lang="en-US" dirty="0" err="1"/>
          </a:p>
          <a:p>
            <a:pPr marL="0" indent="0" algn="l">
              <a:lnSpc>
                <a:spcPts val="3375"/>
              </a:lnSpc>
              <a:buNone/>
            </a:pPr>
            <a:endParaRPr lang="en-US" sz="2250" dirty="0">
              <a:solidFill>
                <a:srgbClr val="0D0D0D"/>
              </a:solidFill>
              <a:latin typeface="Poppins SemiBold"/>
              <a:cs typeface="Poppins SemiBold"/>
            </a:endParaRPr>
          </a:p>
        </p:txBody>
      </p:sp>
      <p:sp>
        <p:nvSpPr>
          <p:cNvPr id="10" name="Application"/>
          <p:cNvSpPr/>
          <p:nvPr/>
        </p:nvSpPr>
        <p:spPr>
          <a:xfrm>
            <a:off x="9591675" y="2914650"/>
            <a:ext cx="2266950" cy="714375"/>
          </a:xfrm>
          <a:prstGeom prst="rect">
            <a:avLst/>
          </a:prstGeom>
          <a:noFill/>
          <a:ln/>
        </p:spPr>
        <p:txBody>
          <a:bodyPr wrap="square" lIns="0" tIns="0" rIns="0" bIns="0" rtlCol="0" anchor="t"/>
          <a:lstStyle/>
          <a:p>
            <a:pPr marL="0" indent="0" algn="l">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Application</a:t>
            </a:r>
            <a:endParaRPr lang="en-US" sz="3000" dirty="0"/>
          </a:p>
        </p:txBody>
      </p:sp>
      <p:sp>
        <p:nvSpPr>
          <p:cNvPr id="11" name="Ethical principle"/>
          <p:cNvSpPr/>
          <p:nvPr/>
        </p:nvSpPr>
        <p:spPr>
          <a:xfrm>
            <a:off x="1104900" y="3030784"/>
            <a:ext cx="4781550" cy="714375"/>
          </a:xfrm>
          <a:prstGeom prst="rect">
            <a:avLst/>
          </a:prstGeom>
          <a:noFill/>
          <a:ln/>
        </p:spPr>
        <p:txBody>
          <a:bodyPr wrap="square" lIns="0" tIns="0" rIns="0" bIns="0" rtlCol="0" anchor="t"/>
          <a:lstStyle/>
          <a:p>
            <a:r>
              <a:rPr lang="en-US" sz="3000" dirty="0">
                <a:solidFill>
                  <a:srgbClr val="FFFFFF"/>
                </a:solidFill>
                <a:latin typeface="Poppins SemiBold"/>
                <a:ea typeface="+mn-lt"/>
                <a:cs typeface="Poppins SemiBold"/>
              </a:rPr>
              <a:t>Principe </a:t>
            </a:r>
            <a:r>
              <a:rPr lang="en-US" sz="3000" dirty="0" err="1">
                <a:solidFill>
                  <a:srgbClr val="FFFFFF"/>
                </a:solidFill>
                <a:latin typeface="Poppins SemiBold"/>
                <a:ea typeface="+mn-lt"/>
                <a:cs typeface="Poppins SemiBold"/>
              </a:rPr>
              <a:t>éthique</a:t>
            </a:r>
            <a:endParaRPr lang="en-US" sz="3000" dirty="0" err="1">
              <a:solidFill>
                <a:srgbClr val="FFFFFF"/>
              </a:solidFill>
              <a:latin typeface="Poppins SemiBold"/>
              <a:cs typeface="Poppins SemiBold"/>
            </a:endParaRPr>
          </a:p>
          <a:p>
            <a:pPr marL="0" indent="0" algn="l">
              <a:lnSpc>
                <a:spcPts val="5625"/>
              </a:lnSpc>
              <a:buNone/>
            </a:pPr>
            <a:endParaRPr lang="en-US" sz="3000" dirty="0">
              <a:solidFill>
                <a:srgbClr val="FFFFFF"/>
              </a:solidFill>
              <a:latin typeface="Poppins SemiBold"/>
              <a:cs typeface="Poppins SemiBold"/>
            </a:endParaRPr>
          </a:p>
        </p:txBody>
      </p:sp>
      <p:sp>
        <p:nvSpPr>
          <p:cNvPr id="12" name="Key Ethical Principles"/>
          <p:cNvSpPr/>
          <p:nvPr/>
        </p:nvSpPr>
        <p:spPr>
          <a:xfrm>
            <a:off x="952500" y="952500"/>
            <a:ext cx="16402050" cy="904875"/>
          </a:xfrm>
          <a:prstGeom prst="rect">
            <a:avLst/>
          </a:prstGeom>
          <a:noFill/>
          <a:ln/>
        </p:spPr>
        <p:txBody>
          <a:bodyPr wrap="square" lIns="0" tIns="0" rIns="0" bIns="0" rtlCol="0" anchor="b"/>
          <a:lstStyle/>
          <a:p>
            <a:r>
              <a:rPr lang="en-US" sz="5300" dirty="0">
                <a:solidFill>
                  <a:srgbClr val="FFFFFF"/>
                </a:solidFill>
                <a:latin typeface="Poppins SemiBold"/>
                <a:cs typeface="Poppins SemiBold"/>
              </a:rPr>
              <a:t>PRINCIPES ÉTHIQUES CLÉS</a:t>
            </a:r>
            <a:endParaRPr lang="en-US" sz="5300" dirty="0">
              <a:solidFill>
                <a:srgbClr val="000000"/>
              </a:solidFill>
              <a:latin typeface="Poppins SemiBold"/>
              <a:cs typeface="Poppins SemiBold"/>
            </a:endParaRPr>
          </a:p>
        </p:txBody>
      </p:sp>
      <p:sp>
        <p:nvSpPr>
          <p:cNvPr id="13" name="Individuals should be treated as independent not under the control of others People with diminished ability to act independently require special protection"/>
          <p:cNvSpPr/>
          <p:nvPr/>
        </p:nvSpPr>
        <p:spPr>
          <a:xfrm>
            <a:off x="952500" y="4581525"/>
            <a:ext cx="7315200" cy="1257300"/>
          </a:xfrm>
          <a:prstGeom prst="rect">
            <a:avLst/>
          </a:prstGeom>
          <a:noFill/>
          <a:ln/>
        </p:spPr>
        <p:txBody>
          <a:bodyPr wrap="square" lIns="0" tIns="0" rIns="0" bIns="0" rtlCol="0" anchor="t"/>
          <a:lstStyle/>
          <a:p>
            <a:r>
              <a:rPr lang="en-US" sz="1500" dirty="0" err="1">
                <a:solidFill>
                  <a:srgbClr val="0D0D0D"/>
                </a:solidFill>
                <a:latin typeface="Poppins Light"/>
                <a:ea typeface="+mn-lt"/>
                <a:cs typeface="Poppins Light"/>
              </a:rPr>
              <a:t>Chaque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personne</a:t>
            </a:r>
            <a:r>
              <a:rPr lang="en-US" sz="1500" dirty="0">
                <a:solidFill>
                  <a:srgbClr val="0D0D0D"/>
                </a:solidFill>
                <a:latin typeface="Poppins Light"/>
                <a:ea typeface="+mn-lt"/>
                <a:cs typeface="Poppins Light"/>
              </a:rPr>
              <a:t> doit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traitée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comme</a:t>
            </a:r>
            <a:r>
              <a:rPr lang="en-US" sz="1500" dirty="0">
                <a:solidFill>
                  <a:srgbClr val="0D0D0D"/>
                </a:solidFill>
                <a:latin typeface="Poppins Light"/>
                <a:ea typeface="+mn-lt"/>
                <a:cs typeface="Poppins Light"/>
              </a:rPr>
              <a:t> un </a:t>
            </a:r>
            <a:r>
              <a:rPr lang="en-US" sz="1500" dirty="0" err="1">
                <a:solidFill>
                  <a:srgbClr val="0D0D0D"/>
                </a:solidFill>
                <a:latin typeface="Poppins Light"/>
                <a:ea typeface="+mn-lt"/>
                <a:cs typeface="Poppins Light"/>
              </a:rPr>
              <a:t>individu</a:t>
            </a:r>
            <a:r>
              <a:rPr lang="en-US" sz="1500" dirty="0">
                <a:solidFill>
                  <a:srgbClr val="0D0D0D"/>
                </a:solidFill>
                <a:latin typeface="Poppins Light"/>
                <a:ea typeface="+mn-lt"/>
                <a:cs typeface="Poppins Light"/>
              </a:rPr>
              <a:t> à part </a:t>
            </a:r>
            <a:r>
              <a:rPr lang="en-US" sz="1500" dirty="0" err="1">
                <a:solidFill>
                  <a:srgbClr val="0D0D0D"/>
                </a:solidFill>
                <a:latin typeface="Poppins Light"/>
                <a:ea typeface="+mn-lt"/>
                <a:cs typeface="Poppins Light"/>
              </a:rPr>
              <a:t>entière</a:t>
            </a:r>
            <a:r>
              <a:rPr lang="en-US" sz="1500" dirty="0">
                <a:solidFill>
                  <a:srgbClr val="0D0D0D"/>
                </a:solidFill>
                <a:latin typeface="Poppins Light"/>
                <a:ea typeface="+mn-lt"/>
                <a:cs typeface="Poppins Light"/>
              </a:rPr>
              <a:t> et non </a:t>
            </a:r>
            <a:r>
              <a:rPr lang="en-US" sz="1500" dirty="0" err="1">
                <a:solidFill>
                  <a:srgbClr val="0D0D0D"/>
                </a:solidFill>
                <a:latin typeface="Poppins Light"/>
                <a:ea typeface="+mn-lt"/>
                <a:cs typeface="Poppins Light"/>
              </a:rPr>
              <a:t>soumis</a:t>
            </a:r>
            <a:r>
              <a:rPr lang="en-US" sz="1500" dirty="0">
                <a:solidFill>
                  <a:srgbClr val="0D0D0D"/>
                </a:solidFill>
                <a:latin typeface="Poppins Light"/>
                <a:ea typeface="+mn-lt"/>
                <a:cs typeface="Poppins Light"/>
              </a:rPr>
              <a:t> à un </a:t>
            </a:r>
            <a:r>
              <a:rPr lang="en-US" sz="1500" dirty="0" err="1">
                <a:solidFill>
                  <a:srgbClr val="0D0D0D"/>
                </a:solidFill>
                <a:latin typeface="Poppins Light"/>
                <a:ea typeface="+mn-lt"/>
                <a:cs typeface="Poppins Light"/>
              </a:rPr>
              <a:t>quelconque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contrôle</a:t>
            </a:r>
            <a:r>
              <a:rPr lang="en-US" sz="1500" dirty="0">
                <a:solidFill>
                  <a:srgbClr val="0D0D0D"/>
                </a:solidFill>
                <a:latin typeface="Poppins Light"/>
                <a:ea typeface="+mn-lt"/>
                <a:cs typeface="Poppins Light"/>
              </a:rPr>
              <a:t> social</a:t>
            </a:r>
            <a:endParaRPr lang="en-US"/>
          </a:p>
          <a:p>
            <a:r>
              <a:rPr lang="en-US" sz="1500" dirty="0">
                <a:solidFill>
                  <a:srgbClr val="0D0D0D"/>
                </a:solidFill>
                <a:latin typeface="Poppins Light"/>
                <a:ea typeface="+mn-lt"/>
                <a:cs typeface="Poppins Light"/>
              </a:rPr>
              <a:t>Les </a:t>
            </a:r>
            <a:r>
              <a:rPr lang="en-US" sz="1500" dirty="0" err="1">
                <a:solidFill>
                  <a:srgbClr val="0D0D0D"/>
                </a:solidFill>
                <a:latin typeface="Poppins Light"/>
                <a:ea typeface="+mn-lt"/>
                <a:cs typeface="Poppins Light"/>
              </a:rPr>
              <a:t>personnes</a:t>
            </a:r>
            <a:r>
              <a:rPr lang="en-US" sz="1500" dirty="0">
                <a:solidFill>
                  <a:srgbClr val="0D0D0D"/>
                </a:solidFill>
                <a:latin typeface="Poppins Light"/>
                <a:ea typeface="+mn-lt"/>
                <a:cs typeface="Poppins Light"/>
              </a:rPr>
              <a:t> qui ne </a:t>
            </a:r>
            <a:r>
              <a:rPr lang="en-US" sz="1500" dirty="0" err="1">
                <a:solidFill>
                  <a:srgbClr val="0D0D0D"/>
                </a:solidFill>
                <a:latin typeface="Poppins Light"/>
                <a:ea typeface="+mn-lt"/>
                <a:cs typeface="Poppins Light"/>
              </a:rPr>
              <a:t>sont</a:t>
            </a:r>
            <a:r>
              <a:rPr lang="en-US" sz="1500" dirty="0">
                <a:solidFill>
                  <a:srgbClr val="0D0D0D"/>
                </a:solidFill>
                <a:latin typeface="Poppins Light"/>
                <a:ea typeface="+mn-lt"/>
                <a:cs typeface="Poppins Light"/>
              </a:rPr>
              <a:t> pas </a:t>
            </a:r>
            <a:r>
              <a:rPr lang="en-US" sz="1500" dirty="0" err="1">
                <a:solidFill>
                  <a:srgbClr val="0D0D0D"/>
                </a:solidFill>
                <a:latin typeface="Poppins Light"/>
                <a:ea typeface="+mn-lt"/>
                <a:cs typeface="Poppins Light"/>
              </a:rPr>
              <a:t>en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mesure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d’agir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en</a:t>
            </a:r>
            <a:r>
              <a:rPr lang="en-US" sz="1500" dirty="0">
                <a:solidFill>
                  <a:srgbClr val="0D0D0D"/>
                </a:solidFill>
                <a:latin typeface="Poppins Light"/>
                <a:ea typeface="+mn-lt"/>
                <a:cs typeface="Poppins Light"/>
              </a:rPr>
              <a:t> toute </a:t>
            </a:r>
            <a:r>
              <a:rPr lang="en-US" sz="1500" dirty="0" err="1">
                <a:solidFill>
                  <a:srgbClr val="0D0D0D"/>
                </a:solidFill>
                <a:latin typeface="Poppins Light"/>
                <a:ea typeface="+mn-lt"/>
                <a:cs typeface="Poppins Light"/>
              </a:rPr>
              <a:t>indépendance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doivent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bénéficier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d'une</a:t>
            </a:r>
            <a:r>
              <a:rPr lang="en-US" sz="1500" dirty="0">
                <a:solidFill>
                  <a:srgbClr val="0D0D0D"/>
                </a:solidFill>
                <a:latin typeface="Poppins Light"/>
                <a:ea typeface="+mn-lt"/>
                <a:cs typeface="Poppins Light"/>
              </a:rPr>
              <a:t> protection </a:t>
            </a:r>
            <a:r>
              <a:rPr lang="en-US" sz="1500" dirty="0" err="1">
                <a:solidFill>
                  <a:srgbClr val="0D0D0D"/>
                </a:solidFill>
                <a:latin typeface="Poppins Light"/>
                <a:ea typeface="+mn-lt"/>
                <a:cs typeface="Poppins Light"/>
              </a:rPr>
              <a:t>particulière</a:t>
            </a:r>
            <a:endParaRPr lang="en-US" dirty="0" err="1"/>
          </a:p>
          <a:p>
            <a:pPr marL="0" indent="0" algn="l">
              <a:lnSpc>
                <a:spcPts val="2475"/>
              </a:lnSpc>
              <a:buNone/>
            </a:pPr>
            <a:endParaRPr lang="en-US" sz="1500" dirty="0">
              <a:solidFill>
                <a:srgbClr val="0D0D0D"/>
              </a:solidFill>
              <a:latin typeface="Poppins Light"/>
              <a:cs typeface="Poppins Light"/>
            </a:endParaRPr>
          </a:p>
        </p:txBody>
      </p:sp>
      <p:sp>
        <p:nvSpPr>
          <p:cNvPr id="14" name="Respect for persons"/>
          <p:cNvSpPr/>
          <p:nvPr/>
        </p:nvSpPr>
        <p:spPr>
          <a:xfrm>
            <a:off x="952500" y="3876675"/>
            <a:ext cx="7315200" cy="428625"/>
          </a:xfrm>
          <a:prstGeom prst="rect">
            <a:avLst/>
          </a:prstGeom>
          <a:noFill/>
          <a:ln/>
        </p:spPr>
        <p:txBody>
          <a:bodyPr wrap="square" lIns="0" tIns="0" rIns="0" bIns="0" rtlCol="0" anchor="t"/>
          <a:lstStyle/>
          <a:p>
            <a:r>
              <a:rPr lang="en-US" sz="2250" dirty="0">
                <a:solidFill>
                  <a:srgbClr val="0D0D0D"/>
                </a:solidFill>
                <a:latin typeface="Poppins SemiBold"/>
                <a:ea typeface="+mn-lt"/>
                <a:cs typeface="Poppins SemiBold"/>
              </a:rPr>
              <a:t>Respect des </a:t>
            </a:r>
            <a:r>
              <a:rPr lang="en-US" sz="2250" dirty="0" err="1">
                <a:solidFill>
                  <a:srgbClr val="0D0D0D"/>
                </a:solidFill>
                <a:latin typeface="Poppins SemiBold"/>
                <a:ea typeface="+mn-lt"/>
                <a:cs typeface="Poppins SemiBold"/>
              </a:rPr>
              <a:t>personnes</a:t>
            </a:r>
            <a:endParaRPr lang="en-US" dirty="0" err="1"/>
          </a:p>
          <a:p>
            <a:pPr marL="0" indent="0" algn="l">
              <a:lnSpc>
                <a:spcPts val="3375"/>
              </a:lnSpc>
              <a:buNone/>
            </a:pPr>
            <a:endParaRPr lang="en-US" sz="2250" dirty="0">
              <a:solidFill>
                <a:srgbClr val="0D0D0D"/>
              </a:solidFill>
              <a:latin typeface="Poppins SemiBold"/>
              <a:cs typeface="Poppins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439275" y="2914650"/>
            <a:ext cx="7981950" cy="714375"/>
          </a:xfrm>
          <a:prstGeom prst="rect">
            <a:avLst/>
          </a:prstGeom>
        </p:spPr>
      </p:pic>
      <p:pic>
        <p:nvPicPr>
          <p:cNvPr id="3" name="Line 1" descr="preencoded.png"/>
          <p:cNvPicPr>
            <a:picLocks noChangeAspect="1"/>
          </p:cNvPicPr>
          <p:nvPr/>
        </p:nvPicPr>
        <p:blipFill>
          <a:blip r:embed="rId5"/>
          <a:srcRect/>
          <a:stretch/>
        </p:blipFill>
        <p:spPr>
          <a:xfrm>
            <a:off x="8753475"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2914650"/>
            <a:ext cx="6800850"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Respect confidentiality  participants should be able to choose whether their statements are public and attributable quoted on record or whether their statements are anonymous or not to be quoted off record Respect privacy  participants should be able to s"/>
          <p:cNvSpPr/>
          <p:nvPr/>
        </p:nvSpPr>
        <p:spPr>
          <a:xfrm>
            <a:off x="9439275" y="4581525"/>
            <a:ext cx="8001000" cy="3143250"/>
          </a:xfrm>
          <a:prstGeom prst="rect">
            <a:avLst/>
          </a:prstGeom>
          <a:noFill/>
          <a:ln/>
        </p:spPr>
        <p:txBody>
          <a:bodyPr wrap="square" lIns="0" tIns="0" rIns="0" bIns="0" rtlCol="0" anchor="t"/>
          <a:lstStyle/>
          <a:p>
            <a:r>
              <a:rPr lang="en-US" sz="1500" dirty="0" err="1">
                <a:solidFill>
                  <a:srgbClr val="0D0D0D"/>
                </a:solidFill>
                <a:latin typeface="Poppins SemiBold"/>
                <a:ea typeface="+mn-lt"/>
                <a:cs typeface="Poppins SemiBold"/>
              </a:rPr>
              <a:t>Confidentialité</a:t>
            </a:r>
            <a:r>
              <a:rPr lang="en-US" sz="1500" dirty="0">
                <a:solidFill>
                  <a:srgbClr val="0D0D0D"/>
                </a:solidFill>
                <a:latin typeface="Poppins Light"/>
                <a:ea typeface="Poppins Light" pitchFamily="34" charset="-122"/>
                <a:cs typeface="Poppins Light"/>
              </a:rPr>
              <a:t>  </a:t>
            </a:r>
            <a:r>
              <a:rPr lang="en-US" sz="1500" dirty="0">
                <a:solidFill>
                  <a:srgbClr val="0D0D0D"/>
                </a:solidFill>
                <a:latin typeface="Poppins Light"/>
                <a:ea typeface="+mn-lt"/>
                <a:cs typeface="Poppins Light"/>
              </a:rPr>
              <a:t>– il </a:t>
            </a:r>
            <a:r>
              <a:rPr lang="en-US" sz="1500" dirty="0" err="1">
                <a:solidFill>
                  <a:srgbClr val="0D0D0D"/>
                </a:solidFill>
                <a:latin typeface="Poppins Light"/>
                <a:ea typeface="+mn-lt"/>
                <a:cs typeface="Poppins Light"/>
              </a:rPr>
              <a:t>revient</a:t>
            </a:r>
            <a:r>
              <a:rPr lang="en-US" sz="1500" dirty="0">
                <a:solidFill>
                  <a:srgbClr val="0D0D0D"/>
                </a:solidFill>
                <a:latin typeface="Poppins Light"/>
                <a:ea typeface="+mn-lt"/>
                <a:cs typeface="Poppins Light"/>
              </a:rPr>
              <a:t> aux participants de </a:t>
            </a:r>
            <a:r>
              <a:rPr lang="en-US" sz="1500" dirty="0" err="1">
                <a:solidFill>
                  <a:srgbClr val="0D0D0D"/>
                </a:solidFill>
                <a:latin typeface="Poppins Light"/>
                <a:ea typeface="+mn-lt"/>
                <a:cs typeface="Poppins Light"/>
              </a:rPr>
              <a:t>décider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si</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leurs</a:t>
            </a:r>
            <a:r>
              <a:rPr lang="en-US" sz="1500" dirty="0">
                <a:solidFill>
                  <a:srgbClr val="0D0D0D"/>
                </a:solidFill>
                <a:latin typeface="Poppins Light"/>
                <a:ea typeface="+mn-lt"/>
                <a:cs typeface="Poppins Light"/>
              </a:rPr>
              <a:t> propos peuvent être rendus publics et permettre de les identifier ou s’ils préfèrent rester anonymes ou ne pas être cités du tout.</a:t>
            </a:r>
            <a:endParaRPr lang="en-US" dirty="0">
              <a:latin typeface="Poppins Light"/>
              <a:ea typeface="Calibri" panose="020F0502020204030204"/>
              <a:cs typeface="Calibri" panose="020F0502020204030204"/>
            </a:endParaRPr>
          </a:p>
          <a:p>
            <a:endParaRPr lang="en-US" sz="1500" dirty="0">
              <a:solidFill>
                <a:srgbClr val="0D0D0D"/>
              </a:solidFill>
              <a:latin typeface="Poppins Light"/>
              <a:ea typeface="Poppins Light" pitchFamily="34" charset="-122"/>
              <a:cs typeface="Poppins Light"/>
            </a:endParaRPr>
          </a:p>
          <a:p>
            <a:r>
              <a:rPr lang="en-US" sz="1500" dirty="0">
                <a:solidFill>
                  <a:srgbClr val="0D0D0D"/>
                </a:solidFill>
                <a:latin typeface="Poppins SemiBold"/>
                <a:ea typeface="+mn-lt"/>
                <a:cs typeface="Poppins SemiBold"/>
              </a:rPr>
              <a:t>Vie </a:t>
            </a:r>
            <a:r>
              <a:rPr lang="en-US" sz="1500" dirty="0" err="1">
                <a:solidFill>
                  <a:srgbClr val="0D0D0D"/>
                </a:solidFill>
                <a:latin typeface="Poppins SemiBold"/>
                <a:ea typeface="+mn-lt"/>
                <a:cs typeface="Poppins SemiBold"/>
              </a:rPr>
              <a:t>privée</a:t>
            </a:r>
            <a:r>
              <a:rPr lang="en-US" sz="1500" dirty="0">
                <a:solidFill>
                  <a:srgbClr val="0D0D0D"/>
                </a:solidFill>
                <a:latin typeface="Poppins SemiBold"/>
                <a:ea typeface="+mn-lt"/>
                <a:cs typeface="Poppins SemiBold"/>
              </a:rPr>
              <a:t> – </a:t>
            </a:r>
            <a:r>
              <a:rPr lang="en-US" sz="1500" dirty="0">
                <a:solidFill>
                  <a:srgbClr val="0D0D0D"/>
                </a:solidFill>
                <a:latin typeface="Poppins Light"/>
                <a:ea typeface="+mn-lt"/>
                <a:cs typeface="Poppins SemiBold"/>
              </a:rPr>
              <a:t>les participants </a:t>
            </a:r>
            <a:r>
              <a:rPr lang="en-US" sz="1500" dirty="0" err="1">
                <a:solidFill>
                  <a:srgbClr val="0D0D0D"/>
                </a:solidFill>
                <a:latin typeface="Poppins Light"/>
                <a:ea typeface="+mn-lt"/>
                <a:cs typeface="Poppins SemiBold"/>
              </a:rPr>
              <a:t>doivent</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pouvoir</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s’exprimer</a:t>
            </a:r>
            <a:r>
              <a:rPr lang="en-US" sz="1500" dirty="0">
                <a:solidFill>
                  <a:srgbClr val="0D0D0D"/>
                </a:solidFill>
                <a:latin typeface="Poppins Light"/>
                <a:ea typeface="+mn-lt"/>
                <a:cs typeface="Poppins SemiBold"/>
              </a:rPr>
              <a:t> dans un </a:t>
            </a:r>
            <a:r>
              <a:rPr lang="en-US" sz="1500" dirty="0" err="1">
                <a:solidFill>
                  <a:srgbClr val="0D0D0D"/>
                </a:solidFill>
                <a:latin typeface="Poppins Light"/>
                <a:ea typeface="+mn-lt"/>
                <a:cs typeface="Poppins SemiBold"/>
              </a:rPr>
              <a:t>environnement</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rassurant</a:t>
            </a:r>
            <a:r>
              <a:rPr lang="en-US" sz="1500" dirty="0">
                <a:solidFill>
                  <a:srgbClr val="0D0D0D"/>
                </a:solidFill>
                <a:latin typeface="Poppins Light"/>
                <a:ea typeface="+mn-lt"/>
                <a:cs typeface="Poppins SemiBold"/>
              </a:rPr>
              <a:t> et à </a:t>
            </a:r>
            <a:r>
              <a:rPr lang="en-US" sz="1500" dirty="0" err="1">
                <a:solidFill>
                  <a:srgbClr val="0D0D0D"/>
                </a:solidFill>
                <a:latin typeface="Poppins Light"/>
                <a:ea typeface="+mn-lt"/>
                <a:cs typeface="Poppins SemiBold"/>
              </a:rPr>
              <a:t>l’abri</a:t>
            </a:r>
            <a:r>
              <a:rPr lang="en-US" sz="1500" dirty="0">
                <a:solidFill>
                  <a:srgbClr val="0D0D0D"/>
                </a:solidFill>
                <a:latin typeface="Poppins Light"/>
                <a:ea typeface="+mn-lt"/>
                <a:cs typeface="Poppins SemiBold"/>
              </a:rPr>
              <a:t> des regards. </a:t>
            </a:r>
            <a:r>
              <a:rPr lang="en-US" sz="1500" dirty="0" err="1">
                <a:solidFill>
                  <a:srgbClr val="0D0D0D"/>
                </a:solidFill>
                <a:latin typeface="Poppins Light"/>
                <a:ea typeface="+mn-lt"/>
                <a:cs typeface="Poppins SemiBold"/>
              </a:rPr>
              <a:t>Ils</a:t>
            </a:r>
            <a:r>
              <a:rPr lang="en-US" sz="1500" dirty="0">
                <a:solidFill>
                  <a:srgbClr val="0D0D0D"/>
                </a:solidFill>
                <a:latin typeface="Poppins Light"/>
                <a:ea typeface="+mn-lt"/>
                <a:cs typeface="Poppins SemiBold"/>
              </a:rPr>
              <a:t> ne </a:t>
            </a:r>
            <a:r>
              <a:rPr lang="en-US" sz="1500" dirty="0" err="1">
                <a:solidFill>
                  <a:srgbClr val="0D0D0D"/>
                </a:solidFill>
                <a:latin typeface="Poppins Light"/>
                <a:ea typeface="+mn-lt"/>
                <a:cs typeface="Poppins SemiBold"/>
              </a:rPr>
              <a:t>doivent</a:t>
            </a:r>
            <a:r>
              <a:rPr lang="en-US" sz="1500" dirty="0">
                <a:solidFill>
                  <a:srgbClr val="0D0D0D"/>
                </a:solidFill>
                <a:latin typeface="Poppins Light"/>
                <a:ea typeface="+mn-lt"/>
                <a:cs typeface="Poppins SemiBold"/>
              </a:rPr>
              <a:t> jamais </a:t>
            </a:r>
            <a:r>
              <a:rPr lang="en-US" sz="1500" dirty="0" err="1">
                <a:solidFill>
                  <a:srgbClr val="0D0D0D"/>
                </a:solidFill>
                <a:latin typeface="Poppins Light"/>
                <a:ea typeface="+mn-lt"/>
                <a:cs typeface="Poppins SemiBold"/>
              </a:rPr>
              <a:t>être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contraints</a:t>
            </a:r>
            <a:r>
              <a:rPr lang="en-US" sz="1500" dirty="0">
                <a:solidFill>
                  <a:srgbClr val="0D0D0D"/>
                </a:solidFill>
                <a:latin typeface="Poppins Light"/>
                <a:ea typeface="+mn-lt"/>
                <a:cs typeface="Poppins SemiBold"/>
              </a:rPr>
              <a:t> de </a:t>
            </a:r>
            <a:r>
              <a:rPr lang="en-US" sz="1500" dirty="0" err="1">
                <a:solidFill>
                  <a:srgbClr val="0D0D0D"/>
                </a:solidFill>
                <a:latin typeface="Poppins Light"/>
                <a:ea typeface="+mn-lt"/>
                <a:cs typeface="Poppins SemiBold"/>
              </a:rPr>
              <a:t>fournir</a:t>
            </a:r>
            <a:r>
              <a:rPr lang="en-US" sz="1500" dirty="0">
                <a:solidFill>
                  <a:srgbClr val="0D0D0D"/>
                </a:solidFill>
                <a:latin typeface="Poppins Light"/>
                <a:ea typeface="+mn-lt"/>
                <a:cs typeface="Poppins SemiBold"/>
              </a:rPr>
              <a:t> de </a:t>
            </a:r>
            <a:r>
              <a:rPr lang="en-US" sz="1500" dirty="0" err="1">
                <a:solidFill>
                  <a:srgbClr val="0D0D0D"/>
                </a:solidFill>
                <a:latin typeface="Poppins Light"/>
                <a:ea typeface="+mn-lt"/>
                <a:cs typeface="Poppins SemiBold"/>
              </a:rPr>
              <a:t>renseignements</a:t>
            </a:r>
            <a:r>
              <a:rPr lang="en-US" sz="1500" dirty="0">
                <a:solidFill>
                  <a:srgbClr val="0D0D0D"/>
                </a:solidFill>
                <a:latin typeface="Poppins Light"/>
                <a:ea typeface="+mn-lt"/>
                <a:cs typeface="Poppins SemiBold"/>
              </a:rPr>
              <a:t> les </a:t>
            </a:r>
            <a:r>
              <a:rPr lang="en-US" sz="1500" dirty="0" err="1">
                <a:solidFill>
                  <a:srgbClr val="0D0D0D"/>
                </a:solidFill>
                <a:latin typeface="Poppins Light"/>
                <a:ea typeface="+mn-lt"/>
                <a:cs typeface="Poppins SemiBold"/>
              </a:rPr>
              <a:t>concernant</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s’ils</a:t>
            </a:r>
            <a:r>
              <a:rPr lang="en-US" sz="1500" dirty="0">
                <a:solidFill>
                  <a:srgbClr val="0D0D0D"/>
                </a:solidFill>
                <a:latin typeface="Poppins Light"/>
                <a:ea typeface="+mn-lt"/>
                <a:cs typeface="Poppins SemiBold"/>
              </a:rPr>
              <a:t> ne le </a:t>
            </a:r>
            <a:r>
              <a:rPr lang="en-US" sz="1500" dirty="0" err="1">
                <a:solidFill>
                  <a:srgbClr val="0D0D0D"/>
                </a:solidFill>
                <a:latin typeface="Poppins Light"/>
                <a:ea typeface="+mn-lt"/>
                <a:cs typeface="Poppins SemiBold"/>
              </a:rPr>
              <a:t>souhaitent</a:t>
            </a:r>
            <a:r>
              <a:rPr lang="en-US" sz="1500" dirty="0">
                <a:solidFill>
                  <a:srgbClr val="0D0D0D"/>
                </a:solidFill>
                <a:latin typeface="Poppins Light"/>
                <a:ea typeface="+mn-lt"/>
                <a:cs typeface="Poppins SemiBold"/>
              </a:rPr>
              <a:t> pas. Les données </a:t>
            </a:r>
            <a:r>
              <a:rPr lang="en-US" sz="1500" dirty="0" err="1">
                <a:solidFill>
                  <a:srgbClr val="0D0D0D"/>
                </a:solidFill>
                <a:latin typeface="Poppins Light"/>
                <a:ea typeface="+mn-lt"/>
                <a:cs typeface="Poppins SemiBold"/>
              </a:rPr>
              <a:t>doivent</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être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anonymisées</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lorsque</a:t>
            </a:r>
            <a:r>
              <a:rPr lang="en-US" sz="1500" dirty="0">
                <a:solidFill>
                  <a:srgbClr val="0D0D0D"/>
                </a:solidFill>
                <a:latin typeface="Poppins Light"/>
                <a:ea typeface="+mn-lt"/>
                <a:cs typeface="Poppins SemiBold"/>
              </a:rPr>
              <a:t> le participant ne </a:t>
            </a:r>
            <a:r>
              <a:rPr lang="en-US" sz="1500" dirty="0" err="1">
                <a:solidFill>
                  <a:srgbClr val="0D0D0D"/>
                </a:solidFill>
                <a:latin typeface="Poppins Light"/>
                <a:ea typeface="+mn-lt"/>
                <a:cs typeface="Poppins SemiBold"/>
              </a:rPr>
              <a:t>veut</a:t>
            </a:r>
            <a:r>
              <a:rPr lang="en-US" sz="1500" dirty="0">
                <a:solidFill>
                  <a:srgbClr val="0D0D0D"/>
                </a:solidFill>
                <a:latin typeface="Poppins Light"/>
                <a:ea typeface="+mn-lt"/>
                <a:cs typeface="Poppins SemiBold"/>
              </a:rPr>
              <a:t> pas que les </a:t>
            </a:r>
            <a:r>
              <a:rPr lang="en-US" sz="1500" dirty="0" err="1">
                <a:solidFill>
                  <a:srgbClr val="0D0D0D"/>
                </a:solidFill>
                <a:latin typeface="Poppins Light"/>
                <a:ea typeface="+mn-lt"/>
                <a:cs typeface="Poppins SemiBold"/>
              </a:rPr>
              <a:t>propos</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lui</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soient</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attribués</a:t>
            </a:r>
            <a:r>
              <a:rPr lang="en-US" sz="1500" dirty="0">
                <a:solidFill>
                  <a:srgbClr val="0D0D0D"/>
                </a:solidFill>
                <a:latin typeface="Poppins Light"/>
                <a:ea typeface="+mn-lt"/>
                <a:cs typeface="Poppins SemiBold"/>
              </a:rPr>
              <a:t>), les </a:t>
            </a:r>
            <a:r>
              <a:rPr lang="en-US" sz="1500" dirty="0" err="1">
                <a:solidFill>
                  <a:srgbClr val="0D0D0D"/>
                </a:solidFill>
                <a:latin typeface="Poppins Light"/>
                <a:ea typeface="+mn-lt"/>
                <a:cs typeface="Poppins SemiBold"/>
              </a:rPr>
              <a:t>informations</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d’identification</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personnelle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doivent</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être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supprimées</a:t>
            </a:r>
            <a:r>
              <a:rPr lang="en-US" sz="1500" dirty="0">
                <a:solidFill>
                  <a:srgbClr val="0D0D0D"/>
                </a:solidFill>
                <a:latin typeface="Poppins Light"/>
                <a:ea typeface="+mn-lt"/>
                <a:cs typeface="Poppins SemiBold"/>
              </a:rPr>
              <a:t> et les données ne </a:t>
            </a:r>
            <a:r>
              <a:rPr lang="en-US" sz="1500" dirty="0" err="1">
                <a:solidFill>
                  <a:srgbClr val="0D0D0D"/>
                </a:solidFill>
                <a:latin typeface="Poppins Light"/>
                <a:ea typeface="+mn-lt"/>
                <a:cs typeface="Poppins SemiBold"/>
              </a:rPr>
              <a:t>doivent</a:t>
            </a:r>
            <a:r>
              <a:rPr lang="en-US" sz="1500" dirty="0">
                <a:solidFill>
                  <a:srgbClr val="0D0D0D"/>
                </a:solidFill>
                <a:latin typeface="Poppins Light"/>
                <a:ea typeface="+mn-lt"/>
                <a:cs typeface="Poppins SemiBold"/>
              </a:rPr>
              <a:t> pas </a:t>
            </a:r>
            <a:r>
              <a:rPr lang="en-US" sz="1500" dirty="0" err="1">
                <a:solidFill>
                  <a:srgbClr val="0D0D0D"/>
                </a:solidFill>
                <a:latin typeface="Poppins Light"/>
                <a:ea typeface="+mn-lt"/>
                <a:cs typeface="Poppins SemiBold"/>
              </a:rPr>
              <a:t>pouvoir</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être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associées</a:t>
            </a:r>
            <a:r>
              <a:rPr lang="en-US" sz="1500" dirty="0">
                <a:solidFill>
                  <a:srgbClr val="0D0D0D"/>
                </a:solidFill>
                <a:latin typeface="Poppins Light"/>
                <a:ea typeface="+mn-lt"/>
                <a:cs typeface="Poppins SemiBold"/>
              </a:rPr>
              <a:t> à </a:t>
            </a:r>
            <a:r>
              <a:rPr lang="en-US" sz="1500" dirty="0" err="1">
                <a:solidFill>
                  <a:srgbClr val="0D0D0D"/>
                </a:solidFill>
                <a:latin typeface="Poppins Light"/>
                <a:ea typeface="+mn-lt"/>
                <a:cs typeface="Poppins SemiBold"/>
              </a:rPr>
              <a:t>une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personne</a:t>
            </a:r>
            <a:r>
              <a:rPr lang="en-US" sz="1500" dirty="0">
                <a:solidFill>
                  <a:srgbClr val="0D0D0D"/>
                </a:solidFill>
                <a:latin typeface="Poppins Light"/>
                <a:ea typeface="+mn-lt"/>
                <a:cs typeface="Poppins SemiBold"/>
              </a:rPr>
              <a:t> </a:t>
            </a:r>
            <a:r>
              <a:rPr lang="en-US" sz="1500" dirty="0" err="1">
                <a:solidFill>
                  <a:srgbClr val="0D0D0D"/>
                </a:solidFill>
                <a:latin typeface="Poppins Light"/>
                <a:ea typeface="+mn-lt"/>
                <a:cs typeface="Poppins SemiBold"/>
              </a:rPr>
              <a:t>en</a:t>
            </a:r>
            <a:r>
              <a:rPr lang="en-US" sz="1500" dirty="0">
                <a:solidFill>
                  <a:srgbClr val="0D0D0D"/>
                </a:solidFill>
                <a:latin typeface="Poppins Light"/>
                <a:ea typeface="+mn-lt"/>
                <a:cs typeface="Poppins SemiBold"/>
              </a:rPr>
              <a:t> particulier</a:t>
            </a:r>
            <a:endParaRPr lang="en-US" dirty="0">
              <a:latin typeface="Poppins Light"/>
              <a:cs typeface="Poppins Light"/>
            </a:endParaRPr>
          </a:p>
          <a:p>
            <a:endParaRPr lang="en-US" sz="1500" dirty="0">
              <a:solidFill>
                <a:srgbClr val="0D0D0D"/>
              </a:solidFill>
              <a:latin typeface="Poppins SemiBold"/>
              <a:ea typeface="+mn-lt"/>
              <a:cs typeface="Poppins SemiBold"/>
            </a:endParaRPr>
          </a:p>
          <a:p>
            <a:r>
              <a:rPr lang="en-US" sz="1500" dirty="0">
                <a:solidFill>
                  <a:srgbClr val="0D0D0D"/>
                </a:solidFill>
                <a:latin typeface="Poppins SemiBold"/>
                <a:ea typeface="+mn-lt"/>
                <a:cs typeface="Poppins SemiBold"/>
              </a:rPr>
              <a:t>Les données </a:t>
            </a:r>
            <a:r>
              <a:rPr lang="en-US" sz="1500" dirty="0" err="1">
                <a:solidFill>
                  <a:srgbClr val="0D0D0D"/>
                </a:solidFill>
                <a:latin typeface="Poppins SemiBold"/>
                <a:ea typeface="+mn-lt"/>
                <a:cs typeface="Poppins SemiBold"/>
              </a:rPr>
              <a:t>doivent</a:t>
            </a:r>
            <a:r>
              <a:rPr lang="en-US" sz="1500" dirty="0">
                <a:solidFill>
                  <a:srgbClr val="0D0D0D"/>
                </a:solidFill>
                <a:latin typeface="Poppins SemiBold"/>
                <a:ea typeface="+mn-lt"/>
                <a:cs typeface="Poppins SemiBold"/>
              </a:rPr>
              <a:t> </a:t>
            </a:r>
            <a:r>
              <a:rPr lang="en-US" sz="1500" dirty="0" err="1">
                <a:solidFill>
                  <a:srgbClr val="0D0D0D"/>
                </a:solidFill>
                <a:latin typeface="Poppins SemiBold"/>
                <a:ea typeface="+mn-lt"/>
                <a:cs typeface="Poppins SemiBold"/>
              </a:rPr>
              <a:t>être</a:t>
            </a:r>
            <a:r>
              <a:rPr lang="en-US" sz="1500" dirty="0">
                <a:solidFill>
                  <a:srgbClr val="0D0D0D"/>
                </a:solidFill>
                <a:latin typeface="Poppins SemiBold"/>
                <a:ea typeface="+mn-lt"/>
                <a:cs typeface="Poppins SemiBold"/>
              </a:rPr>
              <a:t> </a:t>
            </a:r>
            <a:r>
              <a:rPr lang="en-US" sz="1500" dirty="0" err="1">
                <a:solidFill>
                  <a:srgbClr val="0D0D0D"/>
                </a:solidFill>
                <a:latin typeface="Poppins SemiBold"/>
                <a:ea typeface="+mn-lt"/>
                <a:cs typeface="Poppins SemiBold"/>
              </a:rPr>
              <a:t>conservées</a:t>
            </a:r>
            <a:r>
              <a:rPr lang="en-US" sz="1500" dirty="0">
                <a:solidFill>
                  <a:srgbClr val="0D0D0D"/>
                </a:solidFill>
                <a:latin typeface="Poppins SemiBold"/>
                <a:ea typeface="+mn-lt"/>
                <a:cs typeface="Poppins SemiBold"/>
              </a:rPr>
              <a:t> </a:t>
            </a:r>
            <a:r>
              <a:rPr lang="en-US" sz="1500" dirty="0" err="1">
                <a:solidFill>
                  <a:srgbClr val="0D0D0D"/>
                </a:solidFill>
                <a:latin typeface="Poppins SemiBold"/>
                <a:ea typeface="+mn-lt"/>
                <a:cs typeface="Poppins SemiBold"/>
              </a:rPr>
              <a:t>en</a:t>
            </a:r>
            <a:r>
              <a:rPr lang="en-US" sz="1500" dirty="0">
                <a:solidFill>
                  <a:srgbClr val="0D0D0D"/>
                </a:solidFill>
                <a:latin typeface="Poppins SemiBold"/>
                <a:ea typeface="+mn-lt"/>
                <a:cs typeface="Poppins SemiBold"/>
              </a:rPr>
              <a:t> </a:t>
            </a:r>
            <a:r>
              <a:rPr lang="en-US" sz="1500" dirty="0" err="1">
                <a:solidFill>
                  <a:srgbClr val="0D0D0D"/>
                </a:solidFill>
                <a:latin typeface="Poppins SemiBold"/>
                <a:ea typeface="+mn-lt"/>
                <a:cs typeface="Poppins SemiBold"/>
              </a:rPr>
              <a:t>sécurité</a:t>
            </a:r>
            <a:r>
              <a:rPr lang="en-US" sz="1500" dirty="0">
                <a:solidFill>
                  <a:srgbClr val="0D0D0D"/>
                </a:solidFill>
                <a:latin typeface="Poppins SemiBold"/>
                <a:ea typeface="+mn-lt"/>
                <a:cs typeface="Poppins SemiBold"/>
              </a:rPr>
              <a:t>. </a:t>
            </a:r>
            <a:endParaRPr lang="en-US" dirty="0">
              <a:ea typeface="Calibri"/>
              <a:cs typeface="Calibri"/>
            </a:endParaRPr>
          </a:p>
          <a:p>
            <a:endParaRPr lang="en-US" sz="1500" dirty="0">
              <a:solidFill>
                <a:srgbClr val="0D0D0D"/>
              </a:solidFill>
              <a:latin typeface="Poppins SemiBold"/>
              <a:ea typeface="Calibri"/>
              <a:cs typeface="Poppins SemiBold"/>
            </a:endParaRPr>
          </a:p>
        </p:txBody>
      </p:sp>
      <p:sp>
        <p:nvSpPr>
          <p:cNvPr id="7" name="Privacy and Confidentiality"/>
          <p:cNvSpPr/>
          <p:nvPr/>
        </p:nvSpPr>
        <p:spPr>
          <a:xfrm>
            <a:off x="9439275" y="3876675"/>
            <a:ext cx="8001000" cy="428625"/>
          </a:xfrm>
          <a:prstGeom prst="rect">
            <a:avLst/>
          </a:prstGeom>
          <a:noFill/>
          <a:ln/>
        </p:spPr>
        <p:txBody>
          <a:bodyPr wrap="square" lIns="0" tIns="0" rIns="0" bIns="0" rtlCol="0" anchor="t"/>
          <a:lstStyle/>
          <a:p>
            <a:r>
              <a:rPr lang="en-US" sz="2250" dirty="0">
                <a:solidFill>
                  <a:srgbClr val="0D0D0D"/>
                </a:solidFill>
                <a:latin typeface="Poppins SemiBold"/>
                <a:ea typeface="+mn-lt"/>
                <a:cs typeface="Poppins SemiBold"/>
              </a:rPr>
              <a:t>Protection de la vie </a:t>
            </a:r>
            <a:r>
              <a:rPr lang="en-US" sz="2250" dirty="0" err="1">
                <a:solidFill>
                  <a:srgbClr val="0D0D0D"/>
                </a:solidFill>
                <a:latin typeface="Poppins SemiBold"/>
                <a:ea typeface="+mn-lt"/>
                <a:cs typeface="Poppins SemiBold"/>
              </a:rPr>
              <a:t>privée</a:t>
            </a:r>
            <a:r>
              <a:rPr lang="en-US" sz="2250" dirty="0">
                <a:solidFill>
                  <a:srgbClr val="0D0D0D"/>
                </a:solidFill>
                <a:latin typeface="Poppins SemiBold"/>
                <a:ea typeface="+mn-lt"/>
                <a:cs typeface="Poppins SemiBold"/>
              </a:rPr>
              <a:t> et de la </a:t>
            </a:r>
            <a:r>
              <a:rPr lang="en-US" sz="2250" dirty="0" err="1">
                <a:solidFill>
                  <a:srgbClr val="0D0D0D"/>
                </a:solidFill>
                <a:latin typeface="Poppins SemiBold"/>
                <a:ea typeface="+mn-lt"/>
                <a:cs typeface="Poppins SemiBold"/>
              </a:rPr>
              <a:t>confidentialité</a:t>
            </a:r>
            <a:endParaRPr lang="en-US" dirty="0" err="1"/>
          </a:p>
          <a:p>
            <a:pPr marL="0" indent="0" algn="l">
              <a:lnSpc>
                <a:spcPts val="3375"/>
              </a:lnSpc>
              <a:buNone/>
            </a:pPr>
            <a:endParaRPr lang="en-US" sz="2250" dirty="0">
              <a:solidFill>
                <a:srgbClr val="0D0D0D"/>
              </a:solidFill>
              <a:latin typeface="Poppins SemiBold"/>
              <a:cs typeface="Poppins SemiBold"/>
            </a:endParaRPr>
          </a:p>
        </p:txBody>
      </p:sp>
      <p:sp>
        <p:nvSpPr>
          <p:cNvPr id="8" name="Application"/>
          <p:cNvSpPr/>
          <p:nvPr/>
        </p:nvSpPr>
        <p:spPr>
          <a:xfrm>
            <a:off x="9591675" y="2914650"/>
            <a:ext cx="2266950" cy="714375"/>
          </a:xfrm>
          <a:prstGeom prst="rect">
            <a:avLst/>
          </a:prstGeom>
          <a:noFill/>
          <a:ln/>
        </p:spPr>
        <p:txBody>
          <a:bodyPr wrap="square" lIns="0" tIns="0" rIns="0" bIns="0" rtlCol="0" anchor="t"/>
          <a:lstStyle/>
          <a:p>
            <a:pPr marL="0" indent="0" algn="l">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Application</a:t>
            </a:r>
            <a:endParaRPr lang="en-US" sz="3000" dirty="0"/>
          </a:p>
        </p:txBody>
      </p:sp>
      <p:sp>
        <p:nvSpPr>
          <p:cNvPr id="9" name="Ethical principle"/>
          <p:cNvSpPr/>
          <p:nvPr/>
        </p:nvSpPr>
        <p:spPr>
          <a:xfrm>
            <a:off x="1104900" y="3030784"/>
            <a:ext cx="4781550" cy="714375"/>
          </a:xfrm>
          <a:prstGeom prst="rect">
            <a:avLst/>
          </a:prstGeom>
          <a:noFill/>
          <a:ln/>
        </p:spPr>
        <p:txBody>
          <a:bodyPr wrap="square" lIns="0" tIns="0" rIns="0" bIns="0" rtlCol="0" anchor="t"/>
          <a:lstStyle/>
          <a:p>
            <a:r>
              <a:rPr lang="en-US" sz="3000" dirty="0">
                <a:solidFill>
                  <a:srgbClr val="FFFFFF"/>
                </a:solidFill>
                <a:latin typeface="Poppins SemiBold"/>
                <a:cs typeface="Poppins SemiBold"/>
              </a:rPr>
              <a:t>Principe </a:t>
            </a:r>
            <a:r>
              <a:rPr lang="en-US" sz="3000" dirty="0" err="1">
                <a:solidFill>
                  <a:srgbClr val="FFFFFF"/>
                </a:solidFill>
                <a:latin typeface="Poppins SemiBold"/>
                <a:cs typeface="Poppins SemiBold"/>
              </a:rPr>
              <a:t>éthique</a:t>
            </a:r>
            <a:endParaRPr lang="en-US" sz="3000" dirty="0" err="1">
              <a:solidFill>
                <a:srgbClr val="000000"/>
              </a:solidFill>
              <a:latin typeface="Poppins SemiBold"/>
              <a:cs typeface="Poppins SemiBold"/>
            </a:endParaRPr>
          </a:p>
        </p:txBody>
      </p:sp>
      <p:sp>
        <p:nvSpPr>
          <p:cNvPr id="10" name="Key Ethical Principles"/>
          <p:cNvSpPr/>
          <p:nvPr/>
        </p:nvSpPr>
        <p:spPr>
          <a:xfrm>
            <a:off x="952500" y="952500"/>
            <a:ext cx="16402050" cy="904875"/>
          </a:xfrm>
          <a:prstGeom prst="rect">
            <a:avLst/>
          </a:prstGeom>
          <a:noFill/>
          <a:ln/>
        </p:spPr>
        <p:txBody>
          <a:bodyPr wrap="square" lIns="0" tIns="0" rIns="0" bIns="0" rtlCol="0" anchor="b"/>
          <a:lstStyle/>
          <a:p>
            <a:r>
              <a:rPr lang="en-US" sz="5300" dirty="0">
                <a:solidFill>
                  <a:srgbClr val="FFFFFF"/>
                </a:solidFill>
                <a:latin typeface="Poppins SemiBold"/>
                <a:cs typeface="Poppins SemiBold"/>
              </a:rPr>
              <a:t>PRINCIPES ÉTHIQUES CLÉS</a:t>
            </a:r>
            <a:endParaRPr lang="en-US" sz="5300" dirty="0">
              <a:solidFill>
                <a:srgbClr val="000000"/>
              </a:solidFill>
              <a:latin typeface="Poppins SemiBold"/>
              <a:cs typeface="Poppins SemiBold"/>
            </a:endParaRPr>
          </a:p>
        </p:txBody>
      </p:sp>
      <p:sp>
        <p:nvSpPr>
          <p:cNvPr id="11" name="Respect for persons contd"/>
          <p:cNvSpPr/>
          <p:nvPr/>
        </p:nvSpPr>
        <p:spPr>
          <a:xfrm>
            <a:off x="952500" y="3876675"/>
            <a:ext cx="7315200" cy="428625"/>
          </a:xfrm>
          <a:prstGeom prst="rect">
            <a:avLst/>
          </a:prstGeom>
          <a:noFill/>
          <a:ln/>
        </p:spPr>
        <p:txBody>
          <a:bodyPr wrap="square" lIns="0" tIns="0" rIns="0" bIns="0" rtlCol="0" anchor="t"/>
          <a:lstStyle/>
          <a:p>
            <a:r>
              <a:rPr lang="en-US" sz="2250" dirty="0">
                <a:solidFill>
                  <a:srgbClr val="0D0D0D"/>
                </a:solidFill>
                <a:latin typeface="Poppins SemiBold"/>
                <a:ea typeface="+mn-lt"/>
                <a:cs typeface="Poppins SemiBold"/>
              </a:rPr>
              <a:t>Respect des </a:t>
            </a:r>
            <a:r>
              <a:rPr lang="en-US" sz="2250" dirty="0" err="1">
                <a:solidFill>
                  <a:srgbClr val="0D0D0D"/>
                </a:solidFill>
                <a:latin typeface="Poppins SemiBold"/>
                <a:ea typeface="+mn-lt"/>
                <a:cs typeface="Poppins SemiBold"/>
              </a:rPr>
              <a:t>personnes</a:t>
            </a:r>
            <a:r>
              <a:rPr lang="en-US" sz="2250" dirty="0">
                <a:solidFill>
                  <a:srgbClr val="0D0D0D"/>
                </a:solidFill>
                <a:latin typeface="Poppins SemiBold"/>
                <a:ea typeface="+mn-lt"/>
                <a:cs typeface="Poppins SemiBold"/>
              </a:rPr>
              <a:t> (suite)</a:t>
            </a:r>
            <a:endParaRPr lang="en-US" dirty="0"/>
          </a:p>
          <a:p>
            <a:pPr marL="0" indent="0" algn="l">
              <a:lnSpc>
                <a:spcPts val="3375"/>
              </a:lnSpc>
              <a:buNone/>
            </a:pPr>
            <a:endParaRPr lang="en-US" sz="2250" dirty="0">
              <a:solidFill>
                <a:srgbClr val="0D0D0D"/>
              </a:solidFill>
              <a:latin typeface="Poppins SemiBold"/>
              <a:cs typeface="Poppins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439275" y="2914650"/>
            <a:ext cx="7981950" cy="714375"/>
          </a:xfrm>
          <a:prstGeom prst="rect">
            <a:avLst/>
          </a:prstGeom>
        </p:spPr>
      </p:pic>
      <p:pic>
        <p:nvPicPr>
          <p:cNvPr id="3" name="Line 1" descr="preencoded.png"/>
          <p:cNvPicPr>
            <a:picLocks noChangeAspect="1"/>
          </p:cNvPicPr>
          <p:nvPr/>
        </p:nvPicPr>
        <p:blipFill>
          <a:blip r:embed="rId5"/>
          <a:srcRect/>
          <a:stretch/>
        </p:blipFill>
        <p:spPr>
          <a:xfrm>
            <a:off x="8753475"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2914650"/>
            <a:ext cx="6800850" cy="714375"/>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The nature of risks and benefits should be assessed in a step-by-step way Risk can be defined as the probability of harm or injury physical psychological social or economic occurring as a result of participation in research The potential benefit of the wo"/>
          <p:cNvSpPr/>
          <p:nvPr/>
        </p:nvSpPr>
        <p:spPr>
          <a:xfrm>
            <a:off x="9439275" y="4581525"/>
            <a:ext cx="8001000" cy="1885950"/>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Il </a:t>
            </a:r>
            <a:r>
              <a:rPr lang="en-US" sz="1500" dirty="0" err="1">
                <a:solidFill>
                  <a:srgbClr val="0D0D0D"/>
                </a:solidFill>
                <a:latin typeface="Poppins Light"/>
                <a:ea typeface="+mn-lt"/>
                <a:cs typeface="Poppins Light"/>
              </a:rPr>
              <a:t>convient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d’évaluer</a:t>
            </a:r>
            <a:r>
              <a:rPr lang="en-US" sz="1500" dirty="0">
                <a:solidFill>
                  <a:srgbClr val="0D0D0D"/>
                </a:solidFill>
                <a:latin typeface="Poppins Light"/>
                <a:ea typeface="+mn-lt"/>
                <a:cs typeface="Poppins Light"/>
              </a:rPr>
              <a:t> étape par étape la nature des </a:t>
            </a:r>
            <a:r>
              <a:rPr lang="en-US" sz="1500" dirty="0" err="1">
                <a:solidFill>
                  <a:srgbClr val="0D0D0D"/>
                </a:solidFill>
                <a:latin typeface="Poppins Light"/>
                <a:ea typeface="+mn-lt"/>
                <a:cs typeface="Poppins Light"/>
              </a:rPr>
              <a:t>risques</a:t>
            </a:r>
            <a:r>
              <a:rPr lang="en-US" sz="1500" dirty="0">
                <a:solidFill>
                  <a:srgbClr val="0D0D0D"/>
                </a:solidFill>
                <a:latin typeface="Poppins Light"/>
                <a:ea typeface="+mn-lt"/>
                <a:cs typeface="Poppins Light"/>
              </a:rPr>
              <a:t> et des </a:t>
            </a:r>
            <a:r>
              <a:rPr lang="en-US" sz="1500" dirty="0" err="1">
                <a:solidFill>
                  <a:srgbClr val="0D0D0D"/>
                </a:solidFill>
                <a:latin typeface="Poppins Light"/>
                <a:ea typeface="+mn-lt"/>
                <a:cs typeface="Poppins Light"/>
              </a:rPr>
              <a:t>avantages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découlant</a:t>
            </a:r>
            <a:r>
              <a:rPr lang="en-US" sz="1500" dirty="0">
                <a:solidFill>
                  <a:srgbClr val="0D0D0D"/>
                </a:solidFill>
                <a:latin typeface="Poppins Light"/>
                <a:ea typeface="+mn-lt"/>
                <a:cs typeface="Poppins Light"/>
              </a:rPr>
              <a:t> de </a:t>
            </a:r>
            <a:r>
              <a:rPr lang="en-US" sz="1500" dirty="0" err="1">
                <a:solidFill>
                  <a:srgbClr val="0D0D0D"/>
                </a:solidFill>
                <a:latin typeface="Poppins Light"/>
                <a:ea typeface="+mn-lt"/>
                <a:cs typeface="Poppins Light"/>
              </a:rPr>
              <a:t>l’évaluation</a:t>
            </a:r>
            <a:r>
              <a:rPr lang="en-US" sz="1500" dirty="0">
                <a:solidFill>
                  <a:srgbClr val="0D0D0D"/>
                </a:solidFill>
                <a:latin typeface="Poppins Light"/>
                <a:ea typeface="+mn-lt"/>
                <a:cs typeface="Poppins Light"/>
              </a:rPr>
              <a:t>.</a:t>
            </a:r>
            <a:endParaRPr lang="en-US" dirty="0"/>
          </a:p>
          <a:p>
            <a:r>
              <a:rPr lang="en-US" sz="1500" dirty="0">
                <a:solidFill>
                  <a:srgbClr val="0D0D0D"/>
                </a:solidFill>
                <a:latin typeface="Poppins Light"/>
                <a:ea typeface="+mn-lt"/>
                <a:cs typeface="Poppins Light"/>
              </a:rPr>
              <a:t>Un « </a:t>
            </a:r>
            <a:r>
              <a:rPr lang="en-US" sz="1500" dirty="0" err="1">
                <a:solidFill>
                  <a:srgbClr val="0D0D0D"/>
                </a:solidFill>
                <a:latin typeface="Poppins Light"/>
                <a:ea typeface="+mn-lt"/>
                <a:cs typeface="Poppins Light"/>
              </a:rPr>
              <a:t>risque</a:t>
            </a:r>
            <a:r>
              <a:rPr lang="en-US" sz="1500" dirty="0">
                <a:solidFill>
                  <a:srgbClr val="0D0D0D"/>
                </a:solidFill>
                <a:latin typeface="Poppins Light"/>
                <a:ea typeface="+mn-lt"/>
                <a:cs typeface="Poppins Light"/>
              </a:rPr>
              <a:t> » </a:t>
            </a:r>
            <a:r>
              <a:rPr lang="en-US" sz="1500" dirty="0" err="1">
                <a:solidFill>
                  <a:srgbClr val="0D0D0D"/>
                </a:solidFill>
                <a:latin typeface="Poppins Light"/>
                <a:ea typeface="+mn-lt"/>
                <a:cs typeface="Poppins Light"/>
              </a:rPr>
              <a:t>est</a:t>
            </a:r>
            <a:r>
              <a:rPr lang="en-US" sz="1500" dirty="0">
                <a:solidFill>
                  <a:srgbClr val="0D0D0D"/>
                </a:solidFill>
                <a:latin typeface="Poppins Light"/>
                <a:ea typeface="+mn-lt"/>
                <a:cs typeface="Poppins Light"/>
              </a:rPr>
              <a:t> la </a:t>
            </a:r>
            <a:r>
              <a:rPr lang="en-US" sz="1500" dirty="0" err="1">
                <a:solidFill>
                  <a:srgbClr val="0D0D0D"/>
                </a:solidFill>
                <a:latin typeface="Poppins Light"/>
                <a:ea typeface="+mn-lt"/>
                <a:cs typeface="Poppins Light"/>
              </a:rPr>
              <a:t>probabilité</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qu’une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personne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communauté</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subisse</a:t>
            </a:r>
            <a:r>
              <a:rPr lang="en-US" sz="1500" dirty="0">
                <a:solidFill>
                  <a:srgbClr val="0D0D0D"/>
                </a:solidFill>
                <a:latin typeface="Poppins Light"/>
                <a:ea typeface="+mn-lt"/>
                <a:cs typeface="Poppins Light"/>
              </a:rPr>
              <a:t> des </a:t>
            </a:r>
            <a:r>
              <a:rPr lang="en-US" sz="1500" dirty="0" err="1">
                <a:solidFill>
                  <a:srgbClr val="0D0D0D"/>
                </a:solidFill>
                <a:latin typeface="Poppins Light"/>
                <a:ea typeface="+mn-lt"/>
                <a:cs typeface="Poppins Light"/>
              </a:rPr>
              <a:t>conséquences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néfastes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atteintes</a:t>
            </a:r>
            <a:r>
              <a:rPr lang="en-US" sz="1500" dirty="0">
                <a:solidFill>
                  <a:srgbClr val="0D0D0D"/>
                </a:solidFill>
                <a:latin typeface="Poppins Light"/>
                <a:ea typeface="+mn-lt"/>
                <a:cs typeface="Poppins Light"/>
              </a:rPr>
              <a:t> physiques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psychologiques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préjudices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sociaux</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économiques</a:t>
            </a:r>
            <a:r>
              <a:rPr lang="en-US" sz="1500" dirty="0">
                <a:solidFill>
                  <a:srgbClr val="0D0D0D"/>
                </a:solidFill>
                <a:latin typeface="Poppins Light"/>
                <a:ea typeface="+mn-lt"/>
                <a:cs typeface="Poppins Light"/>
              </a:rPr>
              <a:t>) du fait de </a:t>
            </a:r>
            <a:r>
              <a:rPr lang="en-US" sz="1500" dirty="0" err="1">
                <a:solidFill>
                  <a:srgbClr val="0D0D0D"/>
                </a:solidFill>
                <a:latin typeface="Poppins Light"/>
                <a:ea typeface="+mn-lt"/>
                <a:cs typeface="Poppins Light"/>
              </a:rPr>
              <a:t>sa</a:t>
            </a:r>
            <a:r>
              <a:rPr lang="en-US" sz="1500" dirty="0">
                <a:solidFill>
                  <a:srgbClr val="0D0D0D"/>
                </a:solidFill>
                <a:latin typeface="Poppins Light"/>
                <a:ea typeface="+mn-lt"/>
                <a:cs typeface="Poppins Light"/>
              </a:rPr>
              <a:t> participation à </a:t>
            </a:r>
            <a:r>
              <a:rPr lang="en-US" sz="1500" dirty="0" err="1">
                <a:solidFill>
                  <a:srgbClr val="0D0D0D"/>
                </a:solidFill>
                <a:latin typeface="Poppins Light"/>
                <a:ea typeface="+mn-lt"/>
                <a:cs typeface="Poppins Light"/>
              </a:rPr>
              <a:t>une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enquête</a:t>
            </a:r>
            <a:r>
              <a:rPr lang="en-US" sz="1500" dirty="0">
                <a:solidFill>
                  <a:srgbClr val="0D0D0D"/>
                </a:solidFill>
                <a:latin typeface="Poppins Light"/>
                <a:ea typeface="+mn-lt"/>
                <a:cs typeface="Poppins Light"/>
              </a:rPr>
              <a:t>.</a:t>
            </a:r>
            <a:endParaRPr lang="en-US" dirty="0"/>
          </a:p>
          <a:p>
            <a:r>
              <a:rPr lang="en-US" sz="1500" dirty="0">
                <a:solidFill>
                  <a:srgbClr val="0D0D0D"/>
                </a:solidFill>
                <a:latin typeface="Poppins Light"/>
                <a:ea typeface="+mn-lt"/>
                <a:cs typeface="Poppins Light"/>
              </a:rPr>
              <a:t>Les </a:t>
            </a:r>
            <a:r>
              <a:rPr lang="en-US" sz="1500" dirty="0" err="1">
                <a:solidFill>
                  <a:srgbClr val="0D0D0D"/>
                </a:solidFill>
                <a:latin typeface="Poppins Light"/>
                <a:ea typeface="+mn-lt"/>
                <a:cs typeface="Poppins Light"/>
              </a:rPr>
              <a:t>avantages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potentiels</a:t>
            </a:r>
            <a:r>
              <a:rPr lang="en-US" sz="1500" dirty="0">
                <a:solidFill>
                  <a:srgbClr val="0D0D0D"/>
                </a:solidFill>
                <a:latin typeface="Poppins Light"/>
                <a:ea typeface="+mn-lt"/>
                <a:cs typeface="Poppins Light"/>
              </a:rPr>
              <a:t> des travaux </a:t>
            </a:r>
            <a:r>
              <a:rPr lang="en-US" sz="1500" dirty="0" err="1">
                <a:solidFill>
                  <a:srgbClr val="0D0D0D"/>
                </a:solidFill>
                <a:latin typeface="Poppins Light"/>
                <a:ea typeface="+mn-lt"/>
                <a:cs typeface="Poppins Light"/>
              </a:rPr>
              <a:t>envisagés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doivent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supérieurs</a:t>
            </a:r>
            <a:r>
              <a:rPr lang="en-US" sz="1500" dirty="0">
                <a:solidFill>
                  <a:srgbClr val="0D0D0D"/>
                </a:solidFill>
                <a:latin typeface="Poppins Light"/>
                <a:ea typeface="+mn-lt"/>
                <a:cs typeface="Poppins Light"/>
              </a:rPr>
              <a:t> à la </a:t>
            </a:r>
            <a:r>
              <a:rPr lang="en-US" sz="1500" dirty="0" err="1">
                <a:solidFill>
                  <a:srgbClr val="0D0D0D"/>
                </a:solidFill>
                <a:latin typeface="Poppins Light"/>
                <a:ea typeface="+mn-lt"/>
                <a:cs typeface="Poppins Light"/>
              </a:rPr>
              <a:t>probabilité</a:t>
            </a:r>
            <a:r>
              <a:rPr lang="en-US" sz="1500" dirty="0">
                <a:solidFill>
                  <a:srgbClr val="0D0D0D"/>
                </a:solidFill>
                <a:latin typeface="Poppins Light"/>
                <a:ea typeface="+mn-lt"/>
                <a:cs typeface="Poppins Light"/>
              </a:rPr>
              <a:t> et à la </a:t>
            </a:r>
            <a:r>
              <a:rPr lang="en-US" sz="1500" dirty="0" err="1">
                <a:solidFill>
                  <a:srgbClr val="0D0D0D"/>
                </a:solidFill>
                <a:latin typeface="Poppins Light"/>
                <a:ea typeface="+mn-lt"/>
                <a:cs typeface="Poppins Light"/>
              </a:rPr>
              <a:t>gravité</a:t>
            </a:r>
            <a:r>
              <a:rPr lang="en-US" sz="1500" dirty="0">
                <a:solidFill>
                  <a:srgbClr val="0D0D0D"/>
                </a:solidFill>
                <a:latin typeface="Poppins Light"/>
                <a:ea typeface="+mn-lt"/>
                <a:cs typeface="Poppins Light"/>
              </a:rPr>
              <a:t> des </a:t>
            </a:r>
            <a:r>
              <a:rPr lang="en-US" sz="1500" dirty="0" err="1">
                <a:solidFill>
                  <a:srgbClr val="0D0D0D"/>
                </a:solidFill>
                <a:latin typeface="Poppins Light"/>
                <a:ea typeface="+mn-lt"/>
                <a:cs typeface="Poppins Light"/>
              </a:rPr>
              <a:t>risques</a:t>
            </a:r>
            <a:r>
              <a:rPr lang="en-US" sz="1500" dirty="0">
                <a:solidFill>
                  <a:srgbClr val="0D0D0D"/>
                </a:solidFill>
                <a:latin typeface="Poppins Light"/>
                <a:ea typeface="+mn-lt"/>
                <a:cs typeface="Poppins Light"/>
              </a:rPr>
              <a:t>.</a:t>
            </a:r>
            <a:endParaRPr lang="en-US" dirty="0"/>
          </a:p>
          <a:p>
            <a:r>
              <a:rPr lang="en-US" sz="1500" dirty="0">
                <a:solidFill>
                  <a:srgbClr val="0D0D0D"/>
                </a:solidFill>
                <a:latin typeface="Poppins Light"/>
                <a:ea typeface="+mn-lt"/>
                <a:cs typeface="Poppins Light"/>
              </a:rPr>
              <a:t>Pour plus de </a:t>
            </a:r>
            <a:r>
              <a:rPr lang="en-US" sz="1500" dirty="0" err="1">
                <a:solidFill>
                  <a:srgbClr val="0D0D0D"/>
                </a:solidFill>
                <a:latin typeface="Poppins Light"/>
                <a:ea typeface="+mn-lt"/>
                <a:cs typeface="Poppins Light"/>
              </a:rPr>
              <a:t>renseignements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cliquez</a:t>
            </a:r>
            <a:r>
              <a:rPr lang="en-US" sz="1500" dirty="0">
                <a:solidFill>
                  <a:srgbClr val="0D0D0D"/>
                </a:solidFill>
                <a:latin typeface="Poppins Light"/>
                <a:ea typeface="+mn-lt"/>
                <a:cs typeface="Poppins Light"/>
              </a:rPr>
              <a:t> </a:t>
            </a:r>
            <a:r>
              <a:rPr lang="en-US" sz="1500" dirty="0">
                <a:solidFill>
                  <a:srgbClr val="0D0D0D"/>
                </a:solidFill>
                <a:latin typeface="Poppins Light"/>
                <a:ea typeface="+mn-lt"/>
                <a:cs typeface="Poppins Light"/>
                <a:hlinkClick r:id="rId10"/>
              </a:rPr>
              <a:t>ici</a:t>
            </a:r>
            <a:r>
              <a:rPr lang="en-US" sz="1500" dirty="0">
                <a:solidFill>
                  <a:srgbClr val="0D0D0D"/>
                </a:solidFill>
                <a:latin typeface="Poppins Light"/>
                <a:ea typeface="+mn-lt"/>
                <a:cs typeface="Poppins Light"/>
              </a:rPr>
              <a:t>. </a:t>
            </a:r>
            <a:endParaRPr lang="en-US" dirty="0"/>
          </a:p>
          <a:p>
            <a:pPr>
              <a:lnSpc>
                <a:spcPts val="2475"/>
              </a:lnSpc>
            </a:pPr>
            <a:endParaRPr lang="en-US" sz="1500" dirty="0">
              <a:solidFill>
                <a:srgbClr val="0D0D0D"/>
              </a:solidFill>
              <a:latin typeface="Poppins Light"/>
              <a:ea typeface="Calibri"/>
              <a:cs typeface="Poppins Light"/>
            </a:endParaRPr>
          </a:p>
        </p:txBody>
      </p:sp>
      <p:sp>
        <p:nvSpPr>
          <p:cNvPr id="7" name="Assessment of risks and benefits"/>
          <p:cNvSpPr/>
          <p:nvPr/>
        </p:nvSpPr>
        <p:spPr>
          <a:xfrm>
            <a:off x="9439275" y="3876675"/>
            <a:ext cx="8001000" cy="428625"/>
          </a:xfrm>
          <a:prstGeom prst="rect">
            <a:avLst/>
          </a:prstGeom>
          <a:noFill/>
          <a:ln/>
        </p:spPr>
        <p:txBody>
          <a:bodyPr wrap="square" lIns="0" tIns="0" rIns="0" bIns="0" rtlCol="0" anchor="t"/>
          <a:lstStyle/>
          <a:p>
            <a:r>
              <a:rPr lang="en-US" sz="2250" dirty="0" err="1">
                <a:solidFill>
                  <a:srgbClr val="0D0D0D"/>
                </a:solidFill>
                <a:latin typeface="Poppins SemiBold"/>
                <a:ea typeface="+mn-lt"/>
                <a:cs typeface="Poppins SemiBold"/>
              </a:rPr>
              <a:t>Évaluation</a:t>
            </a:r>
            <a:r>
              <a:rPr lang="en-US" sz="2250" dirty="0">
                <a:solidFill>
                  <a:srgbClr val="0D0D0D"/>
                </a:solidFill>
                <a:latin typeface="Poppins SemiBold"/>
                <a:ea typeface="+mn-lt"/>
                <a:cs typeface="Poppins SemiBold"/>
              </a:rPr>
              <a:t> du rapport </a:t>
            </a:r>
            <a:r>
              <a:rPr lang="en-US" sz="2250" dirty="0" err="1">
                <a:solidFill>
                  <a:srgbClr val="0D0D0D"/>
                </a:solidFill>
                <a:latin typeface="Poppins SemiBold"/>
                <a:ea typeface="+mn-lt"/>
                <a:cs typeface="Poppins SemiBold"/>
              </a:rPr>
              <a:t>risques-avantages</a:t>
            </a:r>
            <a:endParaRPr lang="en-US" dirty="0" err="1"/>
          </a:p>
          <a:p>
            <a:pPr marL="0" indent="0" algn="l">
              <a:lnSpc>
                <a:spcPts val="3375"/>
              </a:lnSpc>
              <a:buNone/>
            </a:pPr>
            <a:endParaRPr lang="en-US" sz="2250" dirty="0">
              <a:solidFill>
                <a:srgbClr val="0D0D0D"/>
              </a:solidFill>
              <a:latin typeface="Poppins SemiBold"/>
              <a:cs typeface="Poppins SemiBold"/>
            </a:endParaRPr>
          </a:p>
        </p:txBody>
      </p:sp>
      <p:sp>
        <p:nvSpPr>
          <p:cNvPr id="8" name="In participant selection wherever you can include a wide range of people think about gender ethnicity and marginalized groups Think about specific groups who are particularly vulnerable to the impacts of the crisis youre supporting and make sure you inclu"/>
          <p:cNvSpPr/>
          <p:nvPr/>
        </p:nvSpPr>
        <p:spPr>
          <a:xfrm>
            <a:off x="9439275" y="7781925"/>
            <a:ext cx="8001000" cy="1257300"/>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Dans la </a:t>
            </a:r>
            <a:r>
              <a:rPr lang="en-US" sz="1500" dirty="0" err="1">
                <a:solidFill>
                  <a:srgbClr val="0D0D0D"/>
                </a:solidFill>
                <a:latin typeface="Poppins Light"/>
                <a:ea typeface="+mn-lt"/>
                <a:cs typeface="Poppins Light"/>
              </a:rPr>
              <a:t>mesure</a:t>
            </a:r>
            <a:r>
              <a:rPr lang="en-US" sz="1500" dirty="0">
                <a:solidFill>
                  <a:srgbClr val="0D0D0D"/>
                </a:solidFill>
                <a:latin typeface="Poppins Light"/>
                <a:ea typeface="+mn-lt"/>
                <a:cs typeface="Poppins Light"/>
              </a:rPr>
              <a:t> du possible, l’éventail des personnes sélectionnées doit être aussi large que possible ; tenez compte, notamment, du genre, de l’origine ethnique et des groupes marginalisés</a:t>
            </a:r>
            <a:endParaRPr lang="en-US" dirty="0"/>
          </a:p>
          <a:p>
            <a:r>
              <a:rPr lang="en-US" sz="1500" dirty="0" err="1">
                <a:solidFill>
                  <a:srgbClr val="0D0D0D"/>
                </a:solidFill>
                <a:latin typeface="Poppins Light"/>
                <a:ea typeface="+mn-lt"/>
                <a:cs typeface="Poppins Light"/>
              </a:rPr>
              <a:t>Veillez</a:t>
            </a:r>
            <a:r>
              <a:rPr lang="en-US" sz="1500" dirty="0">
                <a:solidFill>
                  <a:srgbClr val="0D0D0D"/>
                </a:solidFill>
                <a:latin typeface="Poppins Light"/>
                <a:ea typeface="+mn-lt"/>
                <a:cs typeface="Poppins Light"/>
              </a:rPr>
              <a:t> à identifier et à inclure les groupes particulièrement vulnérables aux effets de la crise visée par l’intervention.</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9" name="Selection of participants"/>
          <p:cNvSpPr/>
          <p:nvPr/>
        </p:nvSpPr>
        <p:spPr>
          <a:xfrm>
            <a:off x="9439275" y="7077075"/>
            <a:ext cx="8001000" cy="428625"/>
          </a:xfrm>
          <a:prstGeom prst="rect">
            <a:avLst/>
          </a:prstGeom>
          <a:noFill/>
          <a:ln/>
        </p:spPr>
        <p:txBody>
          <a:bodyPr wrap="square" lIns="0" tIns="0" rIns="0" bIns="0" rtlCol="0" anchor="t"/>
          <a:lstStyle/>
          <a:p>
            <a:r>
              <a:rPr lang="en-US" sz="2250" b="1" dirty="0" err="1">
                <a:solidFill>
                  <a:srgbClr val="0D0D0D"/>
                </a:solidFill>
                <a:latin typeface="Poppins SemiBold"/>
                <a:ea typeface="+mn-lt"/>
                <a:cs typeface="+mn-lt"/>
              </a:rPr>
              <a:t>Sélection</a:t>
            </a:r>
            <a:r>
              <a:rPr lang="en-US" sz="2250" b="1" dirty="0">
                <a:solidFill>
                  <a:srgbClr val="0D0D0D"/>
                </a:solidFill>
                <a:latin typeface="Poppins SemiBold"/>
                <a:ea typeface="+mn-lt"/>
                <a:cs typeface="+mn-lt"/>
              </a:rPr>
              <a:t> des participants</a:t>
            </a:r>
            <a:endParaRPr lang="en-US" b="1" dirty="0">
              <a:latin typeface="Poppins SemiBold"/>
              <a:ea typeface="+mn-lt"/>
              <a:cs typeface="+mn-lt"/>
            </a:endParaRPr>
          </a:p>
          <a:p>
            <a:pPr marL="0" indent="0" algn="l">
              <a:lnSpc>
                <a:spcPts val="3375"/>
              </a:lnSpc>
              <a:buNone/>
            </a:pPr>
            <a:endParaRPr lang="en-US" sz="2250" dirty="0">
              <a:solidFill>
                <a:srgbClr val="0D0D0D"/>
              </a:solidFill>
              <a:latin typeface="Poppins SemiBold"/>
              <a:cs typeface="Poppins SemiBold"/>
            </a:endParaRPr>
          </a:p>
        </p:txBody>
      </p:sp>
      <p:sp>
        <p:nvSpPr>
          <p:cNvPr id="10" name="Application"/>
          <p:cNvSpPr/>
          <p:nvPr/>
        </p:nvSpPr>
        <p:spPr>
          <a:xfrm>
            <a:off x="9591675" y="2914650"/>
            <a:ext cx="2266950" cy="714375"/>
          </a:xfrm>
          <a:prstGeom prst="rect">
            <a:avLst/>
          </a:prstGeom>
          <a:noFill/>
          <a:ln/>
        </p:spPr>
        <p:txBody>
          <a:bodyPr wrap="square" lIns="0" tIns="0" rIns="0" bIns="0" rtlCol="0" anchor="t"/>
          <a:lstStyle/>
          <a:p>
            <a:pPr marL="0" indent="0" algn="l">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Application</a:t>
            </a:r>
            <a:endParaRPr lang="en-US" sz="3000" dirty="0"/>
          </a:p>
        </p:txBody>
      </p:sp>
      <p:sp>
        <p:nvSpPr>
          <p:cNvPr id="11" name="Ethical principle"/>
          <p:cNvSpPr/>
          <p:nvPr/>
        </p:nvSpPr>
        <p:spPr>
          <a:xfrm>
            <a:off x="1104900" y="3018559"/>
            <a:ext cx="4781550" cy="714375"/>
          </a:xfrm>
          <a:prstGeom prst="rect">
            <a:avLst/>
          </a:prstGeom>
          <a:noFill/>
          <a:ln/>
        </p:spPr>
        <p:txBody>
          <a:bodyPr wrap="square" lIns="0" tIns="0" rIns="0" bIns="0" rtlCol="0" anchor="t"/>
          <a:lstStyle/>
          <a:p>
            <a:r>
              <a:rPr lang="en-US" sz="3000" dirty="0">
                <a:solidFill>
                  <a:srgbClr val="FFFFFF"/>
                </a:solidFill>
                <a:latin typeface="Poppins SemiBold"/>
                <a:cs typeface="Poppins SemiBold"/>
              </a:rPr>
              <a:t>Principe </a:t>
            </a:r>
            <a:r>
              <a:rPr lang="en-US" sz="3000" dirty="0" err="1">
                <a:solidFill>
                  <a:srgbClr val="FFFFFF"/>
                </a:solidFill>
                <a:latin typeface="Poppins SemiBold"/>
                <a:cs typeface="Poppins SemiBold"/>
              </a:rPr>
              <a:t>éthique</a:t>
            </a:r>
            <a:endParaRPr lang="en-US" sz="3000" dirty="0" err="1">
              <a:solidFill>
                <a:srgbClr val="000000"/>
              </a:solidFill>
              <a:latin typeface="Poppins SemiBold"/>
              <a:cs typeface="Poppins SemiBold"/>
            </a:endParaRPr>
          </a:p>
          <a:p>
            <a:pPr marL="0" indent="0" algn="l">
              <a:lnSpc>
                <a:spcPts val="5625"/>
              </a:lnSpc>
              <a:buNone/>
            </a:pPr>
            <a:endParaRPr lang="en-US" sz="3000" dirty="0">
              <a:solidFill>
                <a:srgbClr val="FFFFFF"/>
              </a:solidFill>
              <a:latin typeface="Poppins SemiBold"/>
              <a:cs typeface="Poppins SemiBold"/>
            </a:endParaRPr>
          </a:p>
        </p:txBody>
      </p:sp>
      <p:sp>
        <p:nvSpPr>
          <p:cNvPr id="12" name="Key Ethical Principles"/>
          <p:cNvSpPr/>
          <p:nvPr/>
        </p:nvSpPr>
        <p:spPr>
          <a:xfrm>
            <a:off x="952500" y="952500"/>
            <a:ext cx="16402050" cy="904875"/>
          </a:xfrm>
          <a:prstGeom prst="rect">
            <a:avLst/>
          </a:prstGeom>
          <a:noFill/>
          <a:ln/>
        </p:spPr>
        <p:txBody>
          <a:bodyPr wrap="square" lIns="0" tIns="0" rIns="0" bIns="0" rtlCol="0" anchor="b"/>
          <a:lstStyle/>
          <a:p>
            <a:r>
              <a:rPr lang="en-US" sz="5300" dirty="0">
                <a:solidFill>
                  <a:srgbClr val="FFFFFF"/>
                </a:solidFill>
                <a:latin typeface="Poppins SemiBold"/>
                <a:cs typeface="Poppins SemiBold"/>
              </a:rPr>
              <a:t>PRINCIPES ÉTHIQUES CLÉS</a:t>
            </a:r>
            <a:endParaRPr lang="en-US" sz="5300" dirty="0">
              <a:solidFill>
                <a:srgbClr val="000000"/>
              </a:solidFill>
              <a:latin typeface="Poppins SemiBold"/>
              <a:cs typeface="Poppins SemiBold"/>
            </a:endParaRPr>
          </a:p>
        </p:txBody>
      </p:sp>
      <p:sp>
        <p:nvSpPr>
          <p:cNvPr id="13" name="No harm should be done to participants Beyond this benefit should also be gained from participation in the assessment Common questions we ask ourselves include should this be a social or a personal benefit Who should decide what the benefit should be The"/>
          <p:cNvSpPr/>
          <p:nvPr/>
        </p:nvSpPr>
        <p:spPr>
          <a:xfrm>
            <a:off x="952500" y="4581525"/>
            <a:ext cx="7315200" cy="220027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Une </a:t>
            </a:r>
            <a:r>
              <a:rPr lang="en-US" sz="1500" dirty="0" err="1">
                <a:solidFill>
                  <a:srgbClr val="0D0D0D"/>
                </a:solidFill>
                <a:latin typeface="Poppins Light"/>
                <a:ea typeface="+mn-lt"/>
                <a:cs typeface="Poppins Light"/>
              </a:rPr>
              <a:t>évaluation</a:t>
            </a:r>
            <a:r>
              <a:rPr lang="en-US" sz="1500" dirty="0">
                <a:solidFill>
                  <a:srgbClr val="0D0D0D"/>
                </a:solidFill>
                <a:latin typeface="Poppins Light"/>
                <a:ea typeface="+mn-lt"/>
                <a:cs typeface="Poppins Light"/>
              </a:rPr>
              <a:t> ne doit </a:t>
            </a:r>
            <a:r>
              <a:rPr lang="en-US" sz="1500" dirty="0" err="1">
                <a:solidFill>
                  <a:srgbClr val="0D0D0D"/>
                </a:solidFill>
                <a:latin typeface="Poppins Light"/>
                <a:ea typeface="+mn-lt"/>
                <a:cs typeface="Poppins Light"/>
              </a:rPr>
              <a:t>entraîner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aucun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effet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néfaste</a:t>
            </a:r>
            <a:r>
              <a:rPr lang="en-US" sz="1500" dirty="0">
                <a:solidFill>
                  <a:srgbClr val="0D0D0D"/>
                </a:solidFill>
                <a:latin typeface="Poppins Light"/>
                <a:ea typeface="+mn-lt"/>
                <a:cs typeface="Poppins Light"/>
              </a:rPr>
              <a:t> pour les participants</a:t>
            </a:r>
            <a:endParaRPr lang="en-US" dirty="0"/>
          </a:p>
          <a:p>
            <a:r>
              <a:rPr lang="en-US" sz="1500" dirty="0">
                <a:solidFill>
                  <a:srgbClr val="0D0D0D"/>
                </a:solidFill>
                <a:latin typeface="Poppins Light"/>
                <a:ea typeface="+mn-lt"/>
                <a:cs typeface="Poppins Light"/>
              </a:rPr>
              <a:t>De plus, </a:t>
            </a:r>
            <a:r>
              <a:rPr lang="en-US" sz="1500" dirty="0" err="1">
                <a:solidFill>
                  <a:srgbClr val="0D0D0D"/>
                </a:solidFill>
                <a:latin typeface="Poppins Light"/>
                <a:ea typeface="+mn-lt"/>
                <a:cs typeface="Poppins Light"/>
              </a:rPr>
              <a:t>ceux</a:t>
            </a:r>
            <a:r>
              <a:rPr lang="en-US" sz="1500" dirty="0">
                <a:solidFill>
                  <a:srgbClr val="0D0D0D"/>
                </a:solidFill>
                <a:latin typeface="Poppins Light"/>
                <a:ea typeface="+mn-lt"/>
                <a:cs typeface="Poppins Light"/>
              </a:rPr>
              <a:t>-ci </a:t>
            </a:r>
            <a:r>
              <a:rPr lang="en-US" sz="1500" dirty="0" err="1">
                <a:solidFill>
                  <a:srgbClr val="0D0D0D"/>
                </a:solidFill>
                <a:latin typeface="Poppins Light"/>
                <a:ea typeface="+mn-lt"/>
                <a:cs typeface="Poppins Light"/>
              </a:rPr>
              <a:t>doivent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retirer</a:t>
            </a:r>
            <a:r>
              <a:rPr lang="en-US" sz="1500" dirty="0">
                <a:solidFill>
                  <a:srgbClr val="0D0D0D"/>
                </a:solidFill>
                <a:latin typeface="Poppins Light"/>
                <a:ea typeface="+mn-lt"/>
                <a:cs typeface="Poppins Light"/>
              </a:rPr>
              <a:t> un </a:t>
            </a:r>
            <a:r>
              <a:rPr lang="en-US" sz="1500" dirty="0" err="1">
                <a:solidFill>
                  <a:srgbClr val="0D0D0D"/>
                </a:solidFill>
                <a:latin typeface="Poppins Light"/>
                <a:ea typeface="+mn-lt"/>
                <a:cs typeface="Poppins Light"/>
              </a:rPr>
              <a:t>avantage</a:t>
            </a:r>
            <a:r>
              <a:rPr lang="en-US" sz="1500" dirty="0">
                <a:solidFill>
                  <a:srgbClr val="0D0D0D"/>
                </a:solidFill>
                <a:latin typeface="Poppins Light"/>
                <a:ea typeface="+mn-lt"/>
                <a:cs typeface="Poppins Light"/>
              </a:rPr>
              <a:t> de </a:t>
            </a:r>
            <a:r>
              <a:rPr lang="en-US" sz="1500" dirty="0" err="1">
                <a:solidFill>
                  <a:srgbClr val="0D0D0D"/>
                </a:solidFill>
                <a:latin typeface="Poppins Light"/>
                <a:ea typeface="+mn-lt"/>
                <a:cs typeface="Poppins Light"/>
              </a:rPr>
              <a:t>leur</a:t>
            </a:r>
            <a:r>
              <a:rPr lang="en-US" sz="1500" dirty="0">
                <a:solidFill>
                  <a:srgbClr val="0D0D0D"/>
                </a:solidFill>
                <a:latin typeface="Poppins Light"/>
                <a:ea typeface="+mn-lt"/>
                <a:cs typeface="Poppins Light"/>
              </a:rPr>
              <a:t> participation. Il </a:t>
            </a:r>
            <a:r>
              <a:rPr lang="en-US" sz="1500" dirty="0" err="1">
                <a:solidFill>
                  <a:srgbClr val="0D0D0D"/>
                </a:solidFill>
                <a:latin typeface="Poppins Light"/>
                <a:ea typeface="+mn-lt"/>
                <a:cs typeface="Poppins Light"/>
              </a:rPr>
              <a:t>convient</a:t>
            </a:r>
            <a:r>
              <a:rPr lang="en-US" sz="1500" dirty="0">
                <a:solidFill>
                  <a:srgbClr val="0D0D0D"/>
                </a:solidFill>
                <a:latin typeface="Poppins Light"/>
                <a:ea typeface="+mn-lt"/>
                <a:cs typeface="Poppins Light"/>
              </a:rPr>
              <a:t> de se poser des questions </a:t>
            </a:r>
            <a:r>
              <a:rPr lang="en-US" sz="1500" dirty="0" err="1">
                <a:solidFill>
                  <a:srgbClr val="0D0D0D"/>
                </a:solidFill>
                <a:latin typeface="Poppins Light"/>
                <a:ea typeface="+mn-lt"/>
                <a:cs typeface="Poppins Light"/>
              </a:rPr>
              <a:t>telles</a:t>
            </a:r>
            <a:r>
              <a:rPr lang="en-US" sz="1500" dirty="0">
                <a:solidFill>
                  <a:srgbClr val="0D0D0D"/>
                </a:solidFill>
                <a:latin typeface="Poppins Light"/>
                <a:ea typeface="+mn-lt"/>
                <a:cs typeface="Poppins Light"/>
              </a:rPr>
              <a:t> que : les </a:t>
            </a:r>
            <a:r>
              <a:rPr lang="en-US" sz="1500" dirty="0" err="1">
                <a:solidFill>
                  <a:srgbClr val="0D0D0D"/>
                </a:solidFill>
                <a:latin typeface="Poppins Light"/>
                <a:ea typeface="+mn-lt"/>
                <a:cs typeface="Poppins Light"/>
              </a:rPr>
              <a:t>avantages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doivent-ils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d’ordre</a:t>
            </a:r>
            <a:r>
              <a:rPr lang="en-US" sz="1500" dirty="0">
                <a:solidFill>
                  <a:srgbClr val="0D0D0D"/>
                </a:solidFill>
                <a:latin typeface="Poppins Light"/>
                <a:ea typeface="+mn-lt"/>
                <a:cs typeface="Poppins Light"/>
              </a:rPr>
              <a:t> social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personnel ? Qui doit </a:t>
            </a:r>
            <a:r>
              <a:rPr lang="en-US" sz="1500" dirty="0" err="1">
                <a:solidFill>
                  <a:srgbClr val="0D0D0D"/>
                </a:solidFill>
                <a:latin typeface="Poppins Light"/>
                <a:ea typeface="+mn-lt"/>
                <a:cs typeface="Poppins Light"/>
              </a:rPr>
              <a:t>décider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ce</a:t>
            </a:r>
            <a:r>
              <a:rPr lang="en-US" sz="1500" dirty="0">
                <a:solidFill>
                  <a:srgbClr val="0D0D0D"/>
                </a:solidFill>
                <a:latin typeface="Poppins Light"/>
                <a:ea typeface="+mn-lt"/>
                <a:cs typeface="Poppins Light"/>
              </a:rPr>
              <a:t> que </a:t>
            </a:r>
            <a:r>
              <a:rPr lang="en-US" sz="1500" dirty="0" err="1">
                <a:solidFill>
                  <a:srgbClr val="0D0D0D"/>
                </a:solidFill>
                <a:latin typeface="Poppins Light"/>
                <a:ea typeface="+mn-lt"/>
                <a:cs typeface="Poppins Light"/>
              </a:rPr>
              <a:t>seront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avantages</a:t>
            </a:r>
            <a:r>
              <a:rPr lang="en-US" sz="1500" dirty="0">
                <a:solidFill>
                  <a:srgbClr val="0D0D0D"/>
                </a:solidFill>
                <a:latin typeface="Poppins Light"/>
                <a:ea typeface="+mn-lt"/>
                <a:cs typeface="Poppins Light"/>
              </a:rPr>
              <a:t> ? </a:t>
            </a:r>
            <a:endParaRPr lang="en-US" dirty="0"/>
          </a:p>
          <a:p>
            <a:r>
              <a:rPr lang="en-US" sz="1500" dirty="0" err="1">
                <a:solidFill>
                  <a:srgbClr val="0D0D0D"/>
                </a:solidFill>
                <a:latin typeface="Poppins Light"/>
                <a:ea typeface="+mn-lt"/>
                <a:cs typeface="Poppins Light"/>
              </a:rPr>
              <a:t>L’évaluation</a:t>
            </a:r>
            <a:r>
              <a:rPr lang="en-US" sz="1500" dirty="0">
                <a:solidFill>
                  <a:srgbClr val="0D0D0D"/>
                </a:solidFill>
                <a:latin typeface="Poppins Light"/>
                <a:ea typeface="+mn-lt"/>
                <a:cs typeface="Poppins Light"/>
              </a:rPr>
              <a:t> doit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nécessaire</a:t>
            </a:r>
            <a:r>
              <a:rPr lang="en-US" sz="1500" dirty="0">
                <a:solidFill>
                  <a:srgbClr val="0D0D0D"/>
                </a:solidFill>
                <a:latin typeface="Poppins Light"/>
                <a:ea typeface="+mn-lt"/>
                <a:cs typeface="Poppins Light"/>
              </a:rPr>
              <a:t> et utile – </a:t>
            </a:r>
            <a:r>
              <a:rPr lang="en-US" sz="1500" dirty="0" err="1">
                <a:solidFill>
                  <a:srgbClr val="0D0D0D"/>
                </a:solidFill>
                <a:latin typeface="Poppins Light"/>
                <a:ea typeface="+mn-lt"/>
                <a:cs typeface="Poppins Light"/>
              </a:rPr>
              <a:t>elle</a:t>
            </a:r>
            <a:r>
              <a:rPr lang="en-US" sz="1500" dirty="0">
                <a:solidFill>
                  <a:srgbClr val="0D0D0D"/>
                </a:solidFill>
                <a:latin typeface="Poppins Light"/>
                <a:ea typeface="+mn-lt"/>
                <a:cs typeface="Poppins Light"/>
              </a:rPr>
              <a:t> doit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originale</a:t>
            </a:r>
            <a:r>
              <a:rPr lang="en-US" sz="1500" dirty="0">
                <a:solidFill>
                  <a:srgbClr val="0D0D0D"/>
                </a:solidFill>
                <a:latin typeface="Poppins Light"/>
                <a:ea typeface="+mn-lt"/>
                <a:cs typeface="Poppins Light"/>
              </a:rPr>
              <a:t> et </a:t>
            </a:r>
            <a:r>
              <a:rPr lang="en-US" sz="1500" dirty="0" err="1">
                <a:solidFill>
                  <a:srgbClr val="0D0D0D"/>
                </a:solidFill>
                <a:latin typeface="Poppins Light"/>
                <a:ea typeface="+mn-lt"/>
                <a:cs typeface="Poppins Light"/>
              </a:rPr>
              <a:t>contribuer</a:t>
            </a:r>
            <a:r>
              <a:rPr lang="en-US" sz="1500" dirty="0">
                <a:solidFill>
                  <a:srgbClr val="0D0D0D"/>
                </a:solidFill>
                <a:latin typeface="Poppins Light"/>
                <a:ea typeface="+mn-lt"/>
                <a:cs typeface="Poppins Light"/>
              </a:rPr>
              <a:t> à </a:t>
            </a:r>
            <a:r>
              <a:rPr lang="en-US" sz="1500" dirty="0" err="1">
                <a:solidFill>
                  <a:srgbClr val="0D0D0D"/>
                </a:solidFill>
                <a:latin typeface="Poppins Light"/>
                <a:ea typeface="+mn-lt"/>
                <a:cs typeface="Poppins Light"/>
              </a:rPr>
              <a:t>l’intérêt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général</a:t>
            </a:r>
            <a:r>
              <a:rPr lang="en-US" sz="1500" dirty="0">
                <a:solidFill>
                  <a:srgbClr val="0D0D0D"/>
                </a:solidFill>
                <a:latin typeface="Poppins Light"/>
                <a:ea typeface="+mn-lt"/>
                <a:cs typeface="Poppins Light"/>
              </a:rPr>
              <a:t>. </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14" name="Do No Harm"/>
          <p:cNvSpPr/>
          <p:nvPr/>
        </p:nvSpPr>
        <p:spPr>
          <a:xfrm>
            <a:off x="952500" y="3876675"/>
            <a:ext cx="7315200" cy="428625"/>
          </a:xfrm>
          <a:prstGeom prst="rect">
            <a:avLst/>
          </a:prstGeom>
          <a:noFill/>
          <a:ln/>
        </p:spPr>
        <p:txBody>
          <a:bodyPr wrap="square" lIns="0" tIns="0" rIns="0" bIns="0" rtlCol="0" anchor="t"/>
          <a:lstStyle/>
          <a:p>
            <a:r>
              <a:rPr lang="en-US" sz="2250" dirty="0">
                <a:solidFill>
                  <a:srgbClr val="0D0D0D"/>
                </a:solidFill>
                <a:latin typeface="Poppins SemiBold"/>
                <a:ea typeface="+mn-lt"/>
                <a:cs typeface="Poppins SemiBold"/>
              </a:rPr>
              <a:t>Ne pas </a:t>
            </a:r>
            <a:r>
              <a:rPr lang="en-US" sz="2250" dirty="0" err="1">
                <a:solidFill>
                  <a:srgbClr val="0D0D0D"/>
                </a:solidFill>
                <a:latin typeface="Poppins SemiBold"/>
                <a:ea typeface="+mn-lt"/>
                <a:cs typeface="Poppins SemiBold"/>
              </a:rPr>
              <a:t>nuire</a:t>
            </a:r>
            <a:endParaRPr lang="en-US" dirty="0" err="1"/>
          </a:p>
          <a:p>
            <a:pPr marL="0" indent="0" algn="l">
              <a:lnSpc>
                <a:spcPts val="3375"/>
              </a:lnSpc>
              <a:buNone/>
            </a:pPr>
            <a:endParaRPr lang="en-US" sz="2250" dirty="0">
              <a:solidFill>
                <a:srgbClr val="0D0D0D"/>
              </a:solidFill>
              <a:latin typeface="Poppins SemiBold"/>
              <a:cs typeface="Poppins SemiBold"/>
            </a:endParaRPr>
          </a:p>
        </p:txBody>
      </p:sp>
      <p:sp>
        <p:nvSpPr>
          <p:cNvPr id="15" name="Treat people equally fairly and respect their rights The risks of research should be negligible"/>
          <p:cNvSpPr/>
          <p:nvPr/>
        </p:nvSpPr>
        <p:spPr>
          <a:xfrm>
            <a:off x="952500" y="7781925"/>
            <a:ext cx="7315200" cy="628650"/>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Les </a:t>
            </a:r>
            <a:r>
              <a:rPr lang="en-US" sz="1500" dirty="0" err="1">
                <a:solidFill>
                  <a:srgbClr val="0D0D0D"/>
                </a:solidFill>
                <a:latin typeface="Poppins Light"/>
                <a:ea typeface="+mn-lt"/>
                <a:cs typeface="Poppins Light"/>
              </a:rPr>
              <a:t>personnes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doivent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traitées</a:t>
            </a:r>
            <a:r>
              <a:rPr lang="en-US" sz="1500" dirty="0">
                <a:solidFill>
                  <a:srgbClr val="0D0D0D"/>
                </a:solidFill>
                <a:latin typeface="Poppins Light"/>
                <a:ea typeface="+mn-lt"/>
                <a:cs typeface="Poppins Light"/>
              </a:rPr>
              <a:t> sur un pied </a:t>
            </a:r>
            <a:r>
              <a:rPr lang="en-US" sz="1500" dirty="0" err="1">
                <a:solidFill>
                  <a:srgbClr val="0D0D0D"/>
                </a:solidFill>
                <a:latin typeface="Poppins Light"/>
                <a:ea typeface="+mn-lt"/>
                <a:cs typeface="Poppins Light"/>
              </a:rPr>
              <a:t>d’égalité</a:t>
            </a:r>
            <a:r>
              <a:rPr lang="en-US" sz="1500" dirty="0">
                <a:solidFill>
                  <a:srgbClr val="0D0D0D"/>
                </a:solidFill>
                <a:latin typeface="Poppins Light"/>
                <a:ea typeface="+mn-lt"/>
                <a:cs typeface="Poppins Light"/>
              </a:rPr>
              <a:t>, de manière </a:t>
            </a:r>
            <a:r>
              <a:rPr lang="en-US" sz="1500" dirty="0" err="1">
                <a:solidFill>
                  <a:srgbClr val="0D0D0D"/>
                </a:solidFill>
                <a:latin typeface="Poppins Light"/>
                <a:ea typeface="+mn-lt"/>
                <a:cs typeface="Poppins Light"/>
              </a:rPr>
              <a:t>équitable</a:t>
            </a:r>
            <a:r>
              <a:rPr lang="en-US" sz="1500" dirty="0">
                <a:solidFill>
                  <a:srgbClr val="0D0D0D"/>
                </a:solidFill>
                <a:latin typeface="Poppins Light"/>
                <a:ea typeface="+mn-lt"/>
                <a:cs typeface="Poppins Light"/>
              </a:rPr>
              <a:t> et dans le respect de </a:t>
            </a:r>
            <a:r>
              <a:rPr lang="en-US" sz="1500" dirty="0" err="1">
                <a:solidFill>
                  <a:srgbClr val="0D0D0D"/>
                </a:solidFill>
                <a:latin typeface="Poppins Light"/>
                <a:ea typeface="+mn-lt"/>
                <a:cs typeface="Poppins Light"/>
              </a:rPr>
              <a:t>leurs</a:t>
            </a:r>
            <a:r>
              <a:rPr lang="en-US" sz="1500" dirty="0">
                <a:solidFill>
                  <a:srgbClr val="0D0D0D"/>
                </a:solidFill>
                <a:latin typeface="Poppins Light"/>
                <a:ea typeface="+mn-lt"/>
                <a:cs typeface="Poppins Light"/>
              </a:rPr>
              <a:t> droits.</a:t>
            </a:r>
            <a:endParaRPr lang="en-US" dirty="0"/>
          </a:p>
          <a:p>
            <a:r>
              <a:rPr lang="en-US" sz="1500" dirty="0">
                <a:solidFill>
                  <a:srgbClr val="0D0D0D"/>
                </a:solidFill>
                <a:latin typeface="Poppins Light"/>
                <a:ea typeface="+mn-lt"/>
                <a:cs typeface="Poppins Light"/>
              </a:rPr>
              <a:t>Les </a:t>
            </a:r>
            <a:r>
              <a:rPr lang="en-US" sz="1500" dirty="0" err="1">
                <a:solidFill>
                  <a:srgbClr val="0D0D0D"/>
                </a:solidFill>
                <a:latin typeface="Poppins Light"/>
                <a:ea typeface="+mn-lt"/>
                <a:cs typeface="Poppins Light"/>
              </a:rPr>
              <a:t>risques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découlant</a:t>
            </a:r>
            <a:r>
              <a:rPr lang="en-US" sz="1500" dirty="0">
                <a:solidFill>
                  <a:srgbClr val="0D0D0D"/>
                </a:solidFill>
                <a:latin typeface="Poppins Light"/>
                <a:ea typeface="+mn-lt"/>
                <a:cs typeface="Poppins Light"/>
              </a:rPr>
              <a:t> de la recherche </a:t>
            </a:r>
            <a:r>
              <a:rPr lang="en-US" sz="1500" dirty="0" err="1">
                <a:solidFill>
                  <a:srgbClr val="0D0D0D"/>
                </a:solidFill>
                <a:latin typeface="Poppins Light"/>
                <a:ea typeface="+mn-lt"/>
                <a:cs typeface="Poppins Light"/>
              </a:rPr>
              <a:t>doivent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négligeables</a:t>
            </a:r>
            <a:endParaRPr lang="en-US" dirty="0" err="1"/>
          </a:p>
          <a:p>
            <a:pPr marL="0" indent="0" algn="l">
              <a:lnSpc>
                <a:spcPts val="2475"/>
              </a:lnSpc>
              <a:buNone/>
            </a:pPr>
            <a:endParaRPr lang="en-US" sz="1500" dirty="0">
              <a:solidFill>
                <a:srgbClr val="0D0D0D"/>
              </a:solidFill>
              <a:latin typeface="Poppins Light"/>
              <a:cs typeface="Poppins Light"/>
            </a:endParaRPr>
          </a:p>
        </p:txBody>
      </p:sp>
      <p:sp>
        <p:nvSpPr>
          <p:cNvPr id="16" name="Justice"/>
          <p:cNvSpPr/>
          <p:nvPr/>
        </p:nvSpPr>
        <p:spPr>
          <a:xfrm>
            <a:off x="952500" y="7077075"/>
            <a:ext cx="731520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Justice</a:t>
            </a:r>
            <a:endParaRPr lang="en-US" sz="22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Lin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039225" y="0"/>
            <a:ext cx="209550" cy="10287000"/>
          </a:xfrm>
          <a:prstGeom prst="rect">
            <a:avLst/>
          </a:prstGeom>
        </p:spPr>
      </p:pic>
      <p:pic>
        <p:nvPicPr>
          <p:cNvPr id="3" name="Frame 209558490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0" y="0"/>
            <a:ext cx="18288000" cy="2505075"/>
          </a:xfrm>
          <a:prstGeom prst="rect">
            <a:avLst/>
          </a:prstGeom>
        </p:spPr>
      </p:pic>
      <p:sp>
        <p:nvSpPr>
          <p:cNvPr id="4" name="Confidentiality and privacy When have you faced this"/>
          <p:cNvSpPr/>
          <p:nvPr/>
        </p:nvSpPr>
        <p:spPr>
          <a:xfrm>
            <a:off x="923925" y="8029575"/>
            <a:ext cx="6877050" cy="1104900"/>
          </a:xfrm>
          <a:prstGeom prst="rect">
            <a:avLst/>
          </a:prstGeom>
          <a:noFill/>
          <a:ln/>
        </p:spPr>
        <p:txBody>
          <a:bodyPr wrap="square" lIns="0" tIns="0" rIns="0" bIns="0" rtlCol="0" anchor="t"/>
          <a:lstStyle/>
          <a:p>
            <a:pPr algn="r"/>
            <a:r>
              <a:rPr lang="en-US" sz="3600" err="1">
                <a:solidFill>
                  <a:srgbClr val="2F9C67"/>
                </a:solidFill>
                <a:latin typeface="Poppins SemiBold"/>
                <a:ea typeface="+mn-lt"/>
                <a:cs typeface="Poppins SemiBold"/>
              </a:rPr>
              <a:t>Consentement</a:t>
            </a:r>
            <a:r>
              <a:rPr lang="en-US" sz="3600" dirty="0">
                <a:solidFill>
                  <a:srgbClr val="2F9C67"/>
                </a:solidFill>
                <a:latin typeface="Poppins SemiBold"/>
                <a:ea typeface="+mn-lt"/>
                <a:cs typeface="Poppins SemiBold"/>
              </a:rPr>
              <a:t> </a:t>
            </a:r>
            <a:r>
              <a:rPr lang="en-US" sz="3600" err="1">
                <a:solidFill>
                  <a:srgbClr val="2F9C67"/>
                </a:solidFill>
                <a:latin typeface="Poppins SemiBold"/>
                <a:ea typeface="+mn-lt"/>
                <a:cs typeface="Poppins SemiBold"/>
              </a:rPr>
              <a:t>éclairé</a:t>
            </a:r>
            <a:endParaRPr lang="en-US" sz="3600" err="1">
              <a:solidFill>
                <a:srgbClr val="000000"/>
              </a:solidFill>
              <a:latin typeface="Poppins SemiBold"/>
              <a:ea typeface="Calibri"/>
              <a:cs typeface="Calibri"/>
            </a:endParaRPr>
          </a:p>
          <a:p>
            <a:pPr algn="r"/>
            <a:r>
              <a:rPr lang="en-US" sz="2400" dirty="0">
                <a:solidFill>
                  <a:srgbClr val="000000"/>
                </a:solidFill>
                <a:latin typeface="Poppins SemiBold"/>
                <a:ea typeface="Poppins SemiBold" pitchFamily="34" charset="-122"/>
                <a:cs typeface="Poppins SemiBold"/>
              </a:rPr>
              <a:t>À quelle occasion </a:t>
            </a:r>
            <a:r>
              <a:rPr lang="en-US" sz="2400" dirty="0" err="1">
                <a:solidFill>
                  <a:srgbClr val="000000"/>
                </a:solidFill>
                <a:latin typeface="Poppins SemiBold"/>
                <a:ea typeface="Poppins SemiBold" pitchFamily="34" charset="-122"/>
                <a:cs typeface="Poppins SemiBold"/>
              </a:rPr>
              <a:t>avez-vous</a:t>
            </a:r>
            <a:r>
              <a:rPr lang="en-US" sz="2400" dirty="0">
                <a:solidFill>
                  <a:srgbClr val="000000"/>
                </a:solidFill>
                <a:latin typeface="Poppins SemiBold"/>
                <a:ea typeface="Poppins SemiBold" pitchFamily="34" charset="-122"/>
                <a:cs typeface="Poppins SemiBold"/>
              </a:rPr>
              <a:t> </a:t>
            </a:r>
            <a:r>
              <a:rPr lang="en-US" sz="2400" dirty="0" err="1">
                <a:solidFill>
                  <a:srgbClr val="000000"/>
                </a:solidFill>
                <a:latin typeface="Poppins SemiBold"/>
                <a:ea typeface="Poppins SemiBold" pitchFamily="34" charset="-122"/>
                <a:cs typeface="Poppins SemiBold"/>
              </a:rPr>
              <a:t>rencontré</a:t>
            </a:r>
            <a:r>
              <a:rPr lang="en-US" sz="2400" dirty="0">
                <a:solidFill>
                  <a:srgbClr val="000000"/>
                </a:solidFill>
                <a:latin typeface="Poppins SemiBold"/>
                <a:ea typeface="Poppins SemiBold" pitchFamily="34" charset="-122"/>
                <a:cs typeface="Poppins SemiBold"/>
              </a:rPr>
              <a:t> </a:t>
            </a:r>
            <a:r>
              <a:rPr lang="en-US" sz="2400" dirty="0" err="1">
                <a:solidFill>
                  <a:srgbClr val="000000"/>
                </a:solidFill>
                <a:latin typeface="Poppins SemiBold"/>
                <a:ea typeface="Poppins SemiBold" pitchFamily="34" charset="-122"/>
                <a:cs typeface="Poppins SemiBold"/>
              </a:rPr>
              <a:t>cette</a:t>
            </a:r>
            <a:r>
              <a:rPr lang="en-US" sz="2400" dirty="0">
                <a:solidFill>
                  <a:srgbClr val="000000"/>
                </a:solidFill>
                <a:latin typeface="Poppins SemiBold"/>
                <a:ea typeface="Poppins SemiBold" pitchFamily="34" charset="-122"/>
                <a:cs typeface="Poppins SemiBold"/>
              </a:rPr>
              <a:t> </a:t>
            </a:r>
            <a:r>
              <a:rPr lang="en-US" sz="2400" dirty="0" err="1">
                <a:solidFill>
                  <a:srgbClr val="000000"/>
                </a:solidFill>
                <a:latin typeface="Poppins SemiBold"/>
                <a:ea typeface="Poppins SemiBold" pitchFamily="34" charset="-122"/>
                <a:cs typeface="Poppins SemiBold"/>
              </a:rPr>
              <a:t>difficulté</a:t>
            </a:r>
            <a:r>
              <a:rPr lang="en-US" sz="2400" dirty="0">
                <a:solidFill>
                  <a:srgbClr val="000000"/>
                </a:solidFill>
                <a:latin typeface="Poppins SemiBold"/>
                <a:ea typeface="Poppins SemiBold" pitchFamily="34" charset="-122"/>
                <a:cs typeface="Poppins SemiBold"/>
              </a:rPr>
              <a:t> ?</a:t>
            </a:r>
          </a:p>
        </p:txBody>
      </p:sp>
      <p:sp>
        <p:nvSpPr>
          <p:cNvPr id="5" name="Informed consent When have you faced this"/>
          <p:cNvSpPr/>
          <p:nvPr/>
        </p:nvSpPr>
        <p:spPr>
          <a:xfrm>
            <a:off x="10467975" y="5619750"/>
            <a:ext cx="6877050" cy="1104900"/>
          </a:xfrm>
          <a:prstGeom prst="rect">
            <a:avLst/>
          </a:prstGeom>
          <a:noFill/>
          <a:ln/>
        </p:spPr>
        <p:txBody>
          <a:bodyPr wrap="square" lIns="0" tIns="0" rIns="0" bIns="0" rtlCol="0" anchor="t"/>
          <a:lstStyle/>
          <a:p>
            <a:r>
              <a:rPr lang="en-US" sz="3600" dirty="0" err="1">
                <a:solidFill>
                  <a:srgbClr val="2F9C67"/>
                </a:solidFill>
                <a:latin typeface="Poppins SemiBold"/>
                <a:ea typeface="+mn-lt"/>
                <a:cs typeface="Poppins SemiBold"/>
              </a:rPr>
              <a:t>Confidentialité</a:t>
            </a:r>
            <a:r>
              <a:rPr lang="en-US" sz="3600" dirty="0">
                <a:solidFill>
                  <a:srgbClr val="2F9C67"/>
                </a:solidFill>
                <a:latin typeface="Poppins SemiBold"/>
                <a:ea typeface="+mn-lt"/>
                <a:cs typeface="Poppins SemiBold"/>
              </a:rPr>
              <a:t> et vie </a:t>
            </a:r>
            <a:r>
              <a:rPr lang="en-US" sz="3600" dirty="0" err="1">
                <a:solidFill>
                  <a:srgbClr val="2F9C67"/>
                </a:solidFill>
                <a:latin typeface="Poppins SemiBold"/>
                <a:ea typeface="+mn-lt"/>
                <a:cs typeface="Poppins SemiBold"/>
              </a:rPr>
              <a:t>privée</a:t>
            </a:r>
            <a:r>
              <a:rPr lang="en-US" sz="3600" dirty="0">
                <a:solidFill>
                  <a:srgbClr val="2F9C67"/>
                </a:solidFill>
                <a:latin typeface="Poppins SemiBold"/>
                <a:ea typeface="Poppins SemiBold" pitchFamily="34" charset="-122"/>
                <a:cs typeface="Poppins SemiBold"/>
              </a:rPr>
              <a:t>
</a:t>
            </a:r>
            <a:r>
              <a:rPr lang="en-US" sz="2400" dirty="0">
                <a:solidFill>
                  <a:srgbClr val="000000"/>
                </a:solidFill>
                <a:latin typeface="Poppins SemiBold"/>
                <a:ea typeface="Poppins SemiBold" pitchFamily="34" charset="-122"/>
                <a:cs typeface="Poppins SemiBold"/>
              </a:rPr>
              <a:t>À quelle occasion </a:t>
            </a:r>
            <a:r>
              <a:rPr lang="en-US" sz="2400" dirty="0" err="1">
                <a:solidFill>
                  <a:srgbClr val="000000"/>
                </a:solidFill>
                <a:latin typeface="Poppins SemiBold"/>
                <a:ea typeface="Poppins SemiBold" pitchFamily="34" charset="-122"/>
                <a:cs typeface="Poppins SemiBold"/>
              </a:rPr>
              <a:t>avez-vous</a:t>
            </a:r>
            <a:r>
              <a:rPr lang="en-US" sz="2400" dirty="0">
                <a:solidFill>
                  <a:srgbClr val="000000"/>
                </a:solidFill>
                <a:latin typeface="Poppins SemiBold"/>
                <a:ea typeface="Poppins SemiBold" pitchFamily="34" charset="-122"/>
                <a:cs typeface="Poppins SemiBold"/>
              </a:rPr>
              <a:t> </a:t>
            </a:r>
            <a:r>
              <a:rPr lang="en-US" sz="2400" dirty="0" err="1">
                <a:solidFill>
                  <a:srgbClr val="000000"/>
                </a:solidFill>
                <a:latin typeface="Poppins SemiBold"/>
                <a:ea typeface="Poppins SemiBold" pitchFamily="34" charset="-122"/>
                <a:cs typeface="Poppins SemiBold"/>
              </a:rPr>
              <a:t>rencontré</a:t>
            </a:r>
            <a:r>
              <a:rPr lang="en-US" sz="2400" dirty="0">
                <a:solidFill>
                  <a:srgbClr val="000000"/>
                </a:solidFill>
                <a:latin typeface="Poppins SemiBold"/>
                <a:ea typeface="Poppins SemiBold" pitchFamily="34" charset="-122"/>
                <a:cs typeface="Poppins SemiBold"/>
              </a:rPr>
              <a:t> </a:t>
            </a:r>
            <a:r>
              <a:rPr lang="en-US" sz="2400" dirty="0" err="1">
                <a:solidFill>
                  <a:srgbClr val="000000"/>
                </a:solidFill>
                <a:latin typeface="Poppins SemiBold"/>
                <a:ea typeface="Poppins SemiBold" pitchFamily="34" charset="-122"/>
                <a:cs typeface="Poppins SemiBold"/>
              </a:rPr>
              <a:t>cette</a:t>
            </a:r>
            <a:r>
              <a:rPr lang="en-US" sz="2400" dirty="0">
                <a:solidFill>
                  <a:srgbClr val="000000"/>
                </a:solidFill>
                <a:latin typeface="Poppins SemiBold"/>
                <a:ea typeface="Poppins SemiBold" pitchFamily="34" charset="-122"/>
                <a:cs typeface="Poppins SemiBold"/>
              </a:rPr>
              <a:t> </a:t>
            </a:r>
            <a:r>
              <a:rPr lang="en-US" sz="2400" dirty="0" err="1">
                <a:solidFill>
                  <a:srgbClr val="000000"/>
                </a:solidFill>
                <a:latin typeface="Poppins SemiBold"/>
                <a:ea typeface="Poppins SemiBold" pitchFamily="34" charset="-122"/>
                <a:cs typeface="Poppins SemiBold"/>
              </a:rPr>
              <a:t>difficulté</a:t>
            </a:r>
            <a:r>
              <a:rPr lang="en-US" sz="2400" dirty="0">
                <a:solidFill>
                  <a:srgbClr val="000000"/>
                </a:solidFill>
                <a:latin typeface="Poppins SemiBold"/>
                <a:ea typeface="Poppins SemiBold" pitchFamily="34" charset="-122"/>
                <a:cs typeface="Poppins SemiBold"/>
              </a:rPr>
              <a:t> ?</a:t>
            </a:r>
            <a:endParaRPr lang="en-US" dirty="0">
              <a:ea typeface="Calibri" panose="020F0502020204030204"/>
              <a:cs typeface="Calibri" panose="020F0502020204030204"/>
            </a:endParaRPr>
          </a:p>
          <a:p>
            <a:pPr marL="0" indent="0" algn="l">
              <a:lnSpc>
                <a:spcPts val="4125"/>
              </a:lnSpc>
              <a:buNone/>
            </a:pPr>
            <a:endParaRPr lang="en-US" sz="3600" dirty="0">
              <a:solidFill>
                <a:srgbClr val="2F9C67"/>
              </a:solidFill>
              <a:latin typeface="Poppins SemiBold"/>
              <a:cs typeface="Poppins SemiBold"/>
            </a:endParaRPr>
          </a:p>
        </p:txBody>
      </p:sp>
      <p:sp>
        <p:nvSpPr>
          <p:cNvPr id="6" name="Do No Harm When have you faced this"/>
          <p:cNvSpPr/>
          <p:nvPr/>
        </p:nvSpPr>
        <p:spPr>
          <a:xfrm>
            <a:off x="923925" y="3629025"/>
            <a:ext cx="6877050" cy="1104900"/>
          </a:xfrm>
          <a:prstGeom prst="rect">
            <a:avLst/>
          </a:prstGeom>
          <a:noFill/>
          <a:ln/>
        </p:spPr>
        <p:txBody>
          <a:bodyPr wrap="square" lIns="0" tIns="0" rIns="0" bIns="0" rtlCol="0" anchor="t"/>
          <a:lstStyle/>
          <a:p>
            <a:pPr algn="r"/>
            <a:r>
              <a:rPr lang="en-US" sz="3600">
                <a:solidFill>
                  <a:srgbClr val="2F9C67"/>
                </a:solidFill>
                <a:latin typeface="Poppins SemiBold"/>
                <a:ea typeface="+mn-lt"/>
                <a:cs typeface="Poppins SemiBold"/>
              </a:rPr>
              <a:t>Ne pas </a:t>
            </a:r>
            <a:r>
              <a:rPr lang="en-US" sz="3600" err="1">
                <a:solidFill>
                  <a:srgbClr val="2F9C67"/>
                </a:solidFill>
                <a:latin typeface="Poppins SemiBold"/>
                <a:ea typeface="+mn-lt"/>
                <a:cs typeface="Poppins SemiBold"/>
              </a:rPr>
              <a:t>nuire</a:t>
            </a:r>
            <a:r>
              <a:rPr lang="en-US" sz="3600" dirty="0">
                <a:solidFill>
                  <a:srgbClr val="2F9C67"/>
                </a:solidFill>
                <a:latin typeface="Poppins SemiBold"/>
                <a:ea typeface="Poppins SemiBold" pitchFamily="34" charset="-122"/>
                <a:cs typeface="Poppins SemiBold"/>
              </a:rPr>
              <a:t>
</a:t>
            </a:r>
            <a:r>
              <a:rPr lang="en-US" sz="2400">
                <a:latin typeface="Poppins SemiBold"/>
                <a:ea typeface="+mn-lt"/>
                <a:cs typeface="Poppins SemiBold"/>
              </a:rPr>
              <a:t>À quelle occasion </a:t>
            </a:r>
            <a:r>
              <a:rPr lang="en-US" sz="2400" err="1">
                <a:latin typeface="Poppins SemiBold"/>
                <a:ea typeface="+mn-lt"/>
                <a:cs typeface="Poppins SemiBold"/>
              </a:rPr>
              <a:t>avez-vous</a:t>
            </a:r>
            <a:r>
              <a:rPr lang="en-US" sz="2400" dirty="0">
                <a:latin typeface="Poppins SemiBold"/>
                <a:ea typeface="+mn-lt"/>
                <a:cs typeface="Poppins SemiBold"/>
              </a:rPr>
              <a:t> </a:t>
            </a:r>
            <a:r>
              <a:rPr lang="en-US" sz="2400" err="1">
                <a:latin typeface="Poppins SemiBold"/>
                <a:ea typeface="+mn-lt"/>
                <a:cs typeface="Poppins SemiBold"/>
              </a:rPr>
              <a:t>rencontré</a:t>
            </a:r>
            <a:r>
              <a:rPr lang="en-US" sz="2400" dirty="0">
                <a:latin typeface="Poppins SemiBold"/>
                <a:ea typeface="+mn-lt"/>
                <a:cs typeface="Poppins SemiBold"/>
              </a:rPr>
              <a:t> </a:t>
            </a:r>
            <a:r>
              <a:rPr lang="en-US" sz="2400">
                <a:latin typeface="Poppins SemiBold"/>
                <a:ea typeface="+mn-lt"/>
                <a:cs typeface="Poppins SemiBold"/>
              </a:rPr>
              <a:t>cette difficulté ?</a:t>
            </a:r>
            <a:endParaRPr lang="en-US" sz="2400">
              <a:latin typeface="Poppins SemiBold"/>
              <a:ea typeface="+mn-lt"/>
              <a:cs typeface="Calibri"/>
            </a:endParaRPr>
          </a:p>
          <a:p>
            <a:pPr algn="r"/>
            <a:endParaRPr lang="en-US" sz="3600" dirty="0">
              <a:solidFill>
                <a:srgbClr val="2F9C67"/>
              </a:solidFill>
              <a:latin typeface="Poppins SemiBold"/>
              <a:ea typeface="Calibri"/>
              <a:cs typeface="Poppins SemiBold"/>
            </a:endParaRPr>
          </a:p>
        </p:txBody>
      </p:sp>
      <p:sp>
        <p:nvSpPr>
          <p:cNvPr id="7" name="Challenges to Applying Ethical Principle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DIFFICULTÉS LIÉES À L’APPLICATION DES PRINCIPES ÉTHIQUES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Ethics Approval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APPROBATIONS ÉTHIQUES</a:t>
            </a:r>
            <a:endParaRPr lang="en-US" dirty="0">
              <a:latin typeface="Poppins SemiBold"/>
              <a:cs typeface="Poppins SemiBold"/>
            </a:endParaRPr>
          </a:p>
        </p:txBody>
      </p:sp>
      <p:sp>
        <p:nvSpPr>
          <p:cNvPr id="4" name="BUT  ethical principles must still be maintained"/>
          <p:cNvSpPr/>
          <p:nvPr/>
        </p:nvSpPr>
        <p:spPr>
          <a:xfrm>
            <a:off x="10858500" y="6829425"/>
            <a:ext cx="6496050" cy="381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MAIS </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il </a:t>
            </a:r>
            <a:r>
              <a:rPr lang="en-US" err="1">
                <a:solidFill>
                  <a:srgbClr val="2B4561"/>
                </a:solidFill>
                <a:latin typeface="Poppins Light"/>
                <a:ea typeface="+mn-lt"/>
                <a:cs typeface="Poppins Light"/>
              </a:rPr>
              <a:t>demeure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obligatoire</a:t>
            </a:r>
            <a:r>
              <a:rPr lang="en-US">
                <a:solidFill>
                  <a:srgbClr val="2B4561"/>
                </a:solidFill>
                <a:latin typeface="Poppins Light"/>
                <a:ea typeface="+mn-lt"/>
                <a:cs typeface="Poppins Light"/>
              </a:rPr>
              <a:t> de respecter les principes </a:t>
            </a:r>
            <a:r>
              <a:rPr lang="en-US" err="1">
                <a:solidFill>
                  <a:srgbClr val="2B4561"/>
                </a:solidFill>
                <a:latin typeface="Poppins Light"/>
                <a:ea typeface="+mn-lt"/>
                <a:cs typeface="Poppins Light"/>
              </a:rPr>
              <a:t>éthiques</a:t>
            </a:r>
            <a:r>
              <a:rPr lang="en-US">
                <a:solidFill>
                  <a:srgbClr val="2B4561"/>
                </a:solidFill>
                <a:latin typeface="Poppins Light"/>
                <a:ea typeface="+mn-lt"/>
                <a:cs typeface="Poppins Light"/>
              </a:rPr>
              <a:t>.</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5" name="name_04"/>
          <p:cNvSpPr/>
          <p:nvPr/>
        </p:nvSpPr>
        <p:spPr>
          <a:xfrm>
            <a:off x="9324975" y="6610350"/>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04</a:t>
            </a:r>
            <a:endParaRPr lang="en-US" sz="7500" dirty="0"/>
          </a:p>
        </p:txBody>
      </p:sp>
      <p:sp>
        <p:nvSpPr>
          <p:cNvPr id="6" name="Ethics review board approval process is not required for RQAs as data needs to be used in as close to real-time as possible"/>
          <p:cNvSpPr/>
          <p:nvPr/>
        </p:nvSpPr>
        <p:spPr>
          <a:xfrm>
            <a:off x="10858500" y="4003047"/>
            <a:ext cx="6496050" cy="1143000"/>
          </a:xfrm>
          <a:prstGeom prst="rect">
            <a:avLst/>
          </a:prstGeom>
          <a:noFill/>
          <a:ln/>
        </p:spPr>
        <p:txBody>
          <a:bodyPr wrap="square" lIns="0" tIns="0" rIns="0" bIns="0" rtlCol="0" anchor="t"/>
          <a:lstStyle/>
          <a:p>
            <a:r>
              <a:rPr lang="en-US" dirty="0">
                <a:solidFill>
                  <a:srgbClr val="2B4561"/>
                </a:solidFill>
                <a:latin typeface="Poppins Light"/>
                <a:ea typeface="+mn-lt"/>
                <a:cs typeface="Poppins Light"/>
              </a:rPr>
              <a:t>Les EQR </a:t>
            </a:r>
            <a:r>
              <a:rPr lang="en-US" dirty="0" err="1">
                <a:solidFill>
                  <a:srgbClr val="2B4561"/>
                </a:solidFill>
                <a:latin typeface="Poppins Light"/>
                <a:ea typeface="+mn-lt"/>
                <a:cs typeface="Poppins Light"/>
              </a:rPr>
              <a:t>n’ont</a:t>
            </a:r>
            <a:r>
              <a:rPr lang="en-US" dirty="0">
                <a:solidFill>
                  <a:srgbClr val="2B4561"/>
                </a:solidFill>
                <a:latin typeface="Poppins Light"/>
                <a:ea typeface="+mn-lt"/>
                <a:cs typeface="Poppins Light"/>
              </a:rPr>
              <a:t> pas </a:t>
            </a:r>
            <a:r>
              <a:rPr lang="en-US" dirty="0" err="1">
                <a:solidFill>
                  <a:srgbClr val="2B4561"/>
                </a:solidFill>
                <a:latin typeface="Poppins Light"/>
                <a:ea typeface="+mn-lt"/>
                <a:cs typeface="Poppins Light"/>
              </a:rPr>
              <a:t>besoin</a:t>
            </a:r>
            <a:r>
              <a:rPr lang="en-US" dirty="0">
                <a:solidFill>
                  <a:srgbClr val="2B4561"/>
                </a:solidFill>
                <a:latin typeface="Poppins Light"/>
                <a:ea typeface="+mn-lt"/>
                <a:cs typeface="Poppins Light"/>
              </a:rPr>
              <a:t> d’être </a:t>
            </a:r>
            <a:r>
              <a:rPr lang="en-US" dirty="0" err="1">
                <a:solidFill>
                  <a:srgbClr val="2B4561"/>
                </a:solidFill>
                <a:latin typeface="Poppins Light"/>
                <a:ea typeface="+mn-lt"/>
                <a:cs typeface="Poppins Light"/>
              </a:rPr>
              <a:t>soumises</a:t>
            </a:r>
            <a:r>
              <a:rPr lang="en-US" dirty="0">
                <a:solidFill>
                  <a:srgbClr val="2B4561"/>
                </a:solidFill>
                <a:latin typeface="Poppins Light"/>
                <a:ea typeface="+mn-lt"/>
                <a:cs typeface="Poppins Light"/>
              </a:rPr>
              <a:t> à </a:t>
            </a:r>
            <a:r>
              <a:rPr lang="en-US" dirty="0" err="1">
                <a:solidFill>
                  <a:srgbClr val="2B4561"/>
                </a:solidFill>
                <a:latin typeface="Poppins Light"/>
                <a:ea typeface="+mn-lt"/>
                <a:cs typeface="Poppins Light"/>
              </a:rPr>
              <a:t>l’approbation</a:t>
            </a:r>
            <a:r>
              <a:rPr lang="en-US" dirty="0">
                <a:solidFill>
                  <a:srgbClr val="2B4561"/>
                </a:solidFill>
                <a:latin typeface="Poppins Light"/>
                <a:ea typeface="+mn-lt"/>
                <a:cs typeface="Poppins Light"/>
              </a:rPr>
              <a:t> d’un </a:t>
            </a:r>
            <a:r>
              <a:rPr lang="en-US" dirty="0" err="1">
                <a:solidFill>
                  <a:srgbClr val="2B4561"/>
                </a:solidFill>
                <a:latin typeface="Poppins Light"/>
                <a:ea typeface="+mn-lt"/>
                <a:cs typeface="Poppins Light"/>
              </a:rPr>
              <a:t>comité</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d’examen</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éthique</a:t>
            </a:r>
            <a:r>
              <a:rPr lang="en-US" dirty="0">
                <a:solidFill>
                  <a:srgbClr val="2B4561"/>
                </a:solidFill>
                <a:latin typeface="Poppins Light"/>
                <a:ea typeface="+mn-lt"/>
                <a:cs typeface="Poppins Light"/>
              </a:rPr>
              <a:t> car les données </a:t>
            </a:r>
            <a:r>
              <a:rPr lang="en-US" dirty="0" err="1">
                <a:solidFill>
                  <a:srgbClr val="2B4561"/>
                </a:solidFill>
                <a:latin typeface="Poppins Light"/>
                <a:ea typeface="+mn-lt"/>
                <a:cs typeface="Poppins Light"/>
              </a:rPr>
              <a:t>doivent</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être</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utilisées</a:t>
            </a:r>
            <a:r>
              <a:rPr lang="en-US" dirty="0">
                <a:solidFill>
                  <a:srgbClr val="2B4561"/>
                </a:solidFill>
                <a:latin typeface="Poppins Light"/>
                <a:ea typeface="+mn-lt"/>
                <a:cs typeface="Poppins Light"/>
              </a:rPr>
              <a:t> dans un </a:t>
            </a:r>
            <a:r>
              <a:rPr lang="en-US" dirty="0" err="1">
                <a:solidFill>
                  <a:srgbClr val="2B4561"/>
                </a:solidFill>
                <a:latin typeface="Poppins Light"/>
                <a:ea typeface="+mn-lt"/>
                <a:cs typeface="Poppins Light"/>
              </a:rPr>
              <a:t>délai</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aussi</a:t>
            </a:r>
            <a:r>
              <a:rPr lang="en-US" dirty="0">
                <a:solidFill>
                  <a:srgbClr val="2B4561"/>
                </a:solidFill>
                <a:latin typeface="Poppins Light"/>
                <a:ea typeface="+mn-lt"/>
                <a:cs typeface="Poppins Light"/>
              </a:rPr>
              <a:t> </a:t>
            </a:r>
            <a:r>
              <a:rPr lang="en-US" dirty="0" err="1">
                <a:solidFill>
                  <a:srgbClr val="2B4561"/>
                </a:solidFill>
                <a:latin typeface="Poppins Light"/>
                <a:ea typeface="+mn-lt"/>
                <a:cs typeface="Poppins Light"/>
              </a:rPr>
              <a:t>bref</a:t>
            </a:r>
            <a:r>
              <a:rPr lang="en-US" dirty="0">
                <a:solidFill>
                  <a:srgbClr val="2B4561"/>
                </a:solidFill>
                <a:latin typeface="Poppins Light"/>
                <a:ea typeface="+mn-lt"/>
                <a:cs typeface="Poppins Light"/>
              </a:rPr>
              <a:t> que </a:t>
            </a:r>
            <a:r>
              <a:rPr lang="en-US" sz="1800" dirty="0">
                <a:solidFill>
                  <a:srgbClr val="2B4561"/>
                </a:solidFill>
                <a:latin typeface="Poppins Light"/>
                <a:ea typeface="+mn-lt"/>
                <a:cs typeface="Poppins Light"/>
              </a:rPr>
              <a:t>possible</a:t>
            </a:r>
            <a:r>
              <a:rPr lang="en-US" dirty="0">
                <a:solidFill>
                  <a:srgbClr val="2B4561"/>
                </a:solidFill>
                <a:latin typeface="Poppins Light"/>
                <a:ea typeface="+mn-lt"/>
                <a:cs typeface="Poppins Light"/>
              </a:rPr>
              <a:t>.</a:t>
            </a:r>
            <a:endParaRPr lang="en-US" dirty="0">
              <a:latin typeface="Poppins Light"/>
              <a:cs typeface="Poppins Light"/>
            </a:endParaRPr>
          </a:p>
        </p:txBody>
      </p:sp>
      <p:sp>
        <p:nvSpPr>
          <p:cNvPr id="7" name="name_03"/>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8" name="Data is not intended to be published in academic publications"/>
          <p:cNvSpPr/>
          <p:nvPr/>
        </p:nvSpPr>
        <p:spPr>
          <a:xfrm>
            <a:off x="2476500" y="6943725"/>
            <a:ext cx="6496050" cy="762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Les données ne sont pas destinées à être publiées dans des revues ou des ouvrages académiques.</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9" name="name_02"/>
          <p:cNvSpPr/>
          <p:nvPr/>
        </p:nvSpPr>
        <p:spPr>
          <a:xfrm>
            <a:off x="942975" y="6610350"/>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10" name="Rapid Qualitative Assessments are intended for informing operational response decision making"/>
          <p:cNvSpPr/>
          <p:nvPr/>
        </p:nvSpPr>
        <p:spPr>
          <a:xfrm>
            <a:off x="2476500" y="4076700"/>
            <a:ext cx="6496050" cy="762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Les </a:t>
            </a:r>
            <a:r>
              <a:rPr lang="en-US" err="1">
                <a:solidFill>
                  <a:srgbClr val="2B4561"/>
                </a:solidFill>
                <a:latin typeface="Poppins Light"/>
                <a:ea typeface="+mn-lt"/>
                <a:cs typeface="Poppins Light"/>
              </a:rPr>
              <a:t>évaluations</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qualitatives</a:t>
            </a:r>
            <a:r>
              <a:rPr lang="en-US">
                <a:solidFill>
                  <a:srgbClr val="2B4561"/>
                </a:solidFill>
                <a:latin typeface="Poppins Light"/>
                <a:ea typeface="+mn-lt"/>
                <a:cs typeface="Poppins Light"/>
              </a:rPr>
              <a:t> rapides visent à éclairer la prise de décisions concernant une réponse opérationnelle.</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11"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How might ethical principles be maintained with communities involved in RQAs"/>
          <p:cNvSpPr/>
          <p:nvPr/>
        </p:nvSpPr>
        <p:spPr>
          <a:xfrm>
            <a:off x="962025" y="5000625"/>
            <a:ext cx="16392525" cy="2286000"/>
          </a:xfrm>
          <a:prstGeom prst="rect">
            <a:avLst/>
          </a:prstGeom>
          <a:noFill/>
          <a:ln/>
        </p:spPr>
        <p:txBody>
          <a:bodyPr wrap="square" lIns="0" tIns="0" rIns="0" bIns="0" rtlCol="0" anchor="t"/>
          <a:lstStyle/>
          <a:p>
            <a:r>
              <a:rPr lang="en-US" sz="4500">
                <a:solidFill>
                  <a:srgbClr val="FFFFFF"/>
                </a:solidFill>
                <a:latin typeface="Poppins SemiBold"/>
                <a:ea typeface="+mn-lt"/>
                <a:cs typeface="Poppins SemiBold"/>
              </a:rPr>
              <a:t>Comment faire pour respecter les principes éthiques au sein des communautés qui participant à </a:t>
            </a:r>
            <a:r>
              <a:rPr lang="en-US" sz="4500" err="1">
                <a:solidFill>
                  <a:srgbClr val="FFFFFF"/>
                </a:solidFill>
                <a:latin typeface="Poppins SemiBold"/>
                <a:ea typeface="+mn-lt"/>
                <a:cs typeface="Poppins SemiBold"/>
              </a:rPr>
              <a:t>une</a:t>
            </a:r>
            <a:r>
              <a:rPr lang="en-US" sz="4500">
                <a:solidFill>
                  <a:srgbClr val="FFFFFF"/>
                </a:solidFill>
                <a:latin typeface="Poppins SemiBold"/>
                <a:ea typeface="+mn-lt"/>
                <a:cs typeface="Poppins SemiBold"/>
              </a:rPr>
              <a:t> EQR ? </a:t>
            </a:r>
            <a:endParaRPr lang="en-US"/>
          </a:p>
          <a:p>
            <a:pPr marL="0" indent="0" algn="l">
              <a:lnSpc>
                <a:spcPts val="5625"/>
              </a:lnSpc>
              <a:buNone/>
            </a:pPr>
            <a:endParaRPr lang="en-US" sz="4500" dirty="0">
              <a:solidFill>
                <a:srgbClr val="FFFFFF"/>
              </a:solidFill>
              <a:latin typeface="Poppins SemiBold"/>
              <a:cs typeface="Poppins SemiBold"/>
            </a:endParaRPr>
          </a:p>
        </p:txBody>
      </p:sp>
      <p:sp>
        <p:nvSpPr>
          <p:cNvPr id="4" name="Ethics Approvals with Communities"/>
          <p:cNvSpPr/>
          <p:nvPr/>
        </p:nvSpPr>
        <p:spPr>
          <a:xfrm>
            <a:off x="958612" y="1110554"/>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RESPECTER LES PRINCIPES ÉTHIQUES AU SEIN DES COMMUNAUTÉS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116</cp:revision>
  <dcterms:created xsi:type="dcterms:W3CDTF">2024-12-20T15:34:00Z</dcterms:created>
  <dcterms:modified xsi:type="dcterms:W3CDTF">2024-12-25T14:44:50Z</dcterms:modified>
</cp:coreProperties>
</file>