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5BCDD5-52E3-0D75-3359-21A6B44F119A}" v="680" dt="2024-12-25T14:24:54.3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5F5BCDD5-52E3-0D75-3359-21A6B44F119A}"/>
    <pc:docChg chg="modSld">
      <pc:chgData name="Maria Nikolava" userId="S::mnikolava@ucgp.net::ed7a87f1-b503-40aa-9a08-dd3cc353aa60" providerId="AD" clId="Web-{5F5BCDD5-52E3-0D75-3359-21A6B44F119A}" dt="2024-12-25T14:24:52.980" v="683" actId="1076"/>
      <pc:docMkLst>
        <pc:docMk/>
      </pc:docMkLst>
      <pc:sldChg chg="modSp">
        <pc:chgData name="Maria Nikolava" userId="S::mnikolava@ucgp.net::ed7a87f1-b503-40aa-9a08-dd3cc353aa60" providerId="AD" clId="Web-{5F5BCDD5-52E3-0D75-3359-21A6B44F119A}" dt="2024-12-25T13:41:31.205" v="7" actId="20577"/>
        <pc:sldMkLst>
          <pc:docMk/>
          <pc:sldMk cId="0" sldId="256"/>
        </pc:sldMkLst>
        <pc:spChg chg="mod">
          <ac:chgData name="Maria Nikolava" userId="S::mnikolava@ucgp.net::ed7a87f1-b503-40aa-9a08-dd3cc353aa60" providerId="AD" clId="Web-{5F5BCDD5-52E3-0D75-3359-21A6B44F119A}" dt="2024-12-25T13:41:31.205" v="7" actId="20577"/>
          <ac:spMkLst>
            <pc:docMk/>
            <pc:sldMk cId="0" sldId="256"/>
            <ac:spMk id="6" creationId="{00000000-0000-0000-0000-000000000000}"/>
          </ac:spMkLst>
        </pc:spChg>
        <pc:spChg chg="mod">
          <ac:chgData name="Maria Nikolava" userId="S::mnikolava@ucgp.net::ed7a87f1-b503-40aa-9a08-dd3cc353aa60" providerId="AD" clId="Web-{5F5BCDD5-52E3-0D75-3359-21A6B44F119A}" dt="2024-12-25T13:41:08.080" v="5" actId="20577"/>
          <ac:spMkLst>
            <pc:docMk/>
            <pc:sldMk cId="0" sldId="256"/>
            <ac:spMk id="8" creationId="{00000000-0000-0000-0000-000000000000}"/>
          </ac:spMkLst>
        </pc:spChg>
      </pc:sldChg>
      <pc:sldChg chg="modSp">
        <pc:chgData name="Maria Nikolava" userId="S::mnikolava@ucgp.net::ed7a87f1-b503-40aa-9a08-dd3cc353aa60" providerId="AD" clId="Web-{5F5BCDD5-52E3-0D75-3359-21A6B44F119A}" dt="2024-12-25T13:42:40.769" v="22" actId="20577"/>
        <pc:sldMkLst>
          <pc:docMk/>
          <pc:sldMk cId="0" sldId="257"/>
        </pc:sldMkLst>
        <pc:spChg chg="mod">
          <ac:chgData name="Maria Nikolava" userId="S::mnikolava@ucgp.net::ed7a87f1-b503-40aa-9a08-dd3cc353aa60" providerId="AD" clId="Web-{5F5BCDD5-52E3-0D75-3359-21A6B44F119A}" dt="2024-12-25T13:42:40.769" v="22" actId="20577"/>
          <ac:spMkLst>
            <pc:docMk/>
            <pc:sldMk cId="0" sldId="257"/>
            <ac:spMk id="3" creationId="{00000000-0000-0000-0000-000000000000}"/>
          </ac:spMkLst>
        </pc:spChg>
        <pc:spChg chg="mod">
          <ac:chgData name="Maria Nikolava" userId="S::mnikolava@ucgp.net::ed7a87f1-b503-40aa-9a08-dd3cc353aa60" providerId="AD" clId="Web-{5F5BCDD5-52E3-0D75-3359-21A6B44F119A}" dt="2024-12-25T13:42:35.456" v="18" actId="20577"/>
          <ac:spMkLst>
            <pc:docMk/>
            <pc:sldMk cId="0" sldId="257"/>
            <ac:spMk id="5" creationId="{00000000-0000-0000-0000-000000000000}"/>
          </ac:spMkLst>
        </pc:spChg>
        <pc:spChg chg="mod">
          <ac:chgData name="Maria Nikolava" userId="S::mnikolava@ucgp.net::ed7a87f1-b503-40aa-9a08-dd3cc353aa60" providerId="AD" clId="Web-{5F5BCDD5-52E3-0D75-3359-21A6B44F119A}" dt="2024-12-25T13:42:16.003" v="14" actId="20577"/>
          <ac:spMkLst>
            <pc:docMk/>
            <pc:sldMk cId="0" sldId="257"/>
            <ac:spMk id="7" creationId="{00000000-0000-0000-0000-000000000000}"/>
          </ac:spMkLst>
        </pc:spChg>
        <pc:spChg chg="mod">
          <ac:chgData name="Maria Nikolava" userId="S::mnikolava@ucgp.net::ed7a87f1-b503-40aa-9a08-dd3cc353aa60" providerId="AD" clId="Web-{5F5BCDD5-52E3-0D75-3359-21A6B44F119A}" dt="2024-12-25T13:42:08.315" v="11" actId="20577"/>
          <ac:spMkLst>
            <pc:docMk/>
            <pc:sldMk cId="0" sldId="257"/>
            <ac:spMk id="9" creationId="{00000000-0000-0000-0000-000000000000}"/>
          </ac:spMkLst>
        </pc:spChg>
      </pc:sldChg>
      <pc:sldChg chg="modSp">
        <pc:chgData name="Maria Nikolava" userId="S::mnikolava@ucgp.net::ed7a87f1-b503-40aa-9a08-dd3cc353aa60" providerId="AD" clId="Web-{5F5BCDD5-52E3-0D75-3359-21A6B44F119A}" dt="2024-12-25T13:45:49.929" v="96" actId="1076"/>
        <pc:sldMkLst>
          <pc:docMk/>
          <pc:sldMk cId="0" sldId="258"/>
        </pc:sldMkLst>
        <pc:spChg chg="mod">
          <ac:chgData name="Maria Nikolava" userId="S::mnikolava@ucgp.net::ed7a87f1-b503-40aa-9a08-dd3cc353aa60" providerId="AD" clId="Web-{5F5BCDD5-52E3-0D75-3359-21A6B44F119A}" dt="2024-12-25T13:43:07.098" v="32" actId="1076"/>
          <ac:spMkLst>
            <pc:docMk/>
            <pc:sldMk cId="0" sldId="258"/>
            <ac:spMk id="6" creationId="{00000000-0000-0000-0000-000000000000}"/>
          </ac:spMkLst>
        </pc:spChg>
        <pc:spChg chg="mod">
          <ac:chgData name="Maria Nikolava" userId="S::mnikolava@ucgp.net::ed7a87f1-b503-40aa-9a08-dd3cc353aa60" providerId="AD" clId="Web-{5F5BCDD5-52E3-0D75-3359-21A6B44F119A}" dt="2024-12-25T13:43:21.332" v="36" actId="1076"/>
          <ac:spMkLst>
            <pc:docMk/>
            <pc:sldMk cId="0" sldId="258"/>
            <ac:spMk id="7" creationId="{00000000-0000-0000-0000-000000000000}"/>
          </ac:spMkLst>
        </pc:spChg>
        <pc:spChg chg="mod">
          <ac:chgData name="Maria Nikolava" userId="S::mnikolava@ucgp.net::ed7a87f1-b503-40aa-9a08-dd3cc353aa60" providerId="AD" clId="Web-{5F5BCDD5-52E3-0D75-3359-21A6B44F119A}" dt="2024-12-25T13:43:39.176" v="40" actId="20577"/>
          <ac:spMkLst>
            <pc:docMk/>
            <pc:sldMk cId="0" sldId="258"/>
            <ac:spMk id="8" creationId="{00000000-0000-0000-0000-000000000000}"/>
          </ac:spMkLst>
        </pc:spChg>
        <pc:spChg chg="mod">
          <ac:chgData name="Maria Nikolava" userId="S::mnikolava@ucgp.net::ed7a87f1-b503-40aa-9a08-dd3cc353aa60" providerId="AD" clId="Web-{5F5BCDD5-52E3-0D75-3359-21A6B44F119A}" dt="2024-12-25T13:43:48.317" v="44" actId="20577"/>
          <ac:spMkLst>
            <pc:docMk/>
            <pc:sldMk cId="0" sldId="258"/>
            <ac:spMk id="9" creationId="{00000000-0000-0000-0000-000000000000}"/>
          </ac:spMkLst>
        </pc:spChg>
        <pc:spChg chg="mod">
          <ac:chgData name="Maria Nikolava" userId="S::mnikolava@ucgp.net::ed7a87f1-b503-40aa-9a08-dd3cc353aa60" providerId="AD" clId="Web-{5F5BCDD5-52E3-0D75-3359-21A6B44F119A}" dt="2024-12-25T13:44:50.553" v="74" actId="20577"/>
          <ac:spMkLst>
            <pc:docMk/>
            <pc:sldMk cId="0" sldId="258"/>
            <ac:spMk id="10" creationId="{00000000-0000-0000-0000-000000000000}"/>
          </ac:spMkLst>
        </pc:spChg>
        <pc:spChg chg="mod">
          <ac:chgData name="Maria Nikolava" userId="S::mnikolava@ucgp.net::ed7a87f1-b503-40aa-9a08-dd3cc353aa60" providerId="AD" clId="Web-{5F5BCDD5-52E3-0D75-3359-21A6B44F119A}" dt="2024-12-25T13:44:41.443" v="70" actId="20577"/>
          <ac:spMkLst>
            <pc:docMk/>
            <pc:sldMk cId="0" sldId="258"/>
            <ac:spMk id="11" creationId="{00000000-0000-0000-0000-000000000000}"/>
          </ac:spMkLst>
        </pc:spChg>
        <pc:spChg chg="mod">
          <ac:chgData name="Maria Nikolava" userId="S::mnikolava@ucgp.net::ed7a87f1-b503-40aa-9a08-dd3cc353aa60" providerId="AD" clId="Web-{5F5BCDD5-52E3-0D75-3359-21A6B44F119A}" dt="2024-12-25T13:45:01.006" v="78" actId="20577"/>
          <ac:spMkLst>
            <pc:docMk/>
            <pc:sldMk cId="0" sldId="258"/>
            <ac:spMk id="12" creationId="{00000000-0000-0000-0000-000000000000}"/>
          </ac:spMkLst>
        </pc:spChg>
        <pc:spChg chg="mod">
          <ac:chgData name="Maria Nikolava" userId="S::mnikolava@ucgp.net::ed7a87f1-b503-40aa-9a08-dd3cc353aa60" providerId="AD" clId="Web-{5F5BCDD5-52E3-0D75-3359-21A6B44F119A}" dt="2024-12-25T13:45:12.881" v="82" actId="20577"/>
          <ac:spMkLst>
            <pc:docMk/>
            <pc:sldMk cId="0" sldId="258"/>
            <ac:spMk id="13" creationId="{00000000-0000-0000-0000-000000000000}"/>
          </ac:spMkLst>
        </pc:spChg>
        <pc:spChg chg="mod">
          <ac:chgData name="Maria Nikolava" userId="S::mnikolava@ucgp.net::ed7a87f1-b503-40aa-9a08-dd3cc353aa60" providerId="AD" clId="Web-{5F5BCDD5-52E3-0D75-3359-21A6B44F119A}" dt="2024-12-25T13:45:23.366" v="86" actId="20577"/>
          <ac:spMkLst>
            <pc:docMk/>
            <pc:sldMk cId="0" sldId="258"/>
            <ac:spMk id="14" creationId="{00000000-0000-0000-0000-000000000000}"/>
          </ac:spMkLst>
        </pc:spChg>
        <pc:spChg chg="mod">
          <ac:chgData name="Maria Nikolava" userId="S::mnikolava@ucgp.net::ed7a87f1-b503-40aa-9a08-dd3cc353aa60" providerId="AD" clId="Web-{5F5BCDD5-52E3-0D75-3359-21A6B44F119A}" dt="2024-12-25T13:45:49.929" v="96" actId="1076"/>
          <ac:spMkLst>
            <pc:docMk/>
            <pc:sldMk cId="0" sldId="258"/>
            <ac:spMk id="15" creationId="{00000000-0000-0000-0000-000000000000}"/>
          </ac:spMkLst>
        </pc:spChg>
        <pc:spChg chg="mod">
          <ac:chgData name="Maria Nikolava" userId="S::mnikolava@ucgp.net::ed7a87f1-b503-40aa-9a08-dd3cc353aa60" providerId="AD" clId="Web-{5F5BCDD5-52E3-0D75-3359-21A6B44F119A}" dt="2024-12-25T13:45:45.945" v="95" actId="1076"/>
          <ac:spMkLst>
            <pc:docMk/>
            <pc:sldMk cId="0" sldId="258"/>
            <ac:spMk id="16" creationId="{00000000-0000-0000-0000-000000000000}"/>
          </ac:spMkLst>
        </pc:spChg>
        <pc:picChg chg="mod">
          <ac:chgData name="Maria Nikolava" userId="S::mnikolava@ucgp.net::ed7a87f1-b503-40aa-9a08-dd3cc353aa60" providerId="AD" clId="Web-{5F5BCDD5-52E3-0D75-3359-21A6B44F119A}" dt="2024-12-25T13:44:02.864" v="50" actId="1076"/>
          <ac:picMkLst>
            <pc:docMk/>
            <pc:sldMk cId="0" sldId="258"/>
            <ac:picMk id="4" creationId="{00000000-0000-0000-0000-000000000000}"/>
          </ac:picMkLst>
        </pc:picChg>
      </pc:sldChg>
      <pc:sldChg chg="modSp">
        <pc:chgData name="Maria Nikolava" userId="S::mnikolava@ucgp.net::ed7a87f1-b503-40aa-9a08-dd3cc353aa60" providerId="AD" clId="Web-{5F5BCDD5-52E3-0D75-3359-21A6B44F119A}" dt="2024-12-25T13:46:39.024" v="112" actId="20577"/>
        <pc:sldMkLst>
          <pc:docMk/>
          <pc:sldMk cId="0" sldId="259"/>
        </pc:sldMkLst>
        <pc:spChg chg="mod">
          <ac:chgData name="Maria Nikolava" userId="S::mnikolava@ucgp.net::ed7a87f1-b503-40aa-9a08-dd3cc353aa60" providerId="AD" clId="Web-{5F5BCDD5-52E3-0D75-3359-21A6B44F119A}" dt="2024-12-25T13:46:25.852" v="108" actId="20577"/>
          <ac:spMkLst>
            <pc:docMk/>
            <pc:sldMk cId="0" sldId="259"/>
            <ac:spMk id="3" creationId="{00000000-0000-0000-0000-000000000000}"/>
          </ac:spMkLst>
        </pc:spChg>
        <pc:spChg chg="mod">
          <ac:chgData name="Maria Nikolava" userId="S::mnikolava@ucgp.net::ed7a87f1-b503-40aa-9a08-dd3cc353aa60" providerId="AD" clId="Web-{5F5BCDD5-52E3-0D75-3359-21A6B44F119A}" dt="2024-12-25T13:46:39.024" v="112" actId="20577"/>
          <ac:spMkLst>
            <pc:docMk/>
            <pc:sldMk cId="0" sldId="259"/>
            <ac:spMk id="4" creationId="{00000000-0000-0000-0000-000000000000}"/>
          </ac:spMkLst>
        </pc:spChg>
        <pc:spChg chg="mod">
          <ac:chgData name="Maria Nikolava" userId="S::mnikolava@ucgp.net::ed7a87f1-b503-40aa-9a08-dd3cc353aa60" providerId="AD" clId="Web-{5F5BCDD5-52E3-0D75-3359-21A6B44F119A}" dt="2024-12-25T13:46:11.461" v="100" actId="20577"/>
          <ac:spMkLst>
            <pc:docMk/>
            <pc:sldMk cId="0" sldId="259"/>
            <ac:spMk id="5" creationId="{00000000-0000-0000-0000-000000000000}"/>
          </ac:spMkLst>
        </pc:spChg>
      </pc:sldChg>
      <pc:sldChg chg="modSp">
        <pc:chgData name="Maria Nikolava" userId="S::mnikolava@ucgp.net::ed7a87f1-b503-40aa-9a08-dd3cc353aa60" providerId="AD" clId="Web-{5F5BCDD5-52E3-0D75-3359-21A6B44F119A}" dt="2024-12-25T13:48:14.760" v="127" actId="20577"/>
        <pc:sldMkLst>
          <pc:docMk/>
          <pc:sldMk cId="0" sldId="260"/>
        </pc:sldMkLst>
        <pc:spChg chg="mod">
          <ac:chgData name="Maria Nikolava" userId="S::mnikolava@ucgp.net::ed7a87f1-b503-40aa-9a08-dd3cc353aa60" providerId="AD" clId="Web-{5F5BCDD5-52E3-0D75-3359-21A6B44F119A}" dt="2024-12-25T13:48:14.760" v="127" actId="20577"/>
          <ac:spMkLst>
            <pc:docMk/>
            <pc:sldMk cId="0" sldId="260"/>
            <ac:spMk id="3" creationId="{00000000-0000-0000-0000-000000000000}"/>
          </ac:spMkLst>
        </pc:spChg>
        <pc:spChg chg="mod">
          <ac:chgData name="Maria Nikolava" userId="S::mnikolava@ucgp.net::ed7a87f1-b503-40aa-9a08-dd3cc353aa60" providerId="AD" clId="Web-{5F5BCDD5-52E3-0D75-3359-21A6B44F119A}" dt="2024-12-25T13:47:04.571" v="117" actId="1076"/>
          <ac:spMkLst>
            <pc:docMk/>
            <pc:sldMk cId="0" sldId="260"/>
            <ac:spMk id="4" creationId="{00000000-0000-0000-0000-000000000000}"/>
          </ac:spMkLst>
        </pc:spChg>
      </pc:sldChg>
      <pc:sldChg chg="modSp">
        <pc:chgData name="Maria Nikolava" userId="S::mnikolava@ucgp.net::ed7a87f1-b503-40aa-9a08-dd3cc353aa60" providerId="AD" clId="Web-{5F5BCDD5-52E3-0D75-3359-21A6B44F119A}" dt="2024-12-25T13:49:24.714" v="148" actId="20577"/>
        <pc:sldMkLst>
          <pc:docMk/>
          <pc:sldMk cId="0" sldId="261"/>
        </pc:sldMkLst>
        <pc:spChg chg="mod">
          <ac:chgData name="Maria Nikolava" userId="S::mnikolava@ucgp.net::ed7a87f1-b503-40aa-9a08-dd3cc353aa60" providerId="AD" clId="Web-{5F5BCDD5-52E3-0D75-3359-21A6B44F119A}" dt="2024-12-25T13:48:47.354" v="132" actId="20577"/>
          <ac:spMkLst>
            <pc:docMk/>
            <pc:sldMk cId="0" sldId="261"/>
            <ac:spMk id="3" creationId="{00000000-0000-0000-0000-000000000000}"/>
          </ac:spMkLst>
        </pc:spChg>
        <pc:spChg chg="mod">
          <ac:chgData name="Maria Nikolava" userId="S::mnikolava@ucgp.net::ed7a87f1-b503-40aa-9a08-dd3cc353aa60" providerId="AD" clId="Web-{5F5BCDD5-52E3-0D75-3359-21A6B44F119A}" dt="2024-12-25T13:49:24.714" v="148" actId="20577"/>
          <ac:spMkLst>
            <pc:docMk/>
            <pc:sldMk cId="0" sldId="261"/>
            <ac:spMk id="4" creationId="{00000000-0000-0000-0000-000000000000}"/>
          </ac:spMkLst>
        </pc:spChg>
        <pc:spChg chg="mod">
          <ac:chgData name="Maria Nikolava" userId="S::mnikolava@ucgp.net::ed7a87f1-b503-40aa-9a08-dd3cc353aa60" providerId="AD" clId="Web-{5F5BCDD5-52E3-0D75-3359-21A6B44F119A}" dt="2024-12-25T13:49:18.324" v="144" actId="20577"/>
          <ac:spMkLst>
            <pc:docMk/>
            <pc:sldMk cId="0" sldId="261"/>
            <ac:spMk id="6" creationId="{00000000-0000-0000-0000-000000000000}"/>
          </ac:spMkLst>
        </pc:spChg>
        <pc:spChg chg="mod">
          <ac:chgData name="Maria Nikolava" userId="S::mnikolava@ucgp.net::ed7a87f1-b503-40aa-9a08-dd3cc353aa60" providerId="AD" clId="Web-{5F5BCDD5-52E3-0D75-3359-21A6B44F119A}" dt="2024-12-25T13:49:09.073" v="140" actId="20577"/>
          <ac:spMkLst>
            <pc:docMk/>
            <pc:sldMk cId="0" sldId="261"/>
            <ac:spMk id="8" creationId="{00000000-0000-0000-0000-000000000000}"/>
          </ac:spMkLst>
        </pc:spChg>
        <pc:spChg chg="mod">
          <ac:chgData name="Maria Nikolava" userId="S::mnikolava@ucgp.net::ed7a87f1-b503-40aa-9a08-dd3cc353aa60" providerId="AD" clId="Web-{5F5BCDD5-52E3-0D75-3359-21A6B44F119A}" dt="2024-12-25T13:48:59.558" v="136" actId="20577"/>
          <ac:spMkLst>
            <pc:docMk/>
            <pc:sldMk cId="0" sldId="261"/>
            <ac:spMk id="10" creationId="{00000000-0000-0000-0000-000000000000}"/>
          </ac:spMkLst>
        </pc:spChg>
      </pc:sldChg>
      <pc:sldChg chg="modSp">
        <pc:chgData name="Maria Nikolava" userId="S::mnikolava@ucgp.net::ed7a87f1-b503-40aa-9a08-dd3cc353aa60" providerId="AD" clId="Web-{5F5BCDD5-52E3-0D75-3359-21A6B44F119A}" dt="2024-12-25T13:53:27.563" v="195" actId="14100"/>
        <pc:sldMkLst>
          <pc:docMk/>
          <pc:sldMk cId="0" sldId="262"/>
        </pc:sldMkLst>
        <pc:spChg chg="mod">
          <ac:chgData name="Maria Nikolava" userId="S::mnikolava@ucgp.net::ed7a87f1-b503-40aa-9a08-dd3cc353aa60" providerId="AD" clId="Web-{5F5BCDD5-52E3-0D75-3359-21A6B44F119A}" dt="2024-12-25T13:53:27.563" v="195" actId="14100"/>
          <ac:spMkLst>
            <pc:docMk/>
            <pc:sldMk cId="0" sldId="262"/>
            <ac:spMk id="7" creationId="{00000000-0000-0000-0000-000000000000}"/>
          </ac:spMkLst>
        </pc:spChg>
        <pc:spChg chg="mod">
          <ac:chgData name="Maria Nikolava" userId="S::mnikolava@ucgp.net::ed7a87f1-b503-40aa-9a08-dd3cc353aa60" providerId="AD" clId="Web-{5F5BCDD5-52E3-0D75-3359-21A6B44F119A}" dt="2024-12-25T13:52:57.875" v="187" actId="14100"/>
          <ac:spMkLst>
            <pc:docMk/>
            <pc:sldMk cId="0" sldId="262"/>
            <ac:spMk id="8" creationId="{00000000-0000-0000-0000-000000000000}"/>
          </ac:spMkLst>
        </pc:spChg>
        <pc:spChg chg="mod">
          <ac:chgData name="Maria Nikolava" userId="S::mnikolava@ucgp.net::ed7a87f1-b503-40aa-9a08-dd3cc353aa60" providerId="AD" clId="Web-{5F5BCDD5-52E3-0D75-3359-21A6B44F119A}" dt="2024-12-25T13:50:57.388" v="164" actId="1076"/>
          <ac:spMkLst>
            <pc:docMk/>
            <pc:sldMk cId="0" sldId="262"/>
            <ac:spMk id="9" creationId="{00000000-0000-0000-0000-000000000000}"/>
          </ac:spMkLst>
        </pc:spChg>
        <pc:spChg chg="mod">
          <ac:chgData name="Maria Nikolava" userId="S::mnikolava@ucgp.net::ed7a87f1-b503-40aa-9a08-dd3cc353aa60" providerId="AD" clId="Web-{5F5BCDD5-52E3-0D75-3359-21A6B44F119A}" dt="2024-12-25T13:50:00.918" v="153" actId="20577"/>
          <ac:spMkLst>
            <pc:docMk/>
            <pc:sldMk cId="0" sldId="262"/>
            <ac:spMk id="10" creationId="{00000000-0000-0000-0000-000000000000}"/>
          </ac:spMkLst>
        </pc:spChg>
        <pc:spChg chg="mod">
          <ac:chgData name="Maria Nikolava" userId="S::mnikolava@ucgp.net::ed7a87f1-b503-40aa-9a08-dd3cc353aa60" providerId="AD" clId="Web-{5F5BCDD5-52E3-0D75-3359-21A6B44F119A}" dt="2024-12-25T13:51:18.967" v="168" actId="20577"/>
          <ac:spMkLst>
            <pc:docMk/>
            <pc:sldMk cId="0" sldId="262"/>
            <ac:spMk id="11" creationId="{00000000-0000-0000-0000-000000000000}"/>
          </ac:spMkLst>
        </pc:spChg>
        <pc:spChg chg="mod">
          <ac:chgData name="Maria Nikolava" userId="S::mnikolava@ucgp.net::ed7a87f1-b503-40aa-9a08-dd3cc353aa60" providerId="AD" clId="Web-{5F5BCDD5-52E3-0D75-3359-21A6B44F119A}" dt="2024-12-25T13:50:21.169" v="159" actId="1076"/>
          <ac:spMkLst>
            <pc:docMk/>
            <pc:sldMk cId="0" sldId="262"/>
            <ac:spMk id="12" creationId="{00000000-0000-0000-0000-000000000000}"/>
          </ac:spMkLst>
        </pc:spChg>
        <pc:picChg chg="mod">
          <ac:chgData name="Maria Nikolava" userId="S::mnikolava@ucgp.net::ed7a87f1-b503-40aa-9a08-dd3cc353aa60" providerId="AD" clId="Web-{5F5BCDD5-52E3-0D75-3359-21A6B44F119A}" dt="2024-12-25T13:53:07.953" v="190" actId="14100"/>
          <ac:picMkLst>
            <pc:docMk/>
            <pc:sldMk cId="0" sldId="262"/>
            <ac:picMk id="2" creationId="{00000000-0000-0000-0000-000000000000}"/>
          </ac:picMkLst>
        </pc:picChg>
      </pc:sldChg>
      <pc:sldChg chg="modSp">
        <pc:chgData name="Maria Nikolava" userId="S::mnikolava@ucgp.net::ed7a87f1-b503-40aa-9a08-dd3cc353aa60" providerId="AD" clId="Web-{5F5BCDD5-52E3-0D75-3359-21A6B44F119A}" dt="2024-12-25T13:55:54.675" v="224" actId="20577"/>
        <pc:sldMkLst>
          <pc:docMk/>
          <pc:sldMk cId="0" sldId="263"/>
        </pc:sldMkLst>
        <pc:spChg chg="mod">
          <ac:chgData name="Maria Nikolava" userId="S::mnikolava@ucgp.net::ed7a87f1-b503-40aa-9a08-dd3cc353aa60" providerId="AD" clId="Web-{5F5BCDD5-52E3-0D75-3359-21A6B44F119A}" dt="2024-12-25T13:54:20.189" v="200" actId="20577"/>
          <ac:spMkLst>
            <pc:docMk/>
            <pc:sldMk cId="0" sldId="263"/>
            <ac:spMk id="4" creationId="{00000000-0000-0000-0000-000000000000}"/>
          </ac:spMkLst>
        </pc:spChg>
        <pc:spChg chg="mod">
          <ac:chgData name="Maria Nikolava" userId="S::mnikolava@ucgp.net::ed7a87f1-b503-40aa-9a08-dd3cc353aa60" providerId="AD" clId="Web-{5F5BCDD5-52E3-0D75-3359-21A6B44F119A}" dt="2024-12-25T13:54:45.080" v="207" actId="1076"/>
          <ac:spMkLst>
            <pc:docMk/>
            <pc:sldMk cId="0" sldId="263"/>
            <ac:spMk id="6" creationId="{00000000-0000-0000-0000-000000000000}"/>
          </ac:spMkLst>
        </pc:spChg>
        <pc:spChg chg="mod">
          <ac:chgData name="Maria Nikolava" userId="S::mnikolava@ucgp.net::ed7a87f1-b503-40aa-9a08-dd3cc353aa60" providerId="AD" clId="Web-{5F5BCDD5-52E3-0D75-3359-21A6B44F119A}" dt="2024-12-25T13:55:46.644" v="220" actId="20577"/>
          <ac:spMkLst>
            <pc:docMk/>
            <pc:sldMk cId="0" sldId="263"/>
            <ac:spMk id="7" creationId="{00000000-0000-0000-0000-000000000000}"/>
          </ac:spMkLst>
        </pc:spChg>
        <pc:spChg chg="mod">
          <ac:chgData name="Maria Nikolava" userId="S::mnikolava@ucgp.net::ed7a87f1-b503-40aa-9a08-dd3cc353aa60" providerId="AD" clId="Web-{5F5BCDD5-52E3-0D75-3359-21A6B44F119A}" dt="2024-12-25T13:55:54.675" v="224" actId="20577"/>
          <ac:spMkLst>
            <pc:docMk/>
            <pc:sldMk cId="0" sldId="263"/>
            <ac:spMk id="8" creationId="{00000000-0000-0000-0000-000000000000}"/>
          </ac:spMkLst>
        </pc:spChg>
        <pc:spChg chg="mod">
          <ac:chgData name="Maria Nikolava" userId="S::mnikolava@ucgp.net::ed7a87f1-b503-40aa-9a08-dd3cc353aa60" providerId="AD" clId="Web-{5F5BCDD5-52E3-0D75-3359-21A6B44F119A}" dt="2024-12-25T13:55:27.799" v="215" actId="20577"/>
          <ac:spMkLst>
            <pc:docMk/>
            <pc:sldMk cId="0" sldId="263"/>
            <ac:spMk id="9" creationId="{00000000-0000-0000-0000-000000000000}"/>
          </ac:spMkLst>
        </pc:spChg>
        <pc:picChg chg="mod">
          <ac:chgData name="Maria Nikolava" userId="S::mnikolava@ucgp.net::ed7a87f1-b503-40aa-9a08-dd3cc353aa60" providerId="AD" clId="Web-{5F5BCDD5-52E3-0D75-3359-21A6B44F119A}" dt="2024-12-25T13:54:30.048" v="205" actId="1076"/>
          <ac:picMkLst>
            <pc:docMk/>
            <pc:sldMk cId="0" sldId="263"/>
            <ac:picMk id="3" creationId="{00000000-0000-0000-0000-000000000000}"/>
          </ac:picMkLst>
        </pc:picChg>
      </pc:sldChg>
      <pc:sldChg chg="modSp">
        <pc:chgData name="Maria Nikolava" userId="S::mnikolava@ucgp.net::ed7a87f1-b503-40aa-9a08-dd3cc353aa60" providerId="AD" clId="Web-{5F5BCDD5-52E3-0D75-3359-21A6B44F119A}" dt="2024-12-25T13:57:15.223" v="245" actId="1076"/>
        <pc:sldMkLst>
          <pc:docMk/>
          <pc:sldMk cId="0" sldId="264"/>
        </pc:sldMkLst>
        <pc:spChg chg="mod">
          <ac:chgData name="Maria Nikolava" userId="S::mnikolava@ucgp.net::ed7a87f1-b503-40aa-9a08-dd3cc353aa60" providerId="AD" clId="Web-{5F5BCDD5-52E3-0D75-3359-21A6B44F119A}" dt="2024-12-25T13:56:25.488" v="229" actId="20577"/>
          <ac:spMkLst>
            <pc:docMk/>
            <pc:sldMk cId="0" sldId="264"/>
            <ac:spMk id="4" creationId="{00000000-0000-0000-0000-000000000000}"/>
          </ac:spMkLst>
        </pc:spChg>
        <pc:spChg chg="mod">
          <ac:chgData name="Maria Nikolava" userId="S::mnikolava@ucgp.net::ed7a87f1-b503-40aa-9a08-dd3cc353aa60" providerId="AD" clId="Web-{5F5BCDD5-52E3-0D75-3359-21A6B44F119A}" dt="2024-12-25T13:57:15.223" v="245" actId="1076"/>
          <ac:spMkLst>
            <pc:docMk/>
            <pc:sldMk cId="0" sldId="264"/>
            <ac:spMk id="5" creationId="{00000000-0000-0000-0000-000000000000}"/>
          </ac:spMkLst>
        </pc:spChg>
        <pc:spChg chg="mod">
          <ac:chgData name="Maria Nikolava" userId="S::mnikolava@ucgp.net::ed7a87f1-b503-40aa-9a08-dd3cc353aa60" providerId="AD" clId="Web-{5F5BCDD5-52E3-0D75-3359-21A6B44F119A}" dt="2024-12-25T13:57:02.067" v="241" actId="1076"/>
          <ac:spMkLst>
            <pc:docMk/>
            <pc:sldMk cId="0" sldId="264"/>
            <ac:spMk id="6" creationId="{00000000-0000-0000-0000-000000000000}"/>
          </ac:spMkLst>
        </pc:spChg>
        <pc:spChg chg="mod">
          <ac:chgData name="Maria Nikolava" userId="S::mnikolava@ucgp.net::ed7a87f1-b503-40aa-9a08-dd3cc353aa60" providerId="AD" clId="Web-{5F5BCDD5-52E3-0D75-3359-21A6B44F119A}" dt="2024-12-25T13:56:49.739" v="237" actId="1076"/>
          <ac:spMkLst>
            <pc:docMk/>
            <pc:sldMk cId="0" sldId="264"/>
            <ac:spMk id="7" creationId="{00000000-0000-0000-0000-000000000000}"/>
          </ac:spMkLst>
        </pc:spChg>
        <pc:spChg chg="mod">
          <ac:chgData name="Maria Nikolava" userId="S::mnikolava@ucgp.net::ed7a87f1-b503-40aa-9a08-dd3cc353aa60" providerId="AD" clId="Web-{5F5BCDD5-52E3-0D75-3359-21A6B44F119A}" dt="2024-12-25T13:56:33.863" v="233" actId="1076"/>
          <ac:spMkLst>
            <pc:docMk/>
            <pc:sldMk cId="0" sldId="264"/>
            <ac:spMk id="8" creationId="{00000000-0000-0000-0000-000000000000}"/>
          </ac:spMkLst>
        </pc:spChg>
      </pc:sldChg>
      <pc:sldChg chg="modSp">
        <pc:chgData name="Maria Nikolava" userId="S::mnikolava@ucgp.net::ed7a87f1-b503-40aa-9a08-dd3cc353aa60" providerId="AD" clId="Web-{5F5BCDD5-52E3-0D75-3359-21A6B44F119A}" dt="2024-12-25T13:58:38.881" v="276" actId="20577"/>
        <pc:sldMkLst>
          <pc:docMk/>
          <pc:sldMk cId="0" sldId="265"/>
        </pc:sldMkLst>
        <pc:spChg chg="mod">
          <ac:chgData name="Maria Nikolava" userId="S::mnikolava@ucgp.net::ed7a87f1-b503-40aa-9a08-dd3cc353aa60" providerId="AD" clId="Web-{5F5BCDD5-52E3-0D75-3359-21A6B44F119A}" dt="2024-12-25T13:58:38.881" v="276" actId="20577"/>
          <ac:spMkLst>
            <pc:docMk/>
            <pc:sldMk cId="0" sldId="265"/>
            <ac:spMk id="6" creationId="{00000000-0000-0000-0000-000000000000}"/>
          </ac:spMkLst>
        </pc:spChg>
        <pc:spChg chg="mod">
          <ac:chgData name="Maria Nikolava" userId="S::mnikolava@ucgp.net::ed7a87f1-b503-40aa-9a08-dd3cc353aa60" providerId="AD" clId="Web-{5F5BCDD5-52E3-0D75-3359-21A6B44F119A}" dt="2024-12-25T13:58:23.209" v="269" actId="1076"/>
          <ac:spMkLst>
            <pc:docMk/>
            <pc:sldMk cId="0" sldId="265"/>
            <ac:spMk id="7" creationId="{00000000-0000-0000-0000-000000000000}"/>
          </ac:spMkLst>
        </pc:spChg>
        <pc:spChg chg="mod">
          <ac:chgData name="Maria Nikolava" userId="S::mnikolava@ucgp.net::ed7a87f1-b503-40aa-9a08-dd3cc353aa60" providerId="AD" clId="Web-{5F5BCDD5-52E3-0D75-3359-21A6B44F119A}" dt="2024-12-25T13:57:47.099" v="255" actId="1076"/>
          <ac:spMkLst>
            <pc:docMk/>
            <pc:sldMk cId="0" sldId="265"/>
            <ac:spMk id="8" creationId="{00000000-0000-0000-0000-000000000000}"/>
          </ac:spMkLst>
        </pc:spChg>
        <pc:spChg chg="mod">
          <ac:chgData name="Maria Nikolava" userId="S::mnikolava@ucgp.net::ed7a87f1-b503-40aa-9a08-dd3cc353aa60" providerId="AD" clId="Web-{5F5BCDD5-52E3-0D75-3359-21A6B44F119A}" dt="2024-12-25T13:57:35.552" v="250" actId="20577"/>
          <ac:spMkLst>
            <pc:docMk/>
            <pc:sldMk cId="0" sldId="265"/>
            <ac:spMk id="9" creationId="{00000000-0000-0000-0000-000000000000}"/>
          </ac:spMkLst>
        </pc:spChg>
        <pc:spChg chg="mod">
          <ac:chgData name="Maria Nikolava" userId="S::mnikolava@ucgp.net::ed7a87f1-b503-40aa-9a08-dd3cc353aa60" providerId="AD" clId="Web-{5F5BCDD5-52E3-0D75-3359-21A6B44F119A}" dt="2024-12-25T13:58:05.599" v="264" actId="20577"/>
          <ac:spMkLst>
            <pc:docMk/>
            <pc:sldMk cId="0" sldId="265"/>
            <ac:spMk id="10" creationId="{00000000-0000-0000-0000-000000000000}"/>
          </ac:spMkLst>
        </pc:spChg>
      </pc:sldChg>
      <pc:sldChg chg="modSp">
        <pc:chgData name="Maria Nikolava" userId="S::mnikolava@ucgp.net::ed7a87f1-b503-40aa-9a08-dd3cc353aa60" providerId="AD" clId="Web-{5F5BCDD5-52E3-0D75-3359-21A6B44F119A}" dt="2024-12-25T14:02:23.245" v="333" actId="20577"/>
        <pc:sldMkLst>
          <pc:docMk/>
          <pc:sldMk cId="0" sldId="266"/>
        </pc:sldMkLst>
        <pc:spChg chg="mod">
          <ac:chgData name="Maria Nikolava" userId="S::mnikolava@ucgp.net::ed7a87f1-b503-40aa-9a08-dd3cc353aa60" providerId="AD" clId="Web-{5F5BCDD5-52E3-0D75-3359-21A6B44F119A}" dt="2024-12-25T14:00:36.634" v="302"/>
          <ac:spMkLst>
            <pc:docMk/>
            <pc:sldMk cId="0" sldId="266"/>
            <ac:spMk id="7" creationId="{00000000-0000-0000-0000-000000000000}"/>
          </ac:spMkLst>
        </pc:spChg>
        <pc:spChg chg="mod">
          <ac:chgData name="Maria Nikolava" userId="S::mnikolava@ucgp.net::ed7a87f1-b503-40aa-9a08-dd3cc353aa60" providerId="AD" clId="Web-{5F5BCDD5-52E3-0D75-3359-21A6B44F119A}" dt="2024-12-25T14:00:19.789" v="297" actId="1076"/>
          <ac:spMkLst>
            <pc:docMk/>
            <pc:sldMk cId="0" sldId="266"/>
            <ac:spMk id="8" creationId="{00000000-0000-0000-0000-000000000000}"/>
          </ac:spMkLst>
        </pc:spChg>
        <pc:spChg chg="mod">
          <ac:chgData name="Maria Nikolava" userId="S::mnikolava@ucgp.net::ed7a87f1-b503-40aa-9a08-dd3cc353aa60" providerId="AD" clId="Web-{5F5BCDD5-52E3-0D75-3359-21A6B44F119A}" dt="2024-12-25T13:59:24.132" v="281" actId="20577"/>
          <ac:spMkLst>
            <pc:docMk/>
            <pc:sldMk cId="0" sldId="266"/>
            <ac:spMk id="9" creationId="{00000000-0000-0000-0000-000000000000}"/>
          </ac:spMkLst>
        </pc:spChg>
        <pc:spChg chg="mod">
          <ac:chgData name="Maria Nikolava" userId="S::mnikolava@ucgp.net::ed7a87f1-b503-40aa-9a08-dd3cc353aa60" providerId="AD" clId="Web-{5F5BCDD5-52E3-0D75-3359-21A6B44F119A}" dt="2024-12-25T14:00:49.837" v="305" actId="20577"/>
          <ac:spMkLst>
            <pc:docMk/>
            <pc:sldMk cId="0" sldId="266"/>
            <ac:spMk id="10" creationId="{00000000-0000-0000-0000-000000000000}"/>
          </ac:spMkLst>
        </pc:spChg>
        <pc:spChg chg="mod">
          <ac:chgData name="Maria Nikolava" userId="S::mnikolava@ucgp.net::ed7a87f1-b503-40aa-9a08-dd3cc353aa60" providerId="AD" clId="Web-{5F5BCDD5-52E3-0D75-3359-21A6B44F119A}" dt="2024-12-25T14:01:32.306" v="315" actId="20577"/>
          <ac:spMkLst>
            <pc:docMk/>
            <pc:sldMk cId="0" sldId="266"/>
            <ac:spMk id="11" creationId="{00000000-0000-0000-0000-000000000000}"/>
          </ac:spMkLst>
        </pc:spChg>
        <pc:spChg chg="mod">
          <ac:chgData name="Maria Nikolava" userId="S::mnikolava@ucgp.net::ed7a87f1-b503-40aa-9a08-dd3cc353aa60" providerId="AD" clId="Web-{5F5BCDD5-52E3-0D75-3359-21A6B44F119A}" dt="2024-12-25T14:01:05.087" v="308" actId="20577"/>
          <ac:spMkLst>
            <pc:docMk/>
            <pc:sldMk cId="0" sldId="266"/>
            <ac:spMk id="12" creationId="{00000000-0000-0000-0000-000000000000}"/>
          </ac:spMkLst>
        </pc:spChg>
        <pc:spChg chg="mod">
          <ac:chgData name="Maria Nikolava" userId="S::mnikolava@ucgp.net::ed7a87f1-b503-40aa-9a08-dd3cc353aa60" providerId="AD" clId="Web-{5F5BCDD5-52E3-0D75-3359-21A6B44F119A}" dt="2024-12-25T14:01:43.729" v="319" actId="20577"/>
          <ac:spMkLst>
            <pc:docMk/>
            <pc:sldMk cId="0" sldId="266"/>
            <ac:spMk id="13" creationId="{00000000-0000-0000-0000-000000000000}"/>
          </ac:spMkLst>
        </pc:spChg>
        <pc:spChg chg="mod">
          <ac:chgData name="Maria Nikolava" userId="S::mnikolava@ucgp.net::ed7a87f1-b503-40aa-9a08-dd3cc353aa60" providerId="AD" clId="Web-{5F5BCDD5-52E3-0D75-3359-21A6B44F119A}" dt="2024-12-25T14:01:14.587" v="311" actId="20577"/>
          <ac:spMkLst>
            <pc:docMk/>
            <pc:sldMk cId="0" sldId="266"/>
            <ac:spMk id="14" creationId="{00000000-0000-0000-0000-000000000000}"/>
          </ac:spMkLst>
        </pc:spChg>
        <pc:spChg chg="mod">
          <ac:chgData name="Maria Nikolava" userId="S::mnikolava@ucgp.net::ed7a87f1-b503-40aa-9a08-dd3cc353aa60" providerId="AD" clId="Web-{5F5BCDD5-52E3-0D75-3359-21A6B44F119A}" dt="2024-12-25T14:01:53.276" v="323" actId="20577"/>
          <ac:spMkLst>
            <pc:docMk/>
            <pc:sldMk cId="0" sldId="266"/>
            <ac:spMk id="15" creationId="{00000000-0000-0000-0000-000000000000}"/>
          </ac:spMkLst>
        </pc:spChg>
        <pc:spChg chg="mod">
          <ac:chgData name="Maria Nikolava" userId="S::mnikolava@ucgp.net::ed7a87f1-b503-40aa-9a08-dd3cc353aa60" providerId="AD" clId="Web-{5F5BCDD5-52E3-0D75-3359-21A6B44F119A}" dt="2024-12-25T14:02:07.338" v="327" actId="20577"/>
          <ac:spMkLst>
            <pc:docMk/>
            <pc:sldMk cId="0" sldId="266"/>
            <ac:spMk id="17" creationId="{00000000-0000-0000-0000-000000000000}"/>
          </ac:spMkLst>
        </pc:spChg>
        <pc:spChg chg="mod">
          <ac:chgData name="Maria Nikolava" userId="S::mnikolava@ucgp.net::ed7a87f1-b503-40aa-9a08-dd3cc353aa60" providerId="AD" clId="Web-{5F5BCDD5-52E3-0D75-3359-21A6B44F119A}" dt="2024-12-25T14:02:23.245" v="333" actId="20577"/>
          <ac:spMkLst>
            <pc:docMk/>
            <pc:sldMk cId="0" sldId="266"/>
            <ac:spMk id="19" creationId="{00000000-0000-0000-0000-000000000000}"/>
          </ac:spMkLst>
        </pc:spChg>
        <pc:picChg chg="mod">
          <ac:chgData name="Maria Nikolava" userId="S::mnikolava@ucgp.net::ed7a87f1-b503-40aa-9a08-dd3cc353aa60" providerId="AD" clId="Web-{5F5BCDD5-52E3-0D75-3359-21A6B44F119A}" dt="2024-12-25T14:00:01.117" v="293" actId="14100"/>
          <ac:picMkLst>
            <pc:docMk/>
            <pc:sldMk cId="0" sldId="266"/>
            <ac:picMk id="4" creationId="{00000000-0000-0000-0000-000000000000}"/>
          </ac:picMkLst>
        </pc:picChg>
      </pc:sldChg>
      <pc:sldChg chg="modSp">
        <pc:chgData name="Maria Nikolava" userId="S::mnikolava@ucgp.net::ed7a87f1-b503-40aa-9a08-dd3cc353aa60" providerId="AD" clId="Web-{5F5BCDD5-52E3-0D75-3359-21A6B44F119A}" dt="2024-12-25T14:04:02.472" v="361" actId="20577"/>
        <pc:sldMkLst>
          <pc:docMk/>
          <pc:sldMk cId="0" sldId="267"/>
        </pc:sldMkLst>
        <pc:spChg chg="mod">
          <ac:chgData name="Maria Nikolava" userId="S::mnikolava@ucgp.net::ed7a87f1-b503-40aa-9a08-dd3cc353aa60" providerId="AD" clId="Web-{5F5BCDD5-52E3-0D75-3359-21A6B44F119A}" dt="2024-12-25T14:02:49.283" v="338" actId="20577"/>
          <ac:spMkLst>
            <pc:docMk/>
            <pc:sldMk cId="0" sldId="267"/>
            <ac:spMk id="5" creationId="{00000000-0000-0000-0000-000000000000}"/>
          </ac:spMkLst>
        </pc:spChg>
        <pc:spChg chg="mod">
          <ac:chgData name="Maria Nikolava" userId="S::mnikolava@ucgp.net::ed7a87f1-b503-40aa-9a08-dd3cc353aa60" providerId="AD" clId="Web-{5F5BCDD5-52E3-0D75-3359-21A6B44F119A}" dt="2024-12-25T14:03:26.596" v="348" actId="20577"/>
          <ac:spMkLst>
            <pc:docMk/>
            <pc:sldMk cId="0" sldId="267"/>
            <ac:spMk id="6" creationId="{00000000-0000-0000-0000-000000000000}"/>
          </ac:spMkLst>
        </pc:spChg>
        <pc:spChg chg="mod">
          <ac:chgData name="Maria Nikolava" userId="S::mnikolava@ucgp.net::ed7a87f1-b503-40aa-9a08-dd3cc353aa60" providerId="AD" clId="Web-{5F5BCDD5-52E3-0D75-3359-21A6B44F119A}" dt="2024-12-25T14:03:02.595" v="344" actId="1076"/>
          <ac:spMkLst>
            <pc:docMk/>
            <pc:sldMk cId="0" sldId="267"/>
            <ac:spMk id="7" creationId="{00000000-0000-0000-0000-000000000000}"/>
          </ac:spMkLst>
        </pc:spChg>
        <pc:spChg chg="mod">
          <ac:chgData name="Maria Nikolava" userId="S::mnikolava@ucgp.net::ed7a87f1-b503-40aa-9a08-dd3cc353aa60" providerId="AD" clId="Web-{5F5BCDD5-52E3-0D75-3359-21A6B44F119A}" dt="2024-12-25T14:04:02.472" v="361" actId="20577"/>
          <ac:spMkLst>
            <pc:docMk/>
            <pc:sldMk cId="0" sldId="267"/>
            <ac:spMk id="9" creationId="{00000000-0000-0000-0000-000000000000}"/>
          </ac:spMkLst>
        </pc:spChg>
        <pc:spChg chg="mod">
          <ac:chgData name="Maria Nikolava" userId="S::mnikolava@ucgp.net::ed7a87f1-b503-40aa-9a08-dd3cc353aa60" providerId="AD" clId="Web-{5F5BCDD5-52E3-0D75-3359-21A6B44F119A}" dt="2024-12-25T14:03:30.002" v="351" actId="20577"/>
          <ac:spMkLst>
            <pc:docMk/>
            <pc:sldMk cId="0" sldId="267"/>
            <ac:spMk id="10" creationId="{00000000-0000-0000-0000-000000000000}"/>
          </ac:spMkLst>
        </pc:spChg>
      </pc:sldChg>
      <pc:sldChg chg="modSp">
        <pc:chgData name="Maria Nikolava" userId="S::mnikolava@ucgp.net::ed7a87f1-b503-40aa-9a08-dd3cc353aa60" providerId="AD" clId="Web-{5F5BCDD5-52E3-0D75-3359-21A6B44F119A}" dt="2024-12-25T14:04:53.426" v="375" actId="1076"/>
        <pc:sldMkLst>
          <pc:docMk/>
          <pc:sldMk cId="0" sldId="268"/>
        </pc:sldMkLst>
        <pc:spChg chg="mod">
          <ac:chgData name="Maria Nikolava" userId="S::mnikolava@ucgp.net::ed7a87f1-b503-40aa-9a08-dd3cc353aa60" providerId="AD" clId="Web-{5F5BCDD5-52E3-0D75-3359-21A6B44F119A}" dt="2024-12-25T14:04:53.426" v="375" actId="1076"/>
          <ac:spMkLst>
            <pc:docMk/>
            <pc:sldMk cId="0" sldId="268"/>
            <ac:spMk id="3" creationId="{00000000-0000-0000-0000-000000000000}"/>
          </ac:spMkLst>
        </pc:spChg>
        <pc:spChg chg="mod">
          <ac:chgData name="Maria Nikolava" userId="S::mnikolava@ucgp.net::ed7a87f1-b503-40aa-9a08-dd3cc353aa60" providerId="AD" clId="Web-{5F5BCDD5-52E3-0D75-3359-21A6B44F119A}" dt="2024-12-25T14:04:27.660" v="368" actId="1076"/>
          <ac:spMkLst>
            <pc:docMk/>
            <pc:sldMk cId="0" sldId="268"/>
            <ac:spMk id="4" creationId="{00000000-0000-0000-0000-000000000000}"/>
          </ac:spMkLst>
        </pc:spChg>
        <pc:picChg chg="mod">
          <ac:chgData name="Maria Nikolava" userId="S::mnikolava@ucgp.net::ed7a87f1-b503-40aa-9a08-dd3cc353aa60" providerId="AD" clId="Web-{5F5BCDD5-52E3-0D75-3359-21A6B44F119A}" dt="2024-12-25T14:04:22.035" v="367" actId="1076"/>
          <ac:picMkLst>
            <pc:docMk/>
            <pc:sldMk cId="0" sldId="268"/>
            <ac:picMk id="2" creationId="{00000000-0000-0000-0000-000000000000}"/>
          </ac:picMkLst>
        </pc:picChg>
      </pc:sldChg>
      <pc:sldChg chg="modSp">
        <pc:chgData name="Maria Nikolava" userId="S::mnikolava@ucgp.net::ed7a87f1-b503-40aa-9a08-dd3cc353aa60" providerId="AD" clId="Web-{5F5BCDD5-52E3-0D75-3359-21A6B44F119A}" dt="2024-12-25T14:09:42.572" v="451" actId="20577"/>
        <pc:sldMkLst>
          <pc:docMk/>
          <pc:sldMk cId="0" sldId="269"/>
        </pc:sldMkLst>
        <pc:spChg chg="mod">
          <ac:chgData name="Maria Nikolava" userId="S::mnikolava@ucgp.net::ed7a87f1-b503-40aa-9a08-dd3cc353aa60" providerId="AD" clId="Web-{5F5BCDD5-52E3-0D75-3359-21A6B44F119A}" dt="2024-12-25T14:05:30.786" v="380" actId="20577"/>
          <ac:spMkLst>
            <pc:docMk/>
            <pc:sldMk cId="0" sldId="269"/>
            <ac:spMk id="20" creationId="{00000000-0000-0000-0000-000000000000}"/>
          </ac:spMkLst>
        </pc:spChg>
        <pc:spChg chg="mod">
          <ac:chgData name="Maria Nikolava" userId="S::mnikolava@ucgp.net::ed7a87f1-b503-40aa-9a08-dd3cc353aa60" providerId="AD" clId="Web-{5F5BCDD5-52E3-0D75-3359-21A6B44F119A}" dt="2024-12-25T14:06:24.084" v="389" actId="20577"/>
          <ac:spMkLst>
            <pc:docMk/>
            <pc:sldMk cId="0" sldId="269"/>
            <ac:spMk id="22" creationId="{00000000-0000-0000-0000-000000000000}"/>
          </ac:spMkLst>
        </pc:spChg>
        <pc:spChg chg="mod">
          <ac:chgData name="Maria Nikolava" userId="S::mnikolava@ucgp.net::ed7a87f1-b503-40aa-9a08-dd3cc353aa60" providerId="AD" clId="Web-{5F5BCDD5-52E3-0D75-3359-21A6B44F119A}" dt="2024-12-25T14:07:32.929" v="414" actId="1076"/>
          <ac:spMkLst>
            <pc:docMk/>
            <pc:sldMk cId="0" sldId="269"/>
            <ac:spMk id="23" creationId="{00000000-0000-0000-0000-000000000000}"/>
          </ac:spMkLst>
        </pc:spChg>
        <pc:spChg chg="mod">
          <ac:chgData name="Maria Nikolava" userId="S::mnikolava@ucgp.net::ed7a87f1-b503-40aa-9a08-dd3cc353aa60" providerId="AD" clId="Web-{5F5BCDD5-52E3-0D75-3359-21A6B44F119A}" dt="2024-12-25T14:05:56.240" v="385" actId="14100"/>
          <ac:spMkLst>
            <pc:docMk/>
            <pc:sldMk cId="0" sldId="269"/>
            <ac:spMk id="24" creationId="{00000000-0000-0000-0000-000000000000}"/>
          </ac:spMkLst>
        </pc:spChg>
        <pc:spChg chg="mod">
          <ac:chgData name="Maria Nikolava" userId="S::mnikolava@ucgp.net::ed7a87f1-b503-40aa-9a08-dd3cc353aa60" providerId="AD" clId="Web-{5F5BCDD5-52E3-0D75-3359-21A6B44F119A}" dt="2024-12-25T14:08:09.883" v="422" actId="20577"/>
          <ac:spMkLst>
            <pc:docMk/>
            <pc:sldMk cId="0" sldId="269"/>
            <ac:spMk id="26" creationId="{00000000-0000-0000-0000-000000000000}"/>
          </ac:spMkLst>
        </pc:spChg>
        <pc:spChg chg="mod">
          <ac:chgData name="Maria Nikolava" userId="S::mnikolava@ucgp.net::ed7a87f1-b503-40aa-9a08-dd3cc353aa60" providerId="AD" clId="Web-{5F5BCDD5-52E3-0D75-3359-21A6B44F119A}" dt="2024-12-25T14:09:20.009" v="442" actId="20577"/>
          <ac:spMkLst>
            <pc:docMk/>
            <pc:sldMk cId="0" sldId="269"/>
            <ac:spMk id="28" creationId="{00000000-0000-0000-0000-000000000000}"/>
          </ac:spMkLst>
        </pc:spChg>
        <pc:spChg chg="mod">
          <ac:chgData name="Maria Nikolava" userId="S::mnikolava@ucgp.net::ed7a87f1-b503-40aa-9a08-dd3cc353aa60" providerId="AD" clId="Web-{5F5BCDD5-52E3-0D75-3359-21A6B44F119A}" dt="2024-12-25T14:08:30.008" v="427" actId="14100"/>
          <ac:spMkLst>
            <pc:docMk/>
            <pc:sldMk cId="0" sldId="269"/>
            <ac:spMk id="30" creationId="{00000000-0000-0000-0000-000000000000}"/>
          </ac:spMkLst>
        </pc:spChg>
        <pc:spChg chg="mod">
          <ac:chgData name="Maria Nikolava" userId="S::mnikolava@ucgp.net::ed7a87f1-b503-40aa-9a08-dd3cc353aa60" providerId="AD" clId="Web-{5F5BCDD5-52E3-0D75-3359-21A6B44F119A}" dt="2024-12-25T14:09:36.822" v="447" actId="20577"/>
          <ac:spMkLst>
            <pc:docMk/>
            <pc:sldMk cId="0" sldId="269"/>
            <ac:spMk id="32" creationId="{00000000-0000-0000-0000-000000000000}"/>
          </ac:spMkLst>
        </pc:spChg>
        <pc:spChg chg="mod">
          <ac:chgData name="Maria Nikolava" userId="S::mnikolava@ucgp.net::ed7a87f1-b503-40aa-9a08-dd3cc353aa60" providerId="AD" clId="Web-{5F5BCDD5-52E3-0D75-3359-21A6B44F119A}" dt="2024-12-25T14:08:45.977" v="431" actId="20577"/>
          <ac:spMkLst>
            <pc:docMk/>
            <pc:sldMk cId="0" sldId="269"/>
            <ac:spMk id="34" creationId="{00000000-0000-0000-0000-000000000000}"/>
          </ac:spMkLst>
        </pc:spChg>
        <pc:spChg chg="mod">
          <ac:chgData name="Maria Nikolava" userId="S::mnikolava@ucgp.net::ed7a87f1-b503-40aa-9a08-dd3cc353aa60" providerId="AD" clId="Web-{5F5BCDD5-52E3-0D75-3359-21A6B44F119A}" dt="2024-12-25T14:09:42.572" v="451" actId="20577"/>
          <ac:spMkLst>
            <pc:docMk/>
            <pc:sldMk cId="0" sldId="269"/>
            <ac:spMk id="36" creationId="{00000000-0000-0000-0000-000000000000}"/>
          </ac:spMkLst>
        </pc:spChg>
        <pc:spChg chg="mod">
          <ac:chgData name="Maria Nikolava" userId="S::mnikolava@ucgp.net::ed7a87f1-b503-40aa-9a08-dd3cc353aa60" providerId="AD" clId="Web-{5F5BCDD5-52E3-0D75-3359-21A6B44F119A}" dt="2024-12-25T14:09:01.227" v="438" actId="14100"/>
          <ac:spMkLst>
            <pc:docMk/>
            <pc:sldMk cId="0" sldId="269"/>
            <ac:spMk id="38" creationId="{00000000-0000-0000-0000-000000000000}"/>
          </ac:spMkLst>
        </pc:spChg>
        <pc:spChg chg="mod">
          <ac:chgData name="Maria Nikolava" userId="S::mnikolava@ucgp.net::ed7a87f1-b503-40aa-9a08-dd3cc353aa60" providerId="AD" clId="Web-{5F5BCDD5-52E3-0D75-3359-21A6B44F119A}" dt="2024-12-25T14:07:56.632" v="418" actId="20577"/>
          <ac:spMkLst>
            <pc:docMk/>
            <pc:sldMk cId="0" sldId="269"/>
            <ac:spMk id="41" creationId="{00000000-0000-0000-0000-000000000000}"/>
          </ac:spMkLst>
        </pc:spChg>
      </pc:sldChg>
      <pc:sldChg chg="modSp">
        <pc:chgData name="Maria Nikolava" userId="S::mnikolava@ucgp.net::ed7a87f1-b503-40aa-9a08-dd3cc353aa60" providerId="AD" clId="Web-{5F5BCDD5-52E3-0D75-3359-21A6B44F119A}" dt="2024-12-25T14:10:53.808" v="473" actId="1076"/>
        <pc:sldMkLst>
          <pc:docMk/>
          <pc:sldMk cId="0" sldId="270"/>
        </pc:sldMkLst>
        <pc:spChg chg="mod">
          <ac:chgData name="Maria Nikolava" userId="S::mnikolava@ucgp.net::ed7a87f1-b503-40aa-9a08-dd3cc353aa60" providerId="AD" clId="Web-{5F5BCDD5-52E3-0D75-3359-21A6B44F119A}" dt="2024-12-25T14:10:04.150" v="456" actId="20577"/>
          <ac:spMkLst>
            <pc:docMk/>
            <pc:sldMk cId="0" sldId="270"/>
            <ac:spMk id="4" creationId="{00000000-0000-0000-0000-000000000000}"/>
          </ac:spMkLst>
        </pc:spChg>
        <pc:spChg chg="mod">
          <ac:chgData name="Maria Nikolava" userId="S::mnikolava@ucgp.net::ed7a87f1-b503-40aa-9a08-dd3cc353aa60" providerId="AD" clId="Web-{5F5BCDD5-52E3-0D75-3359-21A6B44F119A}" dt="2024-12-25T14:10:53.808" v="473" actId="1076"/>
          <ac:spMkLst>
            <pc:docMk/>
            <pc:sldMk cId="0" sldId="270"/>
            <ac:spMk id="5" creationId="{00000000-0000-0000-0000-000000000000}"/>
          </ac:spMkLst>
        </pc:spChg>
        <pc:spChg chg="mod">
          <ac:chgData name="Maria Nikolava" userId="S::mnikolava@ucgp.net::ed7a87f1-b503-40aa-9a08-dd3cc353aa60" providerId="AD" clId="Web-{5F5BCDD5-52E3-0D75-3359-21A6B44F119A}" dt="2024-12-25T14:10:39.854" v="469" actId="1076"/>
          <ac:spMkLst>
            <pc:docMk/>
            <pc:sldMk cId="0" sldId="270"/>
            <ac:spMk id="6" creationId="{00000000-0000-0000-0000-000000000000}"/>
          </ac:spMkLst>
        </pc:spChg>
        <pc:spChg chg="mod">
          <ac:chgData name="Maria Nikolava" userId="S::mnikolava@ucgp.net::ed7a87f1-b503-40aa-9a08-dd3cc353aa60" providerId="AD" clId="Web-{5F5BCDD5-52E3-0D75-3359-21A6B44F119A}" dt="2024-12-25T14:10:23.807" v="465" actId="1076"/>
          <ac:spMkLst>
            <pc:docMk/>
            <pc:sldMk cId="0" sldId="270"/>
            <ac:spMk id="7" creationId="{00000000-0000-0000-0000-000000000000}"/>
          </ac:spMkLst>
        </pc:spChg>
        <pc:spChg chg="mod">
          <ac:chgData name="Maria Nikolava" userId="S::mnikolava@ucgp.net::ed7a87f1-b503-40aa-9a08-dd3cc353aa60" providerId="AD" clId="Web-{5F5BCDD5-52E3-0D75-3359-21A6B44F119A}" dt="2024-12-25T14:10:10.244" v="461" actId="1076"/>
          <ac:spMkLst>
            <pc:docMk/>
            <pc:sldMk cId="0" sldId="270"/>
            <ac:spMk id="8" creationId="{00000000-0000-0000-0000-000000000000}"/>
          </ac:spMkLst>
        </pc:spChg>
      </pc:sldChg>
      <pc:sldChg chg="modSp">
        <pc:chgData name="Maria Nikolava" userId="S::mnikolava@ucgp.net::ed7a87f1-b503-40aa-9a08-dd3cc353aa60" providerId="AD" clId="Web-{5F5BCDD5-52E3-0D75-3359-21A6B44F119A}" dt="2024-12-25T14:11:16.808" v="478" actId="20577"/>
        <pc:sldMkLst>
          <pc:docMk/>
          <pc:sldMk cId="0" sldId="271"/>
        </pc:sldMkLst>
        <pc:spChg chg="mod">
          <ac:chgData name="Maria Nikolava" userId="S::mnikolava@ucgp.net::ed7a87f1-b503-40aa-9a08-dd3cc353aa60" providerId="AD" clId="Web-{5F5BCDD5-52E3-0D75-3359-21A6B44F119A}" dt="2024-12-25T14:11:16.808" v="478" actId="20577"/>
          <ac:spMkLst>
            <pc:docMk/>
            <pc:sldMk cId="0" sldId="271"/>
            <ac:spMk id="4" creationId="{00000000-0000-0000-0000-000000000000}"/>
          </ac:spMkLst>
        </pc:spChg>
      </pc:sldChg>
      <pc:sldChg chg="modSp">
        <pc:chgData name="Maria Nikolava" userId="S::mnikolava@ucgp.net::ed7a87f1-b503-40aa-9a08-dd3cc353aa60" providerId="AD" clId="Web-{5F5BCDD5-52E3-0D75-3359-21A6B44F119A}" dt="2024-12-25T14:13:56.405" v="519" actId="20577"/>
        <pc:sldMkLst>
          <pc:docMk/>
          <pc:sldMk cId="0" sldId="272"/>
        </pc:sldMkLst>
        <pc:spChg chg="mod">
          <ac:chgData name="Maria Nikolava" userId="S::mnikolava@ucgp.net::ed7a87f1-b503-40aa-9a08-dd3cc353aa60" providerId="AD" clId="Web-{5F5BCDD5-52E3-0D75-3359-21A6B44F119A}" dt="2024-12-25T14:12:19.825" v="492" actId="20577"/>
          <ac:spMkLst>
            <pc:docMk/>
            <pc:sldMk cId="0" sldId="272"/>
            <ac:spMk id="7" creationId="{00000000-0000-0000-0000-000000000000}"/>
          </ac:spMkLst>
        </pc:spChg>
        <pc:spChg chg="mod">
          <ac:chgData name="Maria Nikolava" userId="S::mnikolava@ucgp.net::ed7a87f1-b503-40aa-9a08-dd3cc353aa60" providerId="AD" clId="Web-{5F5BCDD5-52E3-0D75-3359-21A6B44F119A}" dt="2024-12-25T14:11:37.230" v="482" actId="20577"/>
          <ac:spMkLst>
            <pc:docMk/>
            <pc:sldMk cId="0" sldId="272"/>
            <ac:spMk id="8" creationId="{00000000-0000-0000-0000-000000000000}"/>
          </ac:spMkLst>
        </pc:spChg>
        <pc:spChg chg="mod">
          <ac:chgData name="Maria Nikolava" userId="S::mnikolava@ucgp.net::ed7a87f1-b503-40aa-9a08-dd3cc353aa60" providerId="AD" clId="Web-{5F5BCDD5-52E3-0D75-3359-21A6B44F119A}" dt="2024-12-25T14:12:35.310" v="498" actId="20577"/>
          <ac:spMkLst>
            <pc:docMk/>
            <pc:sldMk cId="0" sldId="272"/>
            <ac:spMk id="9" creationId="{00000000-0000-0000-0000-000000000000}"/>
          </ac:spMkLst>
        </pc:spChg>
        <pc:spChg chg="mod">
          <ac:chgData name="Maria Nikolava" userId="S::mnikolava@ucgp.net::ed7a87f1-b503-40aa-9a08-dd3cc353aa60" providerId="AD" clId="Web-{5F5BCDD5-52E3-0D75-3359-21A6B44F119A}" dt="2024-12-25T14:13:07.342" v="506" actId="1076"/>
          <ac:spMkLst>
            <pc:docMk/>
            <pc:sldMk cId="0" sldId="272"/>
            <ac:spMk id="10" creationId="{00000000-0000-0000-0000-000000000000}"/>
          </ac:spMkLst>
        </pc:spChg>
        <pc:spChg chg="mod">
          <ac:chgData name="Maria Nikolava" userId="S::mnikolava@ucgp.net::ed7a87f1-b503-40aa-9a08-dd3cc353aa60" providerId="AD" clId="Web-{5F5BCDD5-52E3-0D75-3359-21A6B44F119A}" dt="2024-12-25T14:13:20.873" v="510" actId="20577"/>
          <ac:spMkLst>
            <pc:docMk/>
            <pc:sldMk cId="0" sldId="272"/>
            <ac:spMk id="11" creationId="{00000000-0000-0000-0000-000000000000}"/>
          </ac:spMkLst>
        </pc:spChg>
        <pc:spChg chg="mod">
          <ac:chgData name="Maria Nikolava" userId="S::mnikolava@ucgp.net::ed7a87f1-b503-40aa-9a08-dd3cc353aa60" providerId="AD" clId="Web-{5F5BCDD5-52E3-0D75-3359-21A6B44F119A}" dt="2024-12-25T14:13:33.998" v="514" actId="20577"/>
          <ac:spMkLst>
            <pc:docMk/>
            <pc:sldMk cId="0" sldId="272"/>
            <ac:spMk id="12" creationId="{00000000-0000-0000-0000-000000000000}"/>
          </ac:spMkLst>
        </pc:spChg>
        <pc:spChg chg="mod">
          <ac:chgData name="Maria Nikolava" userId="S::mnikolava@ucgp.net::ed7a87f1-b503-40aa-9a08-dd3cc353aa60" providerId="AD" clId="Web-{5F5BCDD5-52E3-0D75-3359-21A6B44F119A}" dt="2024-12-25T14:13:56.405" v="519" actId="20577"/>
          <ac:spMkLst>
            <pc:docMk/>
            <pc:sldMk cId="0" sldId="272"/>
            <ac:spMk id="13" creationId="{00000000-0000-0000-0000-000000000000}"/>
          </ac:spMkLst>
        </pc:spChg>
        <pc:spChg chg="mod">
          <ac:chgData name="Maria Nikolava" userId="S::mnikolava@ucgp.net::ed7a87f1-b503-40aa-9a08-dd3cc353aa60" providerId="AD" clId="Web-{5F5BCDD5-52E3-0D75-3359-21A6B44F119A}" dt="2024-12-25T14:11:47.356" v="488" actId="1076"/>
          <ac:spMkLst>
            <pc:docMk/>
            <pc:sldMk cId="0" sldId="272"/>
            <ac:spMk id="14" creationId="{00000000-0000-0000-0000-000000000000}"/>
          </ac:spMkLst>
        </pc:spChg>
        <pc:picChg chg="mod">
          <ac:chgData name="Maria Nikolava" userId="S::mnikolava@ucgp.net::ed7a87f1-b503-40aa-9a08-dd3cc353aa60" providerId="AD" clId="Web-{5F5BCDD5-52E3-0D75-3359-21A6B44F119A}" dt="2024-12-25T14:13:01.029" v="505" actId="14100"/>
          <ac:picMkLst>
            <pc:docMk/>
            <pc:sldMk cId="0" sldId="272"/>
            <ac:picMk id="4" creationId="{00000000-0000-0000-0000-000000000000}"/>
          </ac:picMkLst>
        </pc:picChg>
        <pc:picChg chg="mod">
          <ac:chgData name="Maria Nikolava" userId="S::mnikolava@ucgp.net::ed7a87f1-b503-40aa-9a08-dd3cc353aa60" providerId="AD" clId="Web-{5F5BCDD5-52E3-0D75-3359-21A6B44F119A}" dt="2024-12-25T14:13:44.608" v="515" actId="14100"/>
          <ac:picMkLst>
            <pc:docMk/>
            <pc:sldMk cId="0" sldId="272"/>
            <ac:picMk id="5" creationId="{00000000-0000-0000-0000-000000000000}"/>
          </ac:picMkLst>
        </pc:picChg>
      </pc:sldChg>
      <pc:sldChg chg="modSp">
        <pc:chgData name="Maria Nikolava" userId="S::mnikolava@ucgp.net::ed7a87f1-b503-40aa-9a08-dd3cc353aa60" providerId="AD" clId="Web-{5F5BCDD5-52E3-0D75-3359-21A6B44F119A}" dt="2024-12-25T14:15:08.172" v="538" actId="1076"/>
        <pc:sldMkLst>
          <pc:docMk/>
          <pc:sldMk cId="0" sldId="273"/>
        </pc:sldMkLst>
        <pc:spChg chg="mod">
          <ac:chgData name="Maria Nikolava" userId="S::mnikolava@ucgp.net::ed7a87f1-b503-40aa-9a08-dd3cc353aa60" providerId="AD" clId="Web-{5F5BCDD5-52E3-0D75-3359-21A6B44F119A}" dt="2024-12-25T14:14:23.593" v="524" actId="20577"/>
          <ac:spMkLst>
            <pc:docMk/>
            <pc:sldMk cId="0" sldId="273"/>
            <ac:spMk id="5" creationId="{00000000-0000-0000-0000-000000000000}"/>
          </ac:spMkLst>
        </pc:spChg>
        <pc:spChg chg="mod">
          <ac:chgData name="Maria Nikolava" userId="S::mnikolava@ucgp.net::ed7a87f1-b503-40aa-9a08-dd3cc353aa60" providerId="AD" clId="Web-{5F5BCDD5-52E3-0D75-3359-21A6B44F119A}" dt="2024-12-25T14:14:39.093" v="529" actId="20577"/>
          <ac:spMkLst>
            <pc:docMk/>
            <pc:sldMk cId="0" sldId="273"/>
            <ac:spMk id="7" creationId="{00000000-0000-0000-0000-000000000000}"/>
          </ac:spMkLst>
        </pc:spChg>
        <pc:spChg chg="mod">
          <ac:chgData name="Maria Nikolava" userId="S::mnikolava@ucgp.net::ed7a87f1-b503-40aa-9a08-dd3cc353aa60" providerId="AD" clId="Web-{5F5BCDD5-52E3-0D75-3359-21A6B44F119A}" dt="2024-12-25T14:15:08.172" v="538" actId="1076"/>
          <ac:spMkLst>
            <pc:docMk/>
            <pc:sldMk cId="0" sldId="273"/>
            <ac:spMk id="8" creationId="{00000000-0000-0000-0000-000000000000}"/>
          </ac:spMkLst>
        </pc:spChg>
        <pc:spChg chg="mod">
          <ac:chgData name="Maria Nikolava" userId="S::mnikolava@ucgp.net::ed7a87f1-b503-40aa-9a08-dd3cc353aa60" providerId="AD" clId="Web-{5F5BCDD5-52E3-0D75-3359-21A6B44F119A}" dt="2024-12-25T14:15:03.688" v="537" actId="1076"/>
          <ac:spMkLst>
            <pc:docMk/>
            <pc:sldMk cId="0" sldId="273"/>
            <ac:spMk id="9" creationId="{00000000-0000-0000-0000-000000000000}"/>
          </ac:spMkLst>
        </pc:spChg>
      </pc:sldChg>
      <pc:sldChg chg="modSp">
        <pc:chgData name="Maria Nikolava" userId="S::mnikolava@ucgp.net::ed7a87f1-b503-40aa-9a08-dd3cc353aa60" providerId="AD" clId="Web-{5F5BCDD5-52E3-0D75-3359-21A6B44F119A}" dt="2024-12-25T14:17:21.846" v="555" actId="20577"/>
        <pc:sldMkLst>
          <pc:docMk/>
          <pc:sldMk cId="0" sldId="274"/>
        </pc:sldMkLst>
        <pc:spChg chg="mod">
          <ac:chgData name="Maria Nikolava" userId="S::mnikolava@ucgp.net::ed7a87f1-b503-40aa-9a08-dd3cc353aa60" providerId="AD" clId="Web-{5F5BCDD5-52E3-0D75-3359-21A6B44F119A}" dt="2024-12-25T14:17:16.659" v="551" actId="20577"/>
          <ac:spMkLst>
            <pc:docMk/>
            <pc:sldMk cId="0" sldId="274"/>
            <ac:spMk id="3" creationId="{00000000-0000-0000-0000-000000000000}"/>
          </ac:spMkLst>
        </pc:spChg>
        <pc:spChg chg="mod">
          <ac:chgData name="Maria Nikolava" userId="S::mnikolava@ucgp.net::ed7a87f1-b503-40aa-9a08-dd3cc353aa60" providerId="AD" clId="Web-{5F5BCDD5-52E3-0D75-3359-21A6B44F119A}" dt="2024-12-25T14:17:03.721" v="547" actId="20577"/>
          <ac:spMkLst>
            <pc:docMk/>
            <pc:sldMk cId="0" sldId="274"/>
            <ac:spMk id="5" creationId="{00000000-0000-0000-0000-000000000000}"/>
          </ac:spMkLst>
        </pc:spChg>
        <pc:spChg chg="mod">
          <ac:chgData name="Maria Nikolava" userId="S::mnikolava@ucgp.net::ed7a87f1-b503-40aa-9a08-dd3cc353aa60" providerId="AD" clId="Web-{5F5BCDD5-52E3-0D75-3359-21A6B44F119A}" dt="2024-12-25T14:17:21.846" v="555" actId="20577"/>
          <ac:spMkLst>
            <pc:docMk/>
            <pc:sldMk cId="0" sldId="274"/>
            <ac:spMk id="7" creationId="{00000000-0000-0000-0000-000000000000}"/>
          </ac:spMkLst>
        </pc:spChg>
        <pc:spChg chg="mod">
          <ac:chgData name="Maria Nikolava" userId="S::mnikolava@ucgp.net::ed7a87f1-b503-40aa-9a08-dd3cc353aa60" providerId="AD" clId="Web-{5F5BCDD5-52E3-0D75-3359-21A6B44F119A}" dt="2024-12-25T14:16:49.440" v="543" actId="20577"/>
          <ac:spMkLst>
            <pc:docMk/>
            <pc:sldMk cId="0" sldId="274"/>
            <ac:spMk id="9" creationId="{00000000-0000-0000-0000-000000000000}"/>
          </ac:spMkLst>
        </pc:spChg>
      </pc:sldChg>
      <pc:sldChg chg="modSp">
        <pc:chgData name="Maria Nikolava" userId="S::mnikolava@ucgp.net::ed7a87f1-b503-40aa-9a08-dd3cc353aa60" providerId="AD" clId="Web-{5F5BCDD5-52E3-0D75-3359-21A6B44F119A}" dt="2024-12-25T14:17:46.347" v="564" actId="20577"/>
        <pc:sldMkLst>
          <pc:docMk/>
          <pc:sldMk cId="0" sldId="275"/>
        </pc:sldMkLst>
        <pc:spChg chg="mod">
          <ac:chgData name="Maria Nikolava" userId="S::mnikolava@ucgp.net::ed7a87f1-b503-40aa-9a08-dd3cc353aa60" providerId="AD" clId="Web-{5F5BCDD5-52E3-0D75-3359-21A6B44F119A}" dt="2024-12-25T14:17:40.394" v="560" actId="20577"/>
          <ac:spMkLst>
            <pc:docMk/>
            <pc:sldMk cId="0" sldId="275"/>
            <ac:spMk id="4" creationId="{00000000-0000-0000-0000-000000000000}"/>
          </ac:spMkLst>
        </pc:spChg>
        <pc:spChg chg="mod">
          <ac:chgData name="Maria Nikolava" userId="S::mnikolava@ucgp.net::ed7a87f1-b503-40aa-9a08-dd3cc353aa60" providerId="AD" clId="Web-{5F5BCDD5-52E3-0D75-3359-21A6B44F119A}" dt="2024-12-25T14:17:46.347" v="564" actId="20577"/>
          <ac:spMkLst>
            <pc:docMk/>
            <pc:sldMk cId="0" sldId="275"/>
            <ac:spMk id="5" creationId="{00000000-0000-0000-0000-000000000000}"/>
          </ac:spMkLst>
        </pc:spChg>
      </pc:sldChg>
      <pc:sldChg chg="modSp">
        <pc:chgData name="Maria Nikolava" userId="S::mnikolava@ucgp.net::ed7a87f1-b503-40aa-9a08-dd3cc353aa60" providerId="AD" clId="Web-{5F5BCDD5-52E3-0D75-3359-21A6B44F119A}" dt="2024-12-25T14:19:46.599" v="588" actId="20577"/>
        <pc:sldMkLst>
          <pc:docMk/>
          <pc:sldMk cId="0" sldId="276"/>
        </pc:sldMkLst>
        <pc:spChg chg="mod">
          <ac:chgData name="Maria Nikolava" userId="S::mnikolava@ucgp.net::ed7a87f1-b503-40aa-9a08-dd3cc353aa60" providerId="AD" clId="Web-{5F5BCDD5-52E3-0D75-3359-21A6B44F119A}" dt="2024-12-25T14:19:46.599" v="588" actId="20577"/>
          <ac:spMkLst>
            <pc:docMk/>
            <pc:sldMk cId="0" sldId="276"/>
            <ac:spMk id="4" creationId="{00000000-0000-0000-0000-000000000000}"/>
          </ac:spMkLst>
        </pc:spChg>
        <pc:spChg chg="mod">
          <ac:chgData name="Maria Nikolava" userId="S::mnikolava@ucgp.net::ed7a87f1-b503-40aa-9a08-dd3cc353aa60" providerId="AD" clId="Web-{5F5BCDD5-52E3-0D75-3359-21A6B44F119A}" dt="2024-12-25T14:18:47.848" v="576" actId="20577"/>
          <ac:spMkLst>
            <pc:docMk/>
            <pc:sldMk cId="0" sldId="276"/>
            <ac:spMk id="6" creationId="{00000000-0000-0000-0000-000000000000}"/>
          </ac:spMkLst>
        </pc:spChg>
        <pc:spChg chg="mod">
          <ac:chgData name="Maria Nikolava" userId="S::mnikolava@ucgp.net::ed7a87f1-b503-40aa-9a08-dd3cc353aa60" providerId="AD" clId="Web-{5F5BCDD5-52E3-0D75-3359-21A6B44F119A}" dt="2024-12-25T14:18:21.035" v="572" actId="20577"/>
          <ac:spMkLst>
            <pc:docMk/>
            <pc:sldMk cId="0" sldId="276"/>
            <ac:spMk id="8" creationId="{00000000-0000-0000-0000-000000000000}"/>
          </ac:spMkLst>
        </pc:spChg>
        <pc:spChg chg="mod">
          <ac:chgData name="Maria Nikolava" userId="S::mnikolava@ucgp.net::ed7a87f1-b503-40aa-9a08-dd3cc353aa60" providerId="AD" clId="Web-{5F5BCDD5-52E3-0D75-3359-21A6B44F119A}" dt="2024-12-25T14:18:10.410" v="568" actId="20577"/>
          <ac:spMkLst>
            <pc:docMk/>
            <pc:sldMk cId="0" sldId="276"/>
            <ac:spMk id="10" creationId="{00000000-0000-0000-0000-000000000000}"/>
          </ac:spMkLst>
        </pc:spChg>
      </pc:sldChg>
      <pc:sldChg chg="modSp">
        <pc:chgData name="Maria Nikolava" userId="S::mnikolava@ucgp.net::ed7a87f1-b503-40aa-9a08-dd3cc353aa60" providerId="AD" clId="Web-{5F5BCDD5-52E3-0D75-3359-21A6B44F119A}" dt="2024-12-25T14:21:54.805" v="623" actId="20577"/>
        <pc:sldMkLst>
          <pc:docMk/>
          <pc:sldMk cId="0" sldId="277"/>
        </pc:sldMkLst>
        <pc:spChg chg="mod">
          <ac:chgData name="Maria Nikolava" userId="S::mnikolava@ucgp.net::ed7a87f1-b503-40aa-9a08-dd3cc353aa60" providerId="AD" clId="Web-{5F5BCDD5-52E3-0D75-3359-21A6B44F119A}" dt="2024-12-25T14:20:52.304" v="602" actId="14100"/>
          <ac:spMkLst>
            <pc:docMk/>
            <pc:sldMk cId="0" sldId="277"/>
            <ac:spMk id="4" creationId="{00000000-0000-0000-0000-000000000000}"/>
          </ac:spMkLst>
        </pc:spChg>
        <pc:spChg chg="mod">
          <ac:chgData name="Maria Nikolava" userId="S::mnikolava@ucgp.net::ed7a87f1-b503-40aa-9a08-dd3cc353aa60" providerId="AD" clId="Web-{5F5BCDD5-52E3-0D75-3359-21A6B44F119A}" dt="2024-12-25T14:21:06.913" v="606" actId="20577"/>
          <ac:spMkLst>
            <pc:docMk/>
            <pc:sldMk cId="0" sldId="277"/>
            <ac:spMk id="5" creationId="{00000000-0000-0000-0000-000000000000}"/>
          </ac:spMkLst>
        </pc:spChg>
        <pc:spChg chg="mod">
          <ac:chgData name="Maria Nikolava" userId="S::mnikolava@ucgp.net::ed7a87f1-b503-40aa-9a08-dd3cc353aa60" providerId="AD" clId="Web-{5F5BCDD5-52E3-0D75-3359-21A6B44F119A}" dt="2024-12-25T14:21:16.867" v="610" actId="20577"/>
          <ac:spMkLst>
            <pc:docMk/>
            <pc:sldMk cId="0" sldId="277"/>
            <ac:spMk id="6" creationId="{00000000-0000-0000-0000-000000000000}"/>
          </ac:spMkLst>
        </pc:spChg>
        <pc:spChg chg="mod">
          <ac:chgData name="Maria Nikolava" userId="S::mnikolava@ucgp.net::ed7a87f1-b503-40aa-9a08-dd3cc353aa60" providerId="AD" clId="Web-{5F5BCDD5-52E3-0D75-3359-21A6B44F119A}" dt="2024-12-25T14:21:31.445" v="614" actId="20577"/>
          <ac:spMkLst>
            <pc:docMk/>
            <pc:sldMk cId="0" sldId="277"/>
            <ac:spMk id="7" creationId="{00000000-0000-0000-0000-000000000000}"/>
          </ac:spMkLst>
        </pc:spChg>
        <pc:spChg chg="mod">
          <ac:chgData name="Maria Nikolava" userId="S::mnikolava@ucgp.net::ed7a87f1-b503-40aa-9a08-dd3cc353aa60" providerId="AD" clId="Web-{5F5BCDD5-52E3-0D75-3359-21A6B44F119A}" dt="2024-12-25T14:21:40.055" v="619" actId="14100"/>
          <ac:spMkLst>
            <pc:docMk/>
            <pc:sldMk cId="0" sldId="277"/>
            <ac:spMk id="8" creationId="{00000000-0000-0000-0000-000000000000}"/>
          </ac:spMkLst>
        </pc:spChg>
        <pc:spChg chg="mod">
          <ac:chgData name="Maria Nikolava" userId="S::mnikolava@ucgp.net::ed7a87f1-b503-40aa-9a08-dd3cc353aa60" providerId="AD" clId="Web-{5F5BCDD5-52E3-0D75-3359-21A6B44F119A}" dt="2024-12-25T14:21:54.805" v="623" actId="20577"/>
          <ac:spMkLst>
            <pc:docMk/>
            <pc:sldMk cId="0" sldId="277"/>
            <ac:spMk id="10" creationId="{00000000-0000-0000-0000-000000000000}"/>
          </ac:spMkLst>
        </pc:spChg>
        <pc:spChg chg="mod">
          <ac:chgData name="Maria Nikolava" userId="S::mnikolava@ucgp.net::ed7a87f1-b503-40aa-9a08-dd3cc353aa60" providerId="AD" clId="Web-{5F5BCDD5-52E3-0D75-3359-21A6B44F119A}" dt="2024-12-25T14:20:33.538" v="593" actId="20577"/>
          <ac:spMkLst>
            <pc:docMk/>
            <pc:sldMk cId="0" sldId="277"/>
            <ac:spMk id="11" creationId="{00000000-0000-0000-0000-000000000000}"/>
          </ac:spMkLst>
        </pc:spChg>
        <pc:spChg chg="mod">
          <ac:chgData name="Maria Nikolava" userId="S::mnikolava@ucgp.net::ed7a87f1-b503-40aa-9a08-dd3cc353aa60" providerId="AD" clId="Web-{5F5BCDD5-52E3-0D75-3359-21A6B44F119A}" dt="2024-12-25T14:20:45.022" v="597" actId="20577"/>
          <ac:spMkLst>
            <pc:docMk/>
            <pc:sldMk cId="0" sldId="277"/>
            <ac:spMk id="12" creationId="{00000000-0000-0000-0000-000000000000}"/>
          </ac:spMkLst>
        </pc:spChg>
      </pc:sldChg>
      <pc:sldChg chg="modSp">
        <pc:chgData name="Maria Nikolava" userId="S::mnikolava@ucgp.net::ed7a87f1-b503-40aa-9a08-dd3cc353aa60" providerId="AD" clId="Web-{5F5BCDD5-52E3-0D75-3359-21A6B44F119A}" dt="2024-12-25T14:22:34.978" v="636" actId="20577"/>
        <pc:sldMkLst>
          <pc:docMk/>
          <pc:sldMk cId="0" sldId="278"/>
        </pc:sldMkLst>
        <pc:spChg chg="mod">
          <ac:chgData name="Maria Nikolava" userId="S::mnikolava@ucgp.net::ed7a87f1-b503-40aa-9a08-dd3cc353aa60" providerId="AD" clId="Web-{5F5BCDD5-52E3-0D75-3359-21A6B44F119A}" dt="2024-12-25T14:22:34.978" v="636" actId="20577"/>
          <ac:spMkLst>
            <pc:docMk/>
            <pc:sldMk cId="0" sldId="278"/>
            <ac:spMk id="3" creationId="{00000000-0000-0000-0000-000000000000}"/>
          </ac:spMkLst>
        </pc:spChg>
        <pc:spChg chg="mod">
          <ac:chgData name="Maria Nikolava" userId="S::mnikolava@ucgp.net::ed7a87f1-b503-40aa-9a08-dd3cc353aa60" providerId="AD" clId="Web-{5F5BCDD5-52E3-0D75-3359-21A6B44F119A}" dt="2024-12-25T14:22:29.540" v="632" actId="20577"/>
          <ac:spMkLst>
            <pc:docMk/>
            <pc:sldMk cId="0" sldId="278"/>
            <ac:spMk id="5" creationId="{00000000-0000-0000-0000-000000000000}"/>
          </ac:spMkLst>
        </pc:spChg>
        <pc:spChg chg="mod">
          <ac:chgData name="Maria Nikolava" userId="S::mnikolava@ucgp.net::ed7a87f1-b503-40aa-9a08-dd3cc353aa60" providerId="AD" clId="Web-{5F5BCDD5-52E3-0D75-3359-21A6B44F119A}" dt="2024-12-25T14:22:20.383" v="628" actId="20577"/>
          <ac:spMkLst>
            <pc:docMk/>
            <pc:sldMk cId="0" sldId="278"/>
            <ac:spMk id="7" creationId="{00000000-0000-0000-0000-000000000000}"/>
          </ac:spMkLst>
        </pc:spChg>
      </pc:sldChg>
      <pc:sldChg chg="modSp">
        <pc:chgData name="Maria Nikolava" userId="S::mnikolava@ucgp.net::ed7a87f1-b503-40aa-9a08-dd3cc353aa60" providerId="AD" clId="Web-{5F5BCDD5-52E3-0D75-3359-21A6B44F119A}" dt="2024-12-25T14:22:48.118" v="641" actId="20577"/>
        <pc:sldMkLst>
          <pc:docMk/>
          <pc:sldMk cId="0" sldId="279"/>
        </pc:sldMkLst>
        <pc:spChg chg="mod">
          <ac:chgData name="Maria Nikolava" userId="S::mnikolava@ucgp.net::ed7a87f1-b503-40aa-9a08-dd3cc353aa60" providerId="AD" clId="Web-{5F5BCDD5-52E3-0D75-3359-21A6B44F119A}" dt="2024-12-25T14:22:48.118" v="641" actId="20577"/>
          <ac:spMkLst>
            <pc:docMk/>
            <pc:sldMk cId="0" sldId="279"/>
            <ac:spMk id="5" creationId="{00000000-0000-0000-0000-000000000000}"/>
          </ac:spMkLst>
        </pc:spChg>
      </pc:sldChg>
      <pc:sldChg chg="modSp">
        <pc:chgData name="Maria Nikolava" userId="S::mnikolava@ucgp.net::ed7a87f1-b503-40aa-9a08-dd3cc353aa60" providerId="AD" clId="Web-{5F5BCDD5-52E3-0D75-3359-21A6B44F119A}" dt="2024-12-25T14:23:19.572" v="651" actId="1076"/>
        <pc:sldMkLst>
          <pc:docMk/>
          <pc:sldMk cId="0" sldId="280"/>
        </pc:sldMkLst>
        <pc:spChg chg="mod">
          <ac:chgData name="Maria Nikolava" userId="S::mnikolava@ucgp.net::ed7a87f1-b503-40aa-9a08-dd3cc353aa60" providerId="AD" clId="Web-{5F5BCDD5-52E3-0D75-3359-21A6B44F119A}" dt="2024-12-25T14:23:19.572" v="651" actId="1076"/>
          <ac:spMkLst>
            <pc:docMk/>
            <pc:sldMk cId="0" sldId="280"/>
            <ac:spMk id="3" creationId="{00000000-0000-0000-0000-000000000000}"/>
          </ac:spMkLst>
        </pc:spChg>
        <pc:spChg chg="mod">
          <ac:chgData name="Maria Nikolava" userId="S::mnikolava@ucgp.net::ed7a87f1-b503-40aa-9a08-dd3cc353aa60" providerId="AD" clId="Web-{5F5BCDD5-52E3-0D75-3359-21A6B44F119A}" dt="2024-12-25T14:23:01.462" v="646" actId="1076"/>
          <ac:spMkLst>
            <pc:docMk/>
            <pc:sldMk cId="0" sldId="280"/>
            <ac:spMk id="4" creationId="{00000000-0000-0000-0000-000000000000}"/>
          </ac:spMkLst>
        </pc:spChg>
      </pc:sldChg>
      <pc:sldChg chg="modSp">
        <pc:chgData name="Maria Nikolava" userId="S::mnikolava@ucgp.net::ed7a87f1-b503-40aa-9a08-dd3cc353aa60" providerId="AD" clId="Web-{5F5BCDD5-52E3-0D75-3359-21A6B44F119A}" dt="2024-12-25T14:23:52.635" v="663" actId="20577"/>
        <pc:sldMkLst>
          <pc:docMk/>
          <pc:sldMk cId="0" sldId="281"/>
        </pc:sldMkLst>
        <pc:spChg chg="mod">
          <ac:chgData name="Maria Nikolava" userId="S::mnikolava@ucgp.net::ed7a87f1-b503-40aa-9a08-dd3cc353aa60" providerId="AD" clId="Web-{5F5BCDD5-52E3-0D75-3359-21A6B44F119A}" dt="2024-12-25T14:23:36.557" v="656" actId="20577"/>
          <ac:spMkLst>
            <pc:docMk/>
            <pc:sldMk cId="0" sldId="281"/>
            <ac:spMk id="4" creationId="{00000000-0000-0000-0000-000000000000}"/>
          </ac:spMkLst>
        </pc:spChg>
        <pc:spChg chg="mod">
          <ac:chgData name="Maria Nikolava" userId="S::mnikolava@ucgp.net::ed7a87f1-b503-40aa-9a08-dd3cc353aa60" providerId="AD" clId="Web-{5F5BCDD5-52E3-0D75-3359-21A6B44F119A}" dt="2024-12-25T14:23:52.635" v="663" actId="20577"/>
          <ac:spMkLst>
            <pc:docMk/>
            <pc:sldMk cId="0" sldId="281"/>
            <ac:spMk id="5" creationId="{00000000-0000-0000-0000-000000000000}"/>
          </ac:spMkLst>
        </pc:spChg>
        <pc:spChg chg="mod">
          <ac:chgData name="Maria Nikolava" userId="S::mnikolava@ucgp.net::ed7a87f1-b503-40aa-9a08-dd3cc353aa60" providerId="AD" clId="Web-{5F5BCDD5-52E3-0D75-3359-21A6B44F119A}" dt="2024-12-25T14:23:39.854" v="659" actId="20577"/>
          <ac:spMkLst>
            <pc:docMk/>
            <pc:sldMk cId="0" sldId="281"/>
            <ac:spMk id="6" creationId="{00000000-0000-0000-0000-000000000000}"/>
          </ac:spMkLst>
        </pc:spChg>
      </pc:sldChg>
      <pc:sldChg chg="modSp">
        <pc:chgData name="Maria Nikolava" userId="S::mnikolava@ucgp.net::ed7a87f1-b503-40aa-9a08-dd3cc353aa60" providerId="AD" clId="Web-{5F5BCDD5-52E3-0D75-3359-21A6B44F119A}" dt="2024-12-25T14:24:23.542" v="674" actId="20577"/>
        <pc:sldMkLst>
          <pc:docMk/>
          <pc:sldMk cId="0" sldId="282"/>
        </pc:sldMkLst>
        <pc:spChg chg="mod">
          <ac:chgData name="Maria Nikolava" userId="S::mnikolava@ucgp.net::ed7a87f1-b503-40aa-9a08-dd3cc353aa60" providerId="AD" clId="Web-{5F5BCDD5-52E3-0D75-3359-21A6B44F119A}" dt="2024-12-25T14:24:23.542" v="674" actId="20577"/>
          <ac:spMkLst>
            <pc:docMk/>
            <pc:sldMk cId="0" sldId="282"/>
            <ac:spMk id="3" creationId="{00000000-0000-0000-0000-000000000000}"/>
          </ac:spMkLst>
        </pc:spChg>
        <pc:spChg chg="mod">
          <ac:chgData name="Maria Nikolava" userId="S::mnikolava@ucgp.net::ed7a87f1-b503-40aa-9a08-dd3cc353aa60" providerId="AD" clId="Web-{5F5BCDD5-52E3-0D75-3359-21A6B44F119A}" dt="2024-12-25T14:24:15.448" v="669" actId="20577"/>
          <ac:spMkLst>
            <pc:docMk/>
            <pc:sldMk cId="0" sldId="282"/>
            <ac:spMk id="4" creationId="{00000000-0000-0000-0000-000000000000}"/>
          </ac:spMkLst>
        </pc:spChg>
      </pc:sldChg>
      <pc:sldChg chg="modSp">
        <pc:chgData name="Maria Nikolava" userId="S::mnikolava@ucgp.net::ed7a87f1-b503-40aa-9a08-dd3cc353aa60" providerId="AD" clId="Web-{5F5BCDD5-52E3-0D75-3359-21A6B44F119A}" dt="2024-12-25T14:24:52.980" v="683" actId="1076"/>
        <pc:sldMkLst>
          <pc:docMk/>
          <pc:sldMk cId="0" sldId="283"/>
        </pc:sldMkLst>
        <pc:spChg chg="mod">
          <ac:chgData name="Maria Nikolava" userId="S::mnikolava@ucgp.net::ed7a87f1-b503-40aa-9a08-dd3cc353aa60" providerId="AD" clId="Web-{5F5BCDD5-52E3-0D75-3359-21A6B44F119A}" dt="2024-12-25T14:24:52.980" v="683" actId="1076"/>
          <ac:spMkLst>
            <pc:docMk/>
            <pc:sldMk cId="0" sldId="283"/>
            <ac:spMk id="3" creationId="{00000000-0000-0000-0000-000000000000}"/>
          </ac:spMkLst>
        </pc:spChg>
        <pc:spChg chg="mod">
          <ac:chgData name="Maria Nikolava" userId="S::mnikolava@ucgp.net::ed7a87f1-b503-40aa-9a08-dd3cc353aa60" providerId="AD" clId="Web-{5F5BCDD5-52E3-0D75-3359-21A6B44F119A}" dt="2024-12-25T14:24:30.027" v="675" actId="20577"/>
          <ac:spMkLst>
            <pc:docMk/>
            <pc:sldMk cId="0" sldId="283"/>
            <ac:spMk id="4" creationId="{00000000-0000-0000-0000-000000000000}"/>
          </ac:spMkLst>
        </pc:spChg>
      </pc:sldChg>
    </pc:docChg>
  </pc:docChgLst>
  <pc:docChgLst>
    <pc:chgData name="Maria Nikolava" userId="S::mnikolava@ucgp.net::ed7a87f1-b503-40aa-9a08-dd3cc353aa60" providerId="AD" clId="Web-{DC9BC1F7-74BA-9574-1AE7-F23D8E2457C3}"/>
    <pc:docChg chg="modSld">
      <pc:chgData name="Maria Nikolava" userId="S::mnikolava@ucgp.net::ed7a87f1-b503-40aa-9a08-dd3cc353aa60" providerId="AD" clId="Web-{DC9BC1F7-74BA-9574-1AE7-F23D8E2457C3}" dt="2024-12-19T23:50:22.786" v="184" actId="20577"/>
      <pc:docMkLst>
        <pc:docMk/>
      </pc:docMkLst>
      <pc:sldChg chg="modSp">
        <pc:chgData name="Maria Nikolava" userId="S::mnikolava@ucgp.net::ed7a87f1-b503-40aa-9a08-dd3cc353aa60" providerId="AD" clId="Web-{DC9BC1F7-74BA-9574-1AE7-F23D8E2457C3}" dt="2024-12-19T23:45:13.577" v="35" actId="20577"/>
        <pc:sldMkLst>
          <pc:docMk/>
          <pc:sldMk cId="0" sldId="260"/>
        </pc:sldMkLst>
        <pc:spChg chg="mod">
          <ac:chgData name="Maria Nikolava" userId="S::mnikolava@ucgp.net::ed7a87f1-b503-40aa-9a08-dd3cc353aa60" providerId="AD" clId="Web-{DC9BC1F7-74BA-9574-1AE7-F23D8E2457C3}" dt="2024-12-19T23:45:13.577" v="35" actId="20577"/>
          <ac:spMkLst>
            <pc:docMk/>
            <pc:sldMk cId="0" sldId="260"/>
            <ac:spMk id="3" creationId="{00000000-0000-0000-0000-000000000000}"/>
          </ac:spMkLst>
        </pc:spChg>
      </pc:sldChg>
      <pc:sldChg chg="modSp">
        <pc:chgData name="Maria Nikolava" userId="S::mnikolava@ucgp.net::ed7a87f1-b503-40aa-9a08-dd3cc353aa60" providerId="AD" clId="Web-{DC9BC1F7-74BA-9574-1AE7-F23D8E2457C3}" dt="2024-12-19T23:43:09.981" v="33" actId="1076"/>
        <pc:sldMkLst>
          <pc:docMk/>
          <pc:sldMk cId="0" sldId="261"/>
        </pc:sldMkLst>
        <pc:spChg chg="mod">
          <ac:chgData name="Maria Nikolava" userId="S::mnikolava@ucgp.net::ed7a87f1-b503-40aa-9a08-dd3cc353aa60" providerId="AD" clId="Web-{DC9BC1F7-74BA-9574-1AE7-F23D8E2457C3}" dt="2024-12-19T23:43:09.981" v="33" actId="1076"/>
          <ac:spMkLst>
            <pc:docMk/>
            <pc:sldMk cId="0" sldId="261"/>
            <ac:spMk id="10" creationId="{00000000-0000-0000-0000-000000000000}"/>
          </ac:spMkLst>
        </pc:spChg>
      </pc:sldChg>
      <pc:sldChg chg="modSp">
        <pc:chgData name="Maria Nikolava" userId="S::mnikolava@ucgp.net::ed7a87f1-b503-40aa-9a08-dd3cc353aa60" providerId="AD" clId="Web-{DC9BC1F7-74BA-9574-1AE7-F23D8E2457C3}" dt="2024-12-19T23:46:14.485" v="56" actId="20577"/>
        <pc:sldMkLst>
          <pc:docMk/>
          <pc:sldMk cId="0" sldId="263"/>
        </pc:sldMkLst>
        <pc:spChg chg="mod">
          <ac:chgData name="Maria Nikolava" userId="S::mnikolava@ucgp.net::ed7a87f1-b503-40aa-9a08-dd3cc353aa60" providerId="AD" clId="Web-{DC9BC1F7-74BA-9574-1AE7-F23D8E2457C3}" dt="2024-12-19T23:46:06.641" v="53" actId="20577"/>
          <ac:spMkLst>
            <pc:docMk/>
            <pc:sldMk cId="0" sldId="263"/>
            <ac:spMk id="7" creationId="{00000000-0000-0000-0000-000000000000}"/>
          </ac:spMkLst>
        </pc:spChg>
        <pc:spChg chg="mod">
          <ac:chgData name="Maria Nikolava" userId="S::mnikolava@ucgp.net::ed7a87f1-b503-40aa-9a08-dd3cc353aa60" providerId="AD" clId="Web-{DC9BC1F7-74BA-9574-1AE7-F23D8E2457C3}" dt="2024-12-19T23:46:14.485" v="56" actId="20577"/>
          <ac:spMkLst>
            <pc:docMk/>
            <pc:sldMk cId="0" sldId="263"/>
            <ac:spMk id="8" creationId="{00000000-0000-0000-0000-000000000000}"/>
          </ac:spMkLst>
        </pc:spChg>
      </pc:sldChg>
      <pc:sldChg chg="modSp">
        <pc:chgData name="Maria Nikolava" userId="S::mnikolava@ucgp.net::ed7a87f1-b503-40aa-9a08-dd3cc353aa60" providerId="AD" clId="Web-{DC9BC1F7-74BA-9574-1AE7-F23D8E2457C3}" dt="2024-12-19T23:46:50.782" v="74" actId="20577"/>
        <pc:sldMkLst>
          <pc:docMk/>
          <pc:sldMk cId="0" sldId="265"/>
        </pc:sldMkLst>
        <pc:spChg chg="mod">
          <ac:chgData name="Maria Nikolava" userId="S::mnikolava@ucgp.net::ed7a87f1-b503-40aa-9a08-dd3cc353aa60" providerId="AD" clId="Web-{DC9BC1F7-74BA-9574-1AE7-F23D8E2457C3}" dt="2024-12-19T23:46:50.782" v="74" actId="20577"/>
          <ac:spMkLst>
            <pc:docMk/>
            <pc:sldMk cId="0" sldId="265"/>
            <ac:spMk id="6" creationId="{00000000-0000-0000-0000-000000000000}"/>
          </ac:spMkLst>
        </pc:spChg>
        <pc:spChg chg="mod">
          <ac:chgData name="Maria Nikolava" userId="S::mnikolava@ucgp.net::ed7a87f1-b503-40aa-9a08-dd3cc353aa60" providerId="AD" clId="Web-{DC9BC1F7-74BA-9574-1AE7-F23D8E2457C3}" dt="2024-12-19T23:46:34.860" v="62" actId="20577"/>
          <ac:spMkLst>
            <pc:docMk/>
            <pc:sldMk cId="0" sldId="265"/>
            <ac:spMk id="10" creationId="{00000000-0000-0000-0000-000000000000}"/>
          </ac:spMkLst>
        </pc:spChg>
      </pc:sldChg>
      <pc:sldChg chg="modSp">
        <pc:chgData name="Maria Nikolava" userId="S::mnikolava@ucgp.net::ed7a87f1-b503-40aa-9a08-dd3cc353aa60" providerId="AD" clId="Web-{DC9BC1F7-74BA-9574-1AE7-F23D8E2457C3}" dt="2024-12-19T23:47:15.767" v="79" actId="20577"/>
        <pc:sldMkLst>
          <pc:docMk/>
          <pc:sldMk cId="0" sldId="267"/>
        </pc:sldMkLst>
        <pc:spChg chg="mod">
          <ac:chgData name="Maria Nikolava" userId="S::mnikolava@ucgp.net::ed7a87f1-b503-40aa-9a08-dd3cc353aa60" providerId="AD" clId="Web-{DC9BC1F7-74BA-9574-1AE7-F23D8E2457C3}" dt="2024-12-19T23:47:15.767" v="79" actId="20577"/>
          <ac:spMkLst>
            <pc:docMk/>
            <pc:sldMk cId="0" sldId="267"/>
            <ac:spMk id="9" creationId="{00000000-0000-0000-0000-000000000000}"/>
          </ac:spMkLst>
        </pc:spChg>
      </pc:sldChg>
      <pc:sldChg chg="modSp">
        <pc:chgData name="Maria Nikolava" userId="S::mnikolava@ucgp.net::ed7a87f1-b503-40aa-9a08-dd3cc353aa60" providerId="AD" clId="Web-{DC9BC1F7-74BA-9574-1AE7-F23D8E2457C3}" dt="2024-12-19T23:47:51.362" v="100" actId="20577"/>
        <pc:sldMkLst>
          <pc:docMk/>
          <pc:sldMk cId="0" sldId="268"/>
        </pc:sldMkLst>
        <pc:spChg chg="mod">
          <ac:chgData name="Maria Nikolava" userId="S::mnikolava@ucgp.net::ed7a87f1-b503-40aa-9a08-dd3cc353aa60" providerId="AD" clId="Web-{DC9BC1F7-74BA-9574-1AE7-F23D8E2457C3}" dt="2024-12-19T23:47:51.362" v="100" actId="20577"/>
          <ac:spMkLst>
            <pc:docMk/>
            <pc:sldMk cId="0" sldId="268"/>
            <ac:spMk id="3" creationId="{00000000-0000-0000-0000-000000000000}"/>
          </ac:spMkLst>
        </pc:spChg>
      </pc:sldChg>
      <pc:sldChg chg="modSp">
        <pc:chgData name="Maria Nikolava" userId="S::mnikolava@ucgp.net::ed7a87f1-b503-40aa-9a08-dd3cc353aa60" providerId="AD" clId="Web-{DC9BC1F7-74BA-9574-1AE7-F23D8E2457C3}" dt="2024-12-19T23:48:38.175" v="121" actId="20577"/>
        <pc:sldMkLst>
          <pc:docMk/>
          <pc:sldMk cId="0" sldId="272"/>
        </pc:sldMkLst>
        <pc:spChg chg="mod">
          <ac:chgData name="Maria Nikolava" userId="S::mnikolava@ucgp.net::ed7a87f1-b503-40aa-9a08-dd3cc353aa60" providerId="AD" clId="Web-{DC9BC1F7-74BA-9574-1AE7-F23D8E2457C3}" dt="2024-12-19T23:48:22.425" v="112" actId="20577"/>
          <ac:spMkLst>
            <pc:docMk/>
            <pc:sldMk cId="0" sldId="272"/>
            <ac:spMk id="9" creationId="{00000000-0000-0000-0000-000000000000}"/>
          </ac:spMkLst>
        </pc:spChg>
        <pc:spChg chg="mod">
          <ac:chgData name="Maria Nikolava" userId="S::mnikolava@ucgp.net::ed7a87f1-b503-40aa-9a08-dd3cc353aa60" providerId="AD" clId="Web-{DC9BC1F7-74BA-9574-1AE7-F23D8E2457C3}" dt="2024-12-19T23:48:27.722" v="115" actId="20577"/>
          <ac:spMkLst>
            <pc:docMk/>
            <pc:sldMk cId="0" sldId="272"/>
            <ac:spMk id="11" creationId="{00000000-0000-0000-0000-000000000000}"/>
          </ac:spMkLst>
        </pc:spChg>
        <pc:spChg chg="mod">
          <ac:chgData name="Maria Nikolava" userId="S::mnikolava@ucgp.net::ed7a87f1-b503-40aa-9a08-dd3cc353aa60" providerId="AD" clId="Web-{DC9BC1F7-74BA-9574-1AE7-F23D8E2457C3}" dt="2024-12-19T23:48:38.175" v="121" actId="20577"/>
          <ac:spMkLst>
            <pc:docMk/>
            <pc:sldMk cId="0" sldId="272"/>
            <ac:spMk id="13" creationId="{00000000-0000-0000-0000-000000000000}"/>
          </ac:spMkLst>
        </pc:spChg>
      </pc:sldChg>
      <pc:sldChg chg="modSp">
        <pc:chgData name="Maria Nikolava" userId="S::mnikolava@ucgp.net::ed7a87f1-b503-40aa-9a08-dd3cc353aa60" providerId="AD" clId="Web-{DC9BC1F7-74BA-9574-1AE7-F23D8E2457C3}" dt="2024-12-19T23:49:24.754" v="142" actId="20577"/>
        <pc:sldMkLst>
          <pc:docMk/>
          <pc:sldMk cId="0" sldId="280"/>
        </pc:sldMkLst>
        <pc:spChg chg="mod">
          <ac:chgData name="Maria Nikolava" userId="S::mnikolava@ucgp.net::ed7a87f1-b503-40aa-9a08-dd3cc353aa60" providerId="AD" clId="Web-{DC9BC1F7-74BA-9574-1AE7-F23D8E2457C3}" dt="2024-12-19T23:49:24.754" v="142" actId="20577"/>
          <ac:spMkLst>
            <pc:docMk/>
            <pc:sldMk cId="0" sldId="280"/>
            <ac:spMk id="3" creationId="{00000000-0000-0000-0000-000000000000}"/>
          </ac:spMkLst>
        </pc:spChg>
      </pc:sldChg>
      <pc:sldChg chg="modSp">
        <pc:chgData name="Maria Nikolava" userId="S::mnikolava@ucgp.net::ed7a87f1-b503-40aa-9a08-dd3cc353aa60" providerId="AD" clId="Web-{DC9BC1F7-74BA-9574-1AE7-F23D8E2457C3}" dt="2024-12-19T23:49:49.426" v="162" actId="20577"/>
        <pc:sldMkLst>
          <pc:docMk/>
          <pc:sldMk cId="0" sldId="282"/>
        </pc:sldMkLst>
        <pc:spChg chg="mod">
          <ac:chgData name="Maria Nikolava" userId="S::mnikolava@ucgp.net::ed7a87f1-b503-40aa-9a08-dd3cc353aa60" providerId="AD" clId="Web-{DC9BC1F7-74BA-9574-1AE7-F23D8E2457C3}" dt="2024-12-19T23:49:49.426" v="162" actId="20577"/>
          <ac:spMkLst>
            <pc:docMk/>
            <pc:sldMk cId="0" sldId="282"/>
            <ac:spMk id="3" creationId="{00000000-0000-0000-0000-000000000000}"/>
          </ac:spMkLst>
        </pc:spChg>
      </pc:sldChg>
      <pc:sldChg chg="modSp">
        <pc:chgData name="Maria Nikolava" userId="S::mnikolava@ucgp.net::ed7a87f1-b503-40aa-9a08-dd3cc353aa60" providerId="AD" clId="Web-{DC9BC1F7-74BA-9574-1AE7-F23D8E2457C3}" dt="2024-12-19T23:50:22.786" v="184" actId="20577"/>
        <pc:sldMkLst>
          <pc:docMk/>
          <pc:sldMk cId="0" sldId="283"/>
        </pc:sldMkLst>
        <pc:spChg chg="mod">
          <ac:chgData name="Maria Nikolava" userId="S::mnikolava@ucgp.net::ed7a87f1-b503-40aa-9a08-dd3cc353aa60" providerId="AD" clId="Web-{DC9BC1F7-74BA-9574-1AE7-F23D8E2457C3}" dt="2024-12-19T23:50:22.786" v="184" actId="20577"/>
          <ac:spMkLst>
            <pc:docMk/>
            <pc:sldMk cId="0" sldId="283"/>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800A0FFD-2334-47AF-98F7-55864B81DF90}" type="datetimeFigureOut">
              <a:t>12/25/2024</a:t>
            </a:fld>
            <a:endParaRPr lang="en-US"/>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25054C96-035E-445F-BB95-969830470BED}" type="slidenum">
              <a:t>‹#›</a:t>
            </a:fld>
            <a:endParaRPr lang="en-US"/>
          </a:p>
        </p:txBody>
      </p:sp>
    </p:spTree>
    <p:extLst>
      <p:ext uri="{BB962C8B-B14F-4D97-AF65-F5344CB8AC3E}">
        <p14:creationId xmlns:p14="http://schemas.microsoft.com/office/powerpoint/2010/main" val="91147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19</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7.png"/><Relationship Id="rId7" Type="http://schemas.openxmlformats.org/officeDocument/2006/relationships/image" Target="../media/image31.sv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svg"/><Relationship Id="rId9" Type="http://schemas.openxmlformats.org/officeDocument/2006/relationships/image" Target="../media/image8.svg"/></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7.png"/><Relationship Id="rId7" Type="http://schemas.openxmlformats.org/officeDocument/2006/relationships/image" Target="../media/image21.sv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32.png"/><Relationship Id="rId10" Type="http://schemas.openxmlformats.org/officeDocument/2006/relationships/image" Target="../media/image33.png"/><Relationship Id="rId4" Type="http://schemas.openxmlformats.org/officeDocument/2006/relationships/image" Target="../media/image18.svg"/><Relationship Id="rId9" Type="http://schemas.openxmlformats.org/officeDocument/2006/relationships/image" Target="../media/image8.sv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hyperlink" Target="https://bmjopen.bmj.com/content/12/1/e050038.lo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8.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6.svg"/></Relationships>
</file>

<file path=ppt/slides/_rels/slide14.xml.rels><?xml version="1.0" encoding="UTF-8" standalone="yes"?>
<Relationships xmlns="http://schemas.openxmlformats.org/package/2006/relationships"><Relationship Id="rId8" Type="http://schemas.openxmlformats.org/officeDocument/2006/relationships/image" Target="../media/image39.png"/><Relationship Id="rId13" Type="http://schemas.openxmlformats.org/officeDocument/2006/relationships/image" Target="../media/image44.svg"/><Relationship Id="rId3" Type="http://schemas.openxmlformats.org/officeDocument/2006/relationships/image" Target="../media/image34.png"/><Relationship Id="rId7" Type="http://schemas.openxmlformats.org/officeDocument/2006/relationships/image" Target="../media/image38.svg"/><Relationship Id="rId12" Type="http://schemas.openxmlformats.org/officeDocument/2006/relationships/image" Target="../media/image43.png"/><Relationship Id="rId2" Type="http://schemas.openxmlformats.org/officeDocument/2006/relationships/notesSlide" Target="../notesSlides/notesSlide14.xml"/><Relationship Id="rId16" Type="http://schemas.openxmlformats.org/officeDocument/2006/relationships/hyperlink" Target="https://bmjopen.bmj.com/content/12/1/e050038.long" TargetMode="External"/><Relationship Id="rId1" Type="http://schemas.openxmlformats.org/officeDocument/2006/relationships/slideLayout" Target="../slideLayouts/slideLayout1.xml"/><Relationship Id="rId6" Type="http://schemas.openxmlformats.org/officeDocument/2006/relationships/image" Target="../media/image37.png"/><Relationship Id="rId11" Type="http://schemas.openxmlformats.org/officeDocument/2006/relationships/image" Target="../media/image42.svg"/><Relationship Id="rId5" Type="http://schemas.openxmlformats.org/officeDocument/2006/relationships/image" Target="../media/image36.png"/><Relationship Id="rId15" Type="http://schemas.openxmlformats.org/officeDocument/2006/relationships/image" Target="../media/image46.svg"/><Relationship Id="rId10" Type="http://schemas.openxmlformats.org/officeDocument/2006/relationships/image" Target="../media/image41.png"/><Relationship Id="rId4" Type="http://schemas.openxmlformats.org/officeDocument/2006/relationships/image" Target="../media/image35.png"/><Relationship Id="rId9" Type="http://schemas.openxmlformats.org/officeDocument/2006/relationships/image" Target="../media/image40.svg"/><Relationship Id="rId14" Type="http://schemas.openxmlformats.org/officeDocument/2006/relationships/image" Target="../media/image45.pn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48.svg"/><Relationship Id="rId4" Type="http://schemas.openxmlformats.org/officeDocument/2006/relationships/image" Target="../media/image47.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49.jpeg"/><Relationship Id="rId4" Type="http://schemas.openxmlformats.org/officeDocument/2006/relationships/image" Target="../media/image8.svg"/></Relationships>
</file>

<file path=ppt/slides/_rels/slide17.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50.png"/><Relationship Id="rId7" Type="http://schemas.openxmlformats.org/officeDocument/2006/relationships/image" Target="../media/image52.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51.svg"/><Relationship Id="rId9" Type="http://schemas.openxmlformats.org/officeDocument/2006/relationships/hyperlink" Target="https://bmjopen.bmj.com/content/12/1/e050038.lon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54.svg"/><Relationship Id="rId5" Type="http://schemas.openxmlformats.org/officeDocument/2006/relationships/image" Target="../media/image53.png"/><Relationship Id="rId4" Type="http://schemas.openxmlformats.org/officeDocument/2006/relationships/image" Target="../media/image8.sv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56.svg"/><Relationship Id="rId5" Type="http://schemas.openxmlformats.org/officeDocument/2006/relationships/image" Target="../media/image55.png"/><Relationship Id="rId4" Type="http://schemas.openxmlformats.org/officeDocument/2006/relationships/image" Target="../media/image8.svg"/></Relationships>
</file>

<file path=ppt/slides/_rels/slide21.xml.rels><?xml version="1.0" encoding="UTF-8" standalone="yes"?>
<Relationships xmlns="http://schemas.openxmlformats.org/package/2006/relationships"><Relationship Id="rId8" Type="http://schemas.openxmlformats.org/officeDocument/2006/relationships/hyperlink" Target="https://dspace.flinders.edu.au/xmlui/bitstream/handle/2328/3326/AACODS_Checklist.pdf;jsessionid=9FC36FE60BE7F83B454CB24AA013F380?sequence=4" TargetMode="External"/><Relationship Id="rId3" Type="http://schemas.openxmlformats.org/officeDocument/2006/relationships/image" Target="../media/image7.png"/><Relationship Id="rId7" Type="http://schemas.openxmlformats.org/officeDocument/2006/relationships/hyperlink" Target="https://casp-uk.net/casp-tools-checklists/"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www.gradeworkinggroup.org/" TargetMode="External"/><Relationship Id="rId5" Type="http://schemas.openxmlformats.org/officeDocument/2006/relationships/hyperlink" Target="https://handbook-5-1.cochrane.org/chapter_21/21_4_assessment_of_study_quality_and_risk_of_bias.htm" TargetMode="External"/><Relationship Id="rId4" Type="http://schemas.openxmlformats.org/officeDocument/2006/relationships/image" Target="../media/image8.svg"/><Relationship Id="rId9" Type="http://schemas.openxmlformats.org/officeDocument/2006/relationships/hyperlink" Target="https://mixedmethodsappraisaltoolpublic.pbworks.com/w/file/fetch/127916259/MMAT_2018_criteria-manual_2018-08-01_ENG.pdf"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58.jpeg"/><Relationship Id="rId5" Type="http://schemas.openxmlformats.org/officeDocument/2006/relationships/image" Target="../media/image57.jpeg"/><Relationship Id="rId4" Type="http://schemas.openxmlformats.org/officeDocument/2006/relationships/image" Target="../media/image8.svg"/></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16.sv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59.png"/><Relationship Id="rId4" Type="http://schemas.openxmlformats.org/officeDocument/2006/relationships/image" Target="../media/image8.svg"/></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16.svg"/></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16.svg"/></Relationships>
</file>

<file path=ppt/slides/_rels/slide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www.socialscienceinaction.org/fr/a-propos/" TargetMode="External"/><Relationship Id="rId4" Type="http://schemas.openxmlformats.org/officeDocument/2006/relationships/image" Target="../media/image16.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7.png"/><Relationship Id="rId7" Type="http://schemas.openxmlformats.org/officeDocument/2006/relationships/image" Target="../media/image21.sv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0.png"/><Relationship Id="rId11" Type="http://schemas.openxmlformats.org/officeDocument/2006/relationships/hyperlink" Target="https://bmjopen.bmj.com/content/12/1/e050038.long" TargetMode="External"/><Relationship Id="rId5" Type="http://schemas.openxmlformats.org/officeDocument/2006/relationships/image" Target="../media/image19.png"/><Relationship Id="rId10" Type="http://schemas.openxmlformats.org/officeDocument/2006/relationships/image" Target="../media/image22.png"/><Relationship Id="rId4" Type="http://schemas.openxmlformats.org/officeDocument/2006/relationships/image" Target="../media/image18.svg"/><Relationship Id="rId9"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6.svg"/><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FFFFFF"/>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Image" descr="preencoded.png"/>
          <p:cNvPicPr>
            <a:picLocks noChangeAspect="1"/>
          </p:cNvPicPr>
          <p:nvPr/>
        </p:nvPicPr>
        <p:blipFill>
          <a:blip r:embed="rId5"/>
          <a:srcRect/>
          <a:stretch/>
        </p:blipFill>
        <p:spPr>
          <a:xfrm>
            <a:off x="381000" y="1847850"/>
            <a:ext cx="17526000" cy="5143500"/>
          </a:xfrm>
          <a:prstGeom prst="rect">
            <a:avLst/>
          </a:prstGeom>
        </p:spPr>
      </p:pic>
      <p:pic>
        <p:nvPicPr>
          <p:cNvPr id="4" name="Vector"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5276850"/>
            <a:ext cx="8858250" cy="1714500"/>
          </a:xfrm>
          <a:prstGeom prst="rect">
            <a:avLst/>
          </a:prstGeom>
        </p:spPr>
      </p:pic>
      <p:pic>
        <p:nvPicPr>
          <p:cNvPr id="5" name="Frame 2095584899" descr="preencoded.png"/>
          <p:cNvPicPr>
            <a:picLocks noChangeAspect="1"/>
          </p:cNvPicPr>
          <p:nvPr/>
        </p:nvPicPr>
        <p:blipFill>
          <a:blip r:embed="rId8"/>
          <a:srcRect/>
          <a:stretch/>
        </p:blipFill>
        <p:spPr>
          <a:xfrm>
            <a:off x="0" y="0"/>
            <a:ext cx="18288000" cy="1343025"/>
          </a:xfrm>
          <a:prstGeom prst="rect">
            <a:avLst/>
          </a:prstGeom>
        </p:spPr>
      </p:pic>
      <p:sp>
        <p:nvSpPr>
          <p:cNvPr id="6" name="Evidence synthesis for social and behavioural data"/>
          <p:cNvSpPr/>
          <p:nvPr/>
        </p:nvSpPr>
        <p:spPr>
          <a:xfrm>
            <a:off x="952500" y="7629525"/>
            <a:ext cx="14506575" cy="1809750"/>
          </a:xfrm>
          <a:prstGeom prst="rect">
            <a:avLst/>
          </a:prstGeom>
          <a:noFill/>
          <a:ln/>
        </p:spPr>
        <p:txBody>
          <a:bodyPr wrap="square" lIns="0" tIns="0" rIns="0" bIns="0" rtlCol="0" anchor="t"/>
          <a:lstStyle/>
          <a:p>
            <a:r>
              <a:rPr lang="en-US" sz="5250" b="1" err="1">
                <a:solidFill>
                  <a:srgbClr val="000000"/>
                </a:solidFill>
                <a:latin typeface="Poppins SemiBold"/>
                <a:ea typeface="+mn-lt"/>
                <a:cs typeface="+mn-lt"/>
              </a:rPr>
              <a:t>Synthèse</a:t>
            </a:r>
            <a:r>
              <a:rPr lang="en-US" sz="5250" b="1">
                <a:solidFill>
                  <a:srgbClr val="000000"/>
                </a:solidFill>
                <a:latin typeface="Poppins SemiBold"/>
                <a:ea typeface="+mn-lt"/>
                <a:cs typeface="+mn-lt"/>
              </a:rPr>
              <a:t> de données factuelles sociales et comportementales</a:t>
            </a:r>
            <a:endParaRPr lang="en-US">
              <a:latin typeface="Poppins SemiBold"/>
            </a:endParaRPr>
          </a:p>
          <a:p>
            <a:pPr marL="0" indent="0" algn="l">
              <a:lnSpc>
                <a:spcPts val="7125"/>
              </a:lnSpc>
              <a:buNone/>
            </a:pPr>
            <a:endParaRPr lang="en-US" sz="5250">
              <a:latin typeface="Poppins SemiBold"/>
              <a:cs typeface="Poppins SemiBold"/>
            </a:endParaRPr>
          </a:p>
        </p:txBody>
      </p:sp>
      <p:sp>
        <p:nvSpPr>
          <p:cNvPr id="7" name="MODULE 5 SESSION 1"/>
          <p:cNvSpPr/>
          <p:nvPr/>
        </p:nvSpPr>
        <p:spPr>
          <a:xfrm>
            <a:off x="1371600" y="5715000"/>
            <a:ext cx="4124325" cy="371475"/>
          </a:xfrm>
          <a:prstGeom prst="rect">
            <a:avLst/>
          </a:prstGeom>
          <a:noFill/>
          <a:ln/>
        </p:spPr>
        <p:txBody>
          <a:bodyPr wrap="square" lIns="0" tIns="0" rIns="0" bIns="0" rtlCol="0" anchor="b"/>
          <a:lstStyle/>
          <a:p>
            <a:pPr marL="0" indent="0" algn="l">
              <a:lnSpc>
                <a:spcPts val="2925"/>
              </a:lnSpc>
              <a:buNone/>
            </a:pPr>
            <a:r>
              <a:rPr lang="en-US" sz="2400">
                <a:solidFill>
                  <a:srgbClr val="FFFFFF"/>
                </a:solidFill>
                <a:latin typeface="Montserrat ExtraBold" pitchFamily="34" charset="0"/>
                <a:ea typeface="Montserrat ExtraBold" pitchFamily="34" charset="-122"/>
                <a:cs typeface="Montserrat ExtraBold" pitchFamily="34" charset="-120"/>
              </a:rPr>
              <a:t>MODULE 5, SESSION 1</a:t>
            </a:r>
            <a:endParaRPr lang="en-US" sz="2400"/>
          </a:p>
        </p:txBody>
      </p:sp>
      <p:sp>
        <p:nvSpPr>
          <p:cNvPr id="8" name="COLLECTIVE SERVICE TRAINING IN SOCIAL SCIENCE"/>
          <p:cNvSpPr/>
          <p:nvPr/>
        </p:nvSpPr>
        <p:spPr>
          <a:xfrm>
            <a:off x="1371600" y="6134100"/>
            <a:ext cx="8210550" cy="371475"/>
          </a:xfrm>
          <a:prstGeom prst="rect">
            <a:avLst/>
          </a:prstGeom>
          <a:noFill/>
          <a:ln/>
        </p:spPr>
        <p:txBody>
          <a:bodyPr wrap="square" lIns="0" tIns="0" rIns="0" bIns="0" rtlCol="0" anchor="b"/>
          <a:lstStyle/>
          <a:p>
            <a:r>
              <a:rPr lang="en-US">
                <a:solidFill>
                  <a:schemeClr val="bg1"/>
                </a:solidFill>
                <a:latin typeface="Poppins Light"/>
                <a:ea typeface="+mn-lt"/>
                <a:cs typeface="Poppins Light"/>
              </a:rPr>
              <a:t>Formation du Service </a:t>
            </a:r>
            <a:r>
              <a:rPr lang="en-US" err="1">
                <a:solidFill>
                  <a:schemeClr val="bg1"/>
                </a:solidFill>
                <a:latin typeface="Poppins Light"/>
                <a:ea typeface="+mn-lt"/>
                <a:cs typeface="Poppins Light"/>
              </a:rPr>
              <a:t>collectif</a:t>
            </a:r>
            <a:r>
              <a:rPr lang="en-US">
                <a:solidFill>
                  <a:schemeClr val="bg1"/>
                </a:solidFill>
                <a:latin typeface="Poppins Light"/>
                <a:ea typeface="+mn-lt"/>
                <a:cs typeface="Poppins Light"/>
              </a:rPr>
              <a:t> sur les sciences </a:t>
            </a:r>
            <a:r>
              <a:rPr lang="en-US" err="1">
                <a:solidFill>
                  <a:schemeClr val="bg1"/>
                </a:solidFill>
                <a:latin typeface="Poppins Light"/>
                <a:ea typeface="+mn-lt"/>
                <a:cs typeface="Poppins Light"/>
              </a:rPr>
              <a:t>sociales</a:t>
            </a:r>
            <a:endParaRPr lang="en-US" err="1">
              <a:solidFill>
                <a:schemeClr val="bg1"/>
              </a:solidFill>
              <a:latin typeface="Poppins Light"/>
              <a:cs typeface="Poppins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FFFFFF"/>
        </a:solidFill>
        <a:effectLst/>
      </p:bgPr>
    </p:bg>
    <p:spTree>
      <p:nvGrpSpPr>
        <p:cNvPr id="1" name=""/>
        <p:cNvGrpSpPr/>
        <p:nvPr/>
      </p:nvGrpSpPr>
      <p:grpSpPr>
        <a:xfrm>
          <a:off x="0" y="0"/>
          <a:ext cx="0" cy="0"/>
          <a:chOff x="0" y="0"/>
          <a:chExt cx="0" cy="0"/>
        </a:xfrm>
      </p:grpSpPr>
      <p:pic>
        <p:nvPicPr>
          <p:cNvPr id="2" name="Price"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753600" y="3419475"/>
            <a:ext cx="7667625" cy="714375"/>
          </a:xfrm>
          <a:prstGeom prst="rect">
            <a:avLst/>
          </a:prstGeom>
        </p:spPr>
      </p:pic>
      <p:pic>
        <p:nvPicPr>
          <p:cNvPr id="3" name="Line 1" descr="preencoded.png"/>
          <p:cNvPicPr>
            <a:picLocks noChangeAspect="1"/>
          </p:cNvPicPr>
          <p:nvPr/>
        </p:nvPicPr>
        <p:blipFill>
          <a:blip r:embed="rId5"/>
          <a:srcRect/>
          <a:stretch/>
        </p:blipFill>
        <p:spPr>
          <a:xfrm>
            <a:off x="9144000" y="2914650"/>
            <a:ext cx="14288" cy="6915150"/>
          </a:xfrm>
          <a:prstGeom prst="rect">
            <a:avLst/>
          </a:prstGeom>
        </p:spPr>
      </p:pic>
      <p:pic>
        <p:nvPicPr>
          <p:cNvPr id="4" name="Block 1"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3419475"/>
            <a:ext cx="7762875" cy="714375"/>
          </a:xfrm>
          <a:prstGeom prst="rect">
            <a:avLst/>
          </a:prstGeom>
        </p:spPr>
      </p:pic>
      <p:pic>
        <p:nvPicPr>
          <p:cNvPr id="5" name="Frame 2095584900"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0" y="0"/>
            <a:ext cx="18288000" cy="2505075"/>
          </a:xfrm>
          <a:prstGeom prst="rect">
            <a:avLst/>
          </a:prstGeom>
        </p:spPr>
      </p:pic>
      <p:sp>
        <p:nvSpPr>
          <p:cNvPr id="6" name="Sitreps and response dashboards Data from cluster meetings Direct contact with partners for locally conducted studies ME reports or strategic documents Important websites eg government NGO Bibliographic databases Hand-search article references"/>
          <p:cNvSpPr/>
          <p:nvPr/>
        </p:nvSpPr>
        <p:spPr>
          <a:xfrm>
            <a:off x="9753600" y="4581525"/>
            <a:ext cx="7686675" cy="3000375"/>
          </a:xfrm>
          <a:prstGeom prst="rect">
            <a:avLst/>
          </a:prstGeom>
          <a:noFill/>
          <a:ln/>
        </p:spPr>
        <p:txBody>
          <a:bodyPr wrap="square" lIns="0" tIns="0" rIns="0" bIns="0" rtlCol="0" anchor="t"/>
          <a:lstStyle/>
          <a:p>
            <a:pPr marL="342900" indent="-342900">
              <a:buFont typeface="Arial"/>
              <a:buChar char="•"/>
            </a:pPr>
            <a:r>
              <a:rPr lang="en-US" sz="2250">
                <a:solidFill>
                  <a:srgbClr val="0D0D0D"/>
                </a:solidFill>
                <a:latin typeface="Poppins SemiBold"/>
                <a:ea typeface="+mn-lt"/>
                <a:cs typeface="Poppins SemiBold"/>
              </a:rPr>
              <a:t>Rapports de situation et tableaux de bord des interventions</a:t>
            </a:r>
            <a:endParaRPr lang="en-US" sz="2250">
              <a:solidFill>
                <a:srgbClr val="000000"/>
              </a:solidFill>
              <a:latin typeface="Poppins SemiBold"/>
              <a:ea typeface="Calibri" panose="020F0502020204030204"/>
              <a:cs typeface="Poppins SemiBold"/>
            </a:endParaRPr>
          </a:p>
          <a:p>
            <a:pPr marL="342900" indent="-342900">
              <a:buFont typeface="Arial"/>
              <a:buChar char="•"/>
            </a:pPr>
            <a:r>
              <a:rPr lang="en-US" sz="2250">
                <a:solidFill>
                  <a:srgbClr val="0D0D0D"/>
                </a:solidFill>
                <a:latin typeface="Poppins SemiBold"/>
                <a:ea typeface="+mn-lt"/>
                <a:cs typeface="Poppins SemiBold"/>
              </a:rPr>
              <a:t>Données issues des </a:t>
            </a:r>
            <a:r>
              <a:rPr lang="en-US" sz="2250" err="1">
                <a:solidFill>
                  <a:srgbClr val="0D0D0D"/>
                </a:solidFill>
                <a:latin typeface="Poppins SemiBold"/>
                <a:ea typeface="+mn-lt"/>
                <a:cs typeface="Poppins SemiBold"/>
              </a:rPr>
              <a:t>réunions</a:t>
            </a:r>
            <a:r>
              <a:rPr lang="en-US" sz="2250">
                <a:solidFill>
                  <a:srgbClr val="0D0D0D"/>
                </a:solidFill>
                <a:latin typeface="Poppins SemiBold"/>
                <a:ea typeface="+mn-lt"/>
                <a:cs typeface="Poppins SemiBold"/>
              </a:rPr>
              <a:t> des </a:t>
            </a:r>
            <a:r>
              <a:rPr lang="en-US" sz="2250" err="1">
                <a:solidFill>
                  <a:srgbClr val="0D0D0D"/>
                </a:solidFill>
                <a:latin typeface="Poppins SemiBold"/>
                <a:ea typeface="+mn-lt"/>
                <a:cs typeface="Poppins SemiBold"/>
              </a:rPr>
              <a:t>groupes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sectoriels</a:t>
            </a:r>
            <a:endParaRPr lang="en-US" sz="2250" err="1">
              <a:solidFill>
                <a:srgbClr val="0D0D0D"/>
              </a:solidFill>
              <a:latin typeface="Poppins SemiBold"/>
              <a:ea typeface="Calibri"/>
              <a:cs typeface="Poppins SemiBold"/>
            </a:endParaRPr>
          </a:p>
          <a:p>
            <a:pPr marL="342900" indent="-342900">
              <a:buFont typeface="Arial"/>
              <a:buChar char="•"/>
            </a:pPr>
            <a:r>
              <a:rPr lang="en-US" sz="2250">
                <a:solidFill>
                  <a:srgbClr val="0D0D0D"/>
                </a:solidFill>
                <a:latin typeface="Poppins SemiBold"/>
                <a:ea typeface="+mn-lt"/>
                <a:cs typeface="Poppins SemiBold"/>
              </a:rPr>
              <a:t>Contact direct avec les </a:t>
            </a:r>
            <a:r>
              <a:rPr lang="en-US" sz="2250" err="1">
                <a:solidFill>
                  <a:srgbClr val="0D0D0D"/>
                </a:solidFill>
                <a:latin typeface="Poppins SemiBold"/>
                <a:ea typeface="+mn-lt"/>
                <a:cs typeface="Poppins SemiBold"/>
              </a:rPr>
              <a:t>partenaires</a:t>
            </a:r>
            <a:r>
              <a:rPr lang="en-US" sz="2250">
                <a:solidFill>
                  <a:srgbClr val="0D0D0D"/>
                </a:solidFill>
                <a:latin typeface="Poppins SemiBold"/>
                <a:ea typeface="+mn-lt"/>
                <a:cs typeface="Poppins SemiBold"/>
              </a:rPr>
              <a:t> pour les études </a:t>
            </a:r>
            <a:r>
              <a:rPr lang="en-US" sz="2250" err="1">
                <a:solidFill>
                  <a:srgbClr val="0D0D0D"/>
                </a:solidFill>
                <a:latin typeface="Poppins SemiBold"/>
                <a:ea typeface="+mn-lt"/>
                <a:cs typeface="Poppins SemiBold"/>
              </a:rPr>
              <a:t>réalisées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localement</a:t>
            </a:r>
            <a:r>
              <a:rPr lang="en-US" sz="2250">
                <a:solidFill>
                  <a:srgbClr val="0D0D0D"/>
                </a:solidFill>
                <a:latin typeface="Poppins SemiBold"/>
                <a:ea typeface="+mn-lt"/>
                <a:cs typeface="Poppins SemiBold"/>
              </a:rPr>
              <a:t>, les rapports de </a:t>
            </a:r>
            <a:r>
              <a:rPr lang="en-US" sz="2250" err="1">
                <a:solidFill>
                  <a:srgbClr val="0D0D0D"/>
                </a:solidFill>
                <a:latin typeface="Poppins SemiBold"/>
                <a:ea typeface="+mn-lt"/>
                <a:cs typeface="Poppins SemiBold"/>
              </a:rPr>
              <a:t>suivi</a:t>
            </a:r>
            <a:r>
              <a:rPr lang="en-US" sz="2250">
                <a:solidFill>
                  <a:srgbClr val="0D0D0D"/>
                </a:solidFill>
                <a:latin typeface="Poppins SemiBold"/>
                <a:ea typeface="+mn-lt"/>
                <a:cs typeface="Poppins SemiBold"/>
              </a:rPr>
              <a:t> et </a:t>
            </a:r>
            <a:r>
              <a:rPr lang="en-US" sz="2250" err="1">
                <a:solidFill>
                  <a:srgbClr val="0D0D0D"/>
                </a:solidFill>
                <a:latin typeface="Poppins SemiBold"/>
                <a:ea typeface="+mn-lt"/>
                <a:cs typeface="Poppins SemiBold"/>
              </a:rPr>
              <a:t>d’évaluation</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ou</a:t>
            </a:r>
            <a:r>
              <a:rPr lang="en-US" sz="2250">
                <a:solidFill>
                  <a:srgbClr val="0D0D0D"/>
                </a:solidFill>
                <a:latin typeface="Poppins SemiBold"/>
                <a:ea typeface="+mn-lt"/>
                <a:cs typeface="Poppins SemiBold"/>
              </a:rPr>
              <a:t> les documents </a:t>
            </a:r>
            <a:r>
              <a:rPr lang="en-US" sz="2250" err="1">
                <a:solidFill>
                  <a:srgbClr val="0D0D0D"/>
                </a:solidFill>
                <a:latin typeface="Poppins SemiBold"/>
                <a:ea typeface="+mn-lt"/>
                <a:cs typeface="Poppins SemiBold"/>
              </a:rPr>
              <a:t>stratégiques</a:t>
            </a:r>
            <a:endParaRPr lang="en-US" err="1"/>
          </a:p>
          <a:p>
            <a:pPr marL="342900" indent="-342900">
              <a:buFont typeface="Arial"/>
              <a:buChar char="•"/>
            </a:pPr>
            <a:r>
              <a:rPr lang="en-US" sz="2250">
                <a:solidFill>
                  <a:srgbClr val="0D0D0D"/>
                </a:solidFill>
                <a:latin typeface="Poppins SemiBold"/>
                <a:ea typeface="+mn-lt"/>
                <a:cs typeface="Poppins SemiBold"/>
              </a:rPr>
              <a:t>Sites web </a:t>
            </a:r>
            <a:r>
              <a:rPr lang="en-US" sz="2250" err="1">
                <a:solidFill>
                  <a:srgbClr val="0D0D0D"/>
                </a:solidFill>
                <a:latin typeface="Poppins SemiBold"/>
                <a:ea typeface="+mn-lt"/>
                <a:cs typeface="Poppins SemiBold"/>
              </a:rPr>
              <a:t>importants</a:t>
            </a:r>
            <a:r>
              <a:rPr lang="en-US" sz="2250">
                <a:solidFill>
                  <a:srgbClr val="0D0D0D"/>
                </a:solidFill>
                <a:latin typeface="Poppins SemiBold"/>
                <a:ea typeface="+mn-lt"/>
                <a:cs typeface="Poppins SemiBold"/>
              </a:rPr>
              <a:t> (p. ex. </a:t>
            </a:r>
            <a:r>
              <a:rPr lang="en-US" sz="2250" err="1">
                <a:solidFill>
                  <a:srgbClr val="0D0D0D"/>
                </a:solidFill>
                <a:latin typeface="Poppins SemiBold"/>
                <a:ea typeface="+mn-lt"/>
                <a:cs typeface="Poppins SemiBold"/>
              </a:rPr>
              <a:t>pouvoirs</a:t>
            </a:r>
            <a:r>
              <a:rPr lang="en-US" sz="2250">
                <a:solidFill>
                  <a:srgbClr val="0D0D0D"/>
                </a:solidFill>
                <a:latin typeface="Poppins SemiBold"/>
                <a:ea typeface="+mn-lt"/>
                <a:cs typeface="Poppins SemiBold"/>
              </a:rPr>
              <a:t> publics, ONG)</a:t>
            </a:r>
            <a:endParaRPr lang="en-US"/>
          </a:p>
          <a:p>
            <a:pPr marL="342900" indent="-342900">
              <a:buFont typeface="Arial"/>
              <a:buChar char="•"/>
            </a:pPr>
            <a:r>
              <a:rPr lang="en-US" sz="2250">
                <a:solidFill>
                  <a:srgbClr val="0D0D0D"/>
                </a:solidFill>
                <a:latin typeface="Poppins SemiBold"/>
                <a:ea typeface="+mn-lt"/>
                <a:cs typeface="Poppins SemiBold"/>
              </a:rPr>
              <a:t>Bases de données </a:t>
            </a:r>
            <a:r>
              <a:rPr lang="en-US" sz="2250" err="1">
                <a:solidFill>
                  <a:srgbClr val="0D0D0D"/>
                </a:solidFill>
                <a:latin typeface="Poppins SemiBold"/>
                <a:ea typeface="+mn-lt"/>
                <a:cs typeface="Poppins SemiBold"/>
              </a:rPr>
              <a:t>bibliographiques</a:t>
            </a:r>
            <a:endParaRPr lang="en-US" err="1"/>
          </a:p>
          <a:p>
            <a:pPr marL="342900" indent="-342900">
              <a:buFont typeface="Arial"/>
              <a:buChar char="•"/>
            </a:pPr>
            <a:r>
              <a:rPr lang="en-US" sz="2250">
                <a:solidFill>
                  <a:srgbClr val="0D0D0D"/>
                </a:solidFill>
                <a:latin typeface="Poppins SemiBold"/>
                <a:ea typeface="+mn-lt"/>
                <a:cs typeface="Poppins SemiBold"/>
              </a:rPr>
              <a:t>Recherche </a:t>
            </a:r>
            <a:r>
              <a:rPr lang="en-US" sz="2250" err="1">
                <a:solidFill>
                  <a:srgbClr val="0D0D0D"/>
                </a:solidFill>
                <a:latin typeface="Poppins SemiBold"/>
                <a:ea typeface="Calibri" panose="020F0502020204030204"/>
                <a:cs typeface="Poppins SemiBold"/>
              </a:rPr>
              <a:t>manuelle</a:t>
            </a:r>
            <a:r>
              <a:rPr lang="en-US" sz="2250">
                <a:solidFill>
                  <a:srgbClr val="0D0D0D"/>
                </a:solidFill>
                <a:latin typeface="Poppins SemiBold"/>
                <a:ea typeface="Calibri" panose="020F0502020204030204"/>
                <a:cs typeface="Poppins SemiBold"/>
              </a:rPr>
              <a:t> de </a:t>
            </a:r>
            <a:r>
              <a:rPr lang="en-US" sz="2250" err="1">
                <a:solidFill>
                  <a:srgbClr val="0D0D0D"/>
                </a:solidFill>
                <a:latin typeface="Poppins SemiBold"/>
                <a:ea typeface="Calibri" panose="020F0502020204030204"/>
                <a:cs typeface="Poppins SemiBold"/>
              </a:rPr>
              <a:t>références</a:t>
            </a:r>
            <a:r>
              <a:rPr lang="en-US" sz="2250">
                <a:solidFill>
                  <a:srgbClr val="0D0D0D"/>
                </a:solidFill>
                <a:latin typeface="Poppins SemiBold"/>
                <a:ea typeface="Calibri" panose="020F0502020204030204"/>
                <a:cs typeface="Poppins SemiBold"/>
              </a:rPr>
              <a:t> </a:t>
            </a:r>
            <a:r>
              <a:rPr lang="en-US" sz="2250" err="1">
                <a:solidFill>
                  <a:srgbClr val="0D0D0D"/>
                </a:solidFill>
                <a:latin typeface="Poppins SemiBold"/>
                <a:ea typeface="Calibri" panose="020F0502020204030204"/>
                <a:cs typeface="Poppins SemiBold"/>
              </a:rPr>
              <a:t>d’articles</a:t>
            </a:r>
            <a:endParaRPr lang="en-US" err="1"/>
          </a:p>
          <a:p>
            <a:pPr marL="342900" indent="-342900">
              <a:lnSpc>
                <a:spcPts val="3375"/>
              </a:lnSpc>
              <a:buFont typeface="Arial"/>
              <a:buChar char="•"/>
            </a:pPr>
            <a:endParaRPr lang="en-US" sz="2250">
              <a:solidFill>
                <a:srgbClr val="0D0D0D"/>
              </a:solidFill>
              <a:latin typeface="Poppins SemiBold"/>
              <a:ea typeface="Calibri" panose="020F0502020204030204"/>
              <a:cs typeface="Poppins SemiBold"/>
            </a:endParaRPr>
          </a:p>
        </p:txBody>
      </p:sp>
      <p:sp>
        <p:nvSpPr>
          <p:cNvPr id="7" name="Where"/>
          <p:cNvSpPr/>
          <p:nvPr/>
        </p:nvSpPr>
        <p:spPr>
          <a:xfrm>
            <a:off x="9906000" y="3507884"/>
            <a:ext cx="1495425" cy="714375"/>
          </a:xfrm>
          <a:prstGeom prst="rect">
            <a:avLst/>
          </a:prstGeom>
          <a:noFill/>
          <a:ln/>
        </p:spPr>
        <p:txBody>
          <a:bodyPr wrap="square" lIns="0" tIns="0" rIns="0" bIns="0" rtlCol="0" anchor="t"/>
          <a:lstStyle/>
          <a:p>
            <a:r>
              <a:rPr lang="en-US" sz="3000" err="1">
                <a:solidFill>
                  <a:srgbClr val="FFFFFF"/>
                </a:solidFill>
                <a:latin typeface="Poppins SemiBold"/>
                <a:ea typeface="+mn-lt"/>
                <a:cs typeface="Poppins SemiBold"/>
              </a:rPr>
              <a:t>Où</a:t>
            </a:r>
            <a:r>
              <a:rPr lang="en-US" sz="3000">
                <a:solidFill>
                  <a:srgbClr val="FFFFFF"/>
                </a:solidFill>
                <a:latin typeface="Poppins SemiBold"/>
                <a:ea typeface="+mn-lt"/>
                <a:cs typeface="Poppins SemiBold"/>
              </a:rPr>
              <a:t> ?</a:t>
            </a:r>
            <a:endParaRPr lang="en-US"/>
          </a:p>
          <a:p>
            <a:pPr>
              <a:lnSpc>
                <a:spcPts val="5625"/>
              </a:lnSpc>
            </a:pPr>
            <a:endParaRPr lang="en-US" sz="3000">
              <a:solidFill>
                <a:srgbClr val="FFFFFF"/>
              </a:solidFill>
              <a:latin typeface="Poppins SemiBold"/>
              <a:ea typeface="Calibri"/>
              <a:cs typeface="Poppins SemiBold"/>
            </a:endParaRPr>
          </a:p>
        </p:txBody>
      </p:sp>
      <p:sp>
        <p:nvSpPr>
          <p:cNvPr id="8" name="What"/>
          <p:cNvSpPr/>
          <p:nvPr/>
        </p:nvSpPr>
        <p:spPr>
          <a:xfrm>
            <a:off x="1104900" y="3507884"/>
            <a:ext cx="4781550" cy="714375"/>
          </a:xfrm>
          <a:prstGeom prst="rect">
            <a:avLst/>
          </a:prstGeom>
          <a:noFill/>
          <a:ln/>
        </p:spPr>
        <p:txBody>
          <a:bodyPr wrap="square" lIns="0" tIns="0" rIns="0" bIns="0" rtlCol="0" anchor="t"/>
          <a:lstStyle/>
          <a:p>
            <a:r>
              <a:rPr lang="en-US" sz="3000">
                <a:solidFill>
                  <a:srgbClr val="FFFFFF"/>
                </a:solidFill>
                <a:latin typeface="Poppins SemiBold"/>
                <a:ea typeface="+mn-lt"/>
                <a:cs typeface="Poppins SemiBold"/>
              </a:rPr>
              <a:t>Quoi ?</a:t>
            </a:r>
            <a:endParaRPr lang="en-US"/>
          </a:p>
          <a:p>
            <a:pPr>
              <a:lnSpc>
                <a:spcPts val="5625"/>
              </a:lnSpc>
            </a:pPr>
            <a:endParaRPr lang="en-US" sz="3000">
              <a:solidFill>
                <a:srgbClr val="FFFFFF"/>
              </a:solidFill>
              <a:latin typeface="Poppins SemiBold"/>
              <a:ea typeface="Calibri"/>
              <a:cs typeface="Poppins SemiBold"/>
            </a:endParaRPr>
          </a:p>
        </p:txBody>
      </p:sp>
      <p:sp>
        <p:nvSpPr>
          <p:cNvPr id="9" name="Search Strategy"/>
          <p:cNvSpPr/>
          <p:nvPr/>
        </p:nvSpPr>
        <p:spPr>
          <a:xfrm>
            <a:off x="952500" y="952500"/>
            <a:ext cx="16402050" cy="904875"/>
          </a:xfrm>
          <a:prstGeom prst="rect">
            <a:avLst/>
          </a:prstGeom>
          <a:noFill/>
          <a:ln/>
        </p:spPr>
        <p:txBody>
          <a:bodyPr wrap="square" lIns="0" tIns="0" rIns="0" bIns="0" rtlCol="0" anchor="b"/>
          <a:lstStyle/>
          <a:p>
            <a:r>
              <a:rPr lang="en-US" sz="5250" err="1">
                <a:solidFill>
                  <a:srgbClr val="FFFFFF"/>
                </a:solidFill>
                <a:latin typeface="Poppins SemiBold"/>
                <a:ea typeface="+mn-lt"/>
                <a:cs typeface="Poppins SemiBold"/>
              </a:rPr>
              <a:t>Stratégie</a:t>
            </a:r>
            <a:r>
              <a:rPr lang="en-US" sz="5250">
                <a:solidFill>
                  <a:srgbClr val="FFFFFF"/>
                </a:solidFill>
                <a:latin typeface="Poppins SemiBold"/>
                <a:ea typeface="+mn-lt"/>
                <a:cs typeface="Poppins SemiBold"/>
              </a:rPr>
              <a:t> de recherche</a:t>
            </a:r>
            <a:endParaRPr lang="en-US"/>
          </a:p>
        </p:txBody>
      </p:sp>
      <p:sp>
        <p:nvSpPr>
          <p:cNvPr id="10" name="The core concepts which represent your planned evidence synthesis  your key terms Sub-concept search terms Appropriate limits"/>
          <p:cNvSpPr/>
          <p:nvPr/>
        </p:nvSpPr>
        <p:spPr>
          <a:xfrm>
            <a:off x="952500" y="4581525"/>
            <a:ext cx="7781925" cy="1714500"/>
          </a:xfrm>
          <a:prstGeom prst="rect">
            <a:avLst/>
          </a:prstGeom>
          <a:noFill/>
          <a:ln/>
        </p:spPr>
        <p:txBody>
          <a:bodyPr wrap="square" lIns="0" tIns="0" rIns="0" bIns="0" rtlCol="0" anchor="t"/>
          <a:lstStyle/>
          <a:p>
            <a:pPr marL="342900" indent="-342900">
              <a:buFont typeface="Arial"/>
              <a:buChar char="•"/>
            </a:pPr>
            <a:r>
              <a:rPr lang="en-US" sz="2250">
                <a:solidFill>
                  <a:srgbClr val="0D0D0D"/>
                </a:solidFill>
                <a:latin typeface="Poppins SemiBold"/>
                <a:ea typeface="+mn-lt"/>
                <a:cs typeface="Poppins SemiBold"/>
              </a:rPr>
              <a:t>Les </a:t>
            </a:r>
            <a:r>
              <a:rPr lang="en-US" sz="2250" err="1">
                <a:solidFill>
                  <a:srgbClr val="0D0D0D"/>
                </a:solidFill>
                <a:latin typeface="Poppins SemiBold"/>
                <a:ea typeface="+mn-lt"/>
                <a:cs typeface="Poppins SemiBold"/>
              </a:rPr>
              <a:t>principaux</a:t>
            </a:r>
            <a:r>
              <a:rPr lang="en-US" sz="2250">
                <a:solidFill>
                  <a:srgbClr val="0D0D0D"/>
                </a:solidFill>
                <a:latin typeface="Poppins SemiBold"/>
                <a:ea typeface="+mn-lt"/>
                <a:cs typeface="Poppins SemiBold"/>
              </a:rPr>
              <a:t> concepts </a:t>
            </a:r>
            <a:r>
              <a:rPr lang="en-US" sz="2250" err="1">
                <a:solidFill>
                  <a:srgbClr val="0D0D0D"/>
                </a:solidFill>
                <a:latin typeface="Poppins SemiBold"/>
                <a:ea typeface="+mn-lt"/>
                <a:cs typeface="Poppins SemiBold"/>
              </a:rPr>
              <a:t>autour</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desquels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votre</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synthèse</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s’articulera</a:t>
            </a:r>
            <a:r>
              <a:rPr lang="en-US" sz="2250">
                <a:solidFill>
                  <a:srgbClr val="0D0D0D"/>
                </a:solidFill>
                <a:latin typeface="Poppins SemiBold"/>
                <a:ea typeface="+mn-lt"/>
                <a:cs typeface="Poppins SemiBold"/>
              </a:rPr>
              <a:t> – </a:t>
            </a:r>
            <a:r>
              <a:rPr lang="en-US" sz="2250" err="1">
                <a:solidFill>
                  <a:srgbClr val="0D0D0D"/>
                </a:solidFill>
                <a:latin typeface="Poppins SemiBold"/>
                <a:ea typeface="+mn-lt"/>
                <a:cs typeface="Poppins SemiBold"/>
              </a:rPr>
              <a:t>vos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termes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clés</a:t>
            </a:r>
          </a:p>
          <a:p>
            <a:pPr marL="342900" indent="-342900">
              <a:buFont typeface="Arial"/>
              <a:buChar char="•"/>
            </a:pPr>
            <a:endParaRPr lang="en-US" sz="2250">
              <a:solidFill>
                <a:srgbClr val="0D0D0D"/>
              </a:solidFill>
              <a:latin typeface="Poppins SemiBold"/>
              <a:ea typeface="+mn-lt"/>
              <a:cs typeface="Poppins SemiBold"/>
            </a:endParaRPr>
          </a:p>
          <a:p>
            <a:pPr marL="342900" indent="-342900">
              <a:buFont typeface="Arial"/>
              <a:buChar char="•"/>
            </a:pPr>
            <a:r>
              <a:rPr lang="en-US" sz="2250">
                <a:solidFill>
                  <a:srgbClr val="0D0D0D"/>
                </a:solidFill>
                <a:latin typeface="Poppins SemiBold"/>
                <a:ea typeface="+mn-lt"/>
                <a:cs typeface="Poppins SemiBold"/>
              </a:rPr>
              <a:t>Les </a:t>
            </a:r>
            <a:r>
              <a:rPr lang="en-US" sz="2250" err="1">
                <a:solidFill>
                  <a:srgbClr val="0D0D0D"/>
                </a:solidFill>
                <a:latin typeface="Poppins SemiBold"/>
                <a:ea typeface="+mn-lt"/>
                <a:cs typeface="Poppins SemiBold"/>
              </a:rPr>
              <a:t>termes</a:t>
            </a:r>
            <a:r>
              <a:rPr lang="en-US" sz="2250">
                <a:solidFill>
                  <a:srgbClr val="0D0D0D"/>
                </a:solidFill>
                <a:latin typeface="Poppins SemiBold"/>
                <a:ea typeface="+mn-lt"/>
                <a:cs typeface="Poppins SemiBold"/>
              </a:rPr>
              <a:t> de recherche </a:t>
            </a:r>
            <a:r>
              <a:rPr lang="en-US" sz="2250" err="1">
                <a:solidFill>
                  <a:srgbClr val="0D0D0D"/>
                </a:solidFill>
                <a:latin typeface="Poppins SemiBold"/>
                <a:ea typeface="+mn-lt"/>
                <a:cs typeface="Poppins SemiBold"/>
              </a:rPr>
              <a:t>liés</a:t>
            </a:r>
            <a:r>
              <a:rPr lang="en-US" sz="2250">
                <a:solidFill>
                  <a:srgbClr val="0D0D0D"/>
                </a:solidFill>
                <a:latin typeface="Poppins SemiBold"/>
                <a:ea typeface="+mn-lt"/>
                <a:cs typeface="Poppins SemiBold"/>
              </a:rPr>
              <a:t> aux sous-concepts</a:t>
            </a:r>
            <a:endParaRPr lang="en-US"/>
          </a:p>
          <a:p>
            <a:pPr marL="342900" indent="-342900">
              <a:buFont typeface="Arial"/>
              <a:buChar char="•"/>
            </a:pPr>
            <a:endParaRPr lang="en-US" sz="2250">
              <a:solidFill>
                <a:srgbClr val="0D0D0D"/>
              </a:solidFill>
              <a:latin typeface="Poppins SemiBold"/>
              <a:ea typeface="+mn-lt"/>
              <a:cs typeface="Poppins SemiBold"/>
            </a:endParaRPr>
          </a:p>
          <a:p>
            <a:pPr marL="342900" indent="-342900">
              <a:buFont typeface="Arial"/>
              <a:buChar char="•"/>
            </a:pPr>
            <a:r>
              <a:rPr lang="en-US" sz="2250">
                <a:solidFill>
                  <a:srgbClr val="0D0D0D"/>
                </a:solidFill>
                <a:latin typeface="Poppins SemiBold"/>
                <a:ea typeface="+mn-lt"/>
                <a:cs typeface="Poppins SemiBold"/>
              </a:rPr>
              <a:t>Des </a:t>
            </a:r>
            <a:r>
              <a:rPr lang="en-US" sz="2250" err="1">
                <a:solidFill>
                  <a:srgbClr val="0D0D0D"/>
                </a:solidFill>
                <a:latin typeface="Poppins SemiBold"/>
                <a:ea typeface="Calibri" panose="020F0502020204030204"/>
                <a:cs typeface="Poppins SemiBold"/>
              </a:rPr>
              <a:t>limites</a:t>
            </a:r>
            <a:r>
              <a:rPr lang="en-US" sz="2250">
                <a:solidFill>
                  <a:srgbClr val="0D0D0D"/>
                </a:solidFill>
                <a:latin typeface="Poppins SemiBold"/>
                <a:ea typeface="Calibri" panose="020F0502020204030204"/>
                <a:cs typeface="Poppins SemiBold"/>
              </a:rPr>
              <a:t> </a:t>
            </a:r>
            <a:r>
              <a:rPr lang="en-US" sz="2250" err="1">
                <a:solidFill>
                  <a:srgbClr val="0D0D0D"/>
                </a:solidFill>
                <a:latin typeface="Poppins SemiBold"/>
                <a:ea typeface="Calibri" panose="020F0502020204030204"/>
                <a:cs typeface="Poppins SemiBold"/>
              </a:rPr>
              <a:t>appropriées</a:t>
            </a:r>
            <a:endParaRPr lang="en-US" err="1"/>
          </a:p>
          <a:p>
            <a:pPr marL="342900" indent="-342900">
              <a:lnSpc>
                <a:spcPts val="3375"/>
              </a:lnSpc>
              <a:buFont typeface="Arial"/>
              <a:buChar char="•"/>
            </a:pPr>
            <a:endParaRPr lang="en-US" sz="2250">
              <a:solidFill>
                <a:srgbClr val="0D0D0D"/>
              </a:solidFill>
              <a:latin typeface="Poppins SemiBold"/>
              <a:ea typeface="Calibri" panose="020F0502020204030204"/>
              <a:cs typeface="Poppins SemiBo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solidFill>
          <a:srgbClr val="FFFFFF"/>
        </a:solidFill>
        <a:effectLst/>
      </p:bgPr>
    </p:bg>
    <p:spTree>
      <p:nvGrpSpPr>
        <p:cNvPr id="1" name=""/>
        <p:cNvGrpSpPr/>
        <p:nvPr/>
      </p:nvGrpSpPr>
      <p:grpSpPr>
        <a:xfrm>
          <a:off x="0" y="0"/>
          <a:ext cx="0" cy="0"/>
          <a:chOff x="0" y="0"/>
          <a:chExt cx="0" cy="0"/>
        </a:xfrm>
      </p:grpSpPr>
      <p:pic>
        <p:nvPicPr>
          <p:cNvPr id="2" name="Price"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24600" y="3486150"/>
            <a:ext cx="11096625" cy="714375"/>
          </a:xfrm>
          <a:prstGeom prst="rect">
            <a:avLst/>
          </a:prstGeom>
        </p:spPr>
      </p:pic>
      <p:pic>
        <p:nvPicPr>
          <p:cNvPr id="3" name="Line 1" descr="preencoded.png"/>
          <p:cNvPicPr>
            <a:picLocks noChangeAspect="1"/>
          </p:cNvPicPr>
          <p:nvPr/>
        </p:nvPicPr>
        <p:blipFill>
          <a:blip r:embed="rId5"/>
          <a:srcRect/>
          <a:stretch/>
        </p:blipFill>
        <p:spPr>
          <a:xfrm>
            <a:off x="5924550" y="3486150"/>
            <a:ext cx="14288" cy="5562600"/>
          </a:xfrm>
          <a:prstGeom prst="rect">
            <a:avLst/>
          </a:prstGeom>
        </p:spPr>
      </p:pic>
      <p:pic>
        <p:nvPicPr>
          <p:cNvPr id="4" name="Block 1"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3486150"/>
            <a:ext cx="4619625" cy="714375"/>
          </a:xfrm>
          <a:prstGeom prst="rect">
            <a:avLst/>
          </a:prstGeom>
        </p:spPr>
      </p:pic>
      <p:pic>
        <p:nvPicPr>
          <p:cNvPr id="5" name="Frame 2095584900"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0" y="0"/>
            <a:ext cx="18288000" cy="2505075"/>
          </a:xfrm>
          <a:prstGeom prst="rect">
            <a:avLst/>
          </a:prstGeom>
        </p:spPr>
      </p:pic>
      <p:pic>
        <p:nvPicPr>
          <p:cNvPr id="6" name="Frame 2095584921" descr="preencoded.png"/>
          <p:cNvPicPr>
            <a:picLocks noChangeAspect="1"/>
          </p:cNvPicPr>
          <p:nvPr/>
        </p:nvPicPr>
        <p:blipFill>
          <a:blip r:embed="rId10"/>
          <a:srcRect/>
          <a:stretch/>
        </p:blipFill>
        <p:spPr>
          <a:xfrm>
            <a:off x="952500" y="4448175"/>
            <a:ext cx="16383000" cy="4600575"/>
          </a:xfrm>
          <a:prstGeom prst="rect">
            <a:avLst/>
          </a:prstGeom>
        </p:spPr>
      </p:pic>
      <p:sp>
        <p:nvSpPr>
          <p:cNvPr id="7" name="What it does"/>
          <p:cNvSpPr/>
          <p:nvPr/>
        </p:nvSpPr>
        <p:spPr>
          <a:xfrm>
            <a:off x="6477000" y="3599819"/>
            <a:ext cx="2457450" cy="714375"/>
          </a:xfrm>
          <a:prstGeom prst="rect">
            <a:avLst/>
          </a:prstGeom>
          <a:noFill/>
          <a:ln/>
        </p:spPr>
        <p:txBody>
          <a:bodyPr wrap="square" lIns="0" tIns="0" rIns="0" bIns="0" rtlCol="0" anchor="t"/>
          <a:lstStyle/>
          <a:p>
            <a:r>
              <a:rPr lang="en-US" sz="2800">
                <a:solidFill>
                  <a:srgbClr val="FFFFFF"/>
                </a:solidFill>
                <a:latin typeface="Poppins SemiBold"/>
                <a:ea typeface="+mn-lt"/>
                <a:cs typeface="Poppins SemiBold"/>
              </a:rPr>
              <a:t>Fonction</a:t>
            </a:r>
            <a:endParaRPr lang="en-US" sz="1600"/>
          </a:p>
          <a:p>
            <a:pPr>
              <a:lnSpc>
                <a:spcPts val="5625"/>
              </a:lnSpc>
            </a:pPr>
            <a:endParaRPr lang="en-US" sz="2800">
              <a:solidFill>
                <a:srgbClr val="FFFFFF"/>
              </a:solidFill>
              <a:latin typeface="Poppins SemiBold"/>
              <a:ea typeface="Calibri"/>
              <a:cs typeface="Poppins SemiBold"/>
            </a:endParaRPr>
          </a:p>
        </p:txBody>
      </p:sp>
      <p:sp>
        <p:nvSpPr>
          <p:cNvPr id="8" name="Operator"/>
          <p:cNvSpPr/>
          <p:nvPr/>
        </p:nvSpPr>
        <p:spPr>
          <a:xfrm>
            <a:off x="1117530" y="3599819"/>
            <a:ext cx="4453175" cy="714375"/>
          </a:xfrm>
          <a:prstGeom prst="rect">
            <a:avLst/>
          </a:prstGeom>
          <a:noFill/>
          <a:ln/>
        </p:spPr>
        <p:txBody>
          <a:bodyPr wrap="square" lIns="0" tIns="0" rIns="0" bIns="0" rtlCol="0" anchor="t"/>
          <a:lstStyle/>
          <a:p>
            <a:r>
              <a:rPr lang="en-US" sz="2800" err="1">
                <a:solidFill>
                  <a:srgbClr val="FFFFFF"/>
                </a:solidFill>
                <a:latin typeface="Poppins SemiBold"/>
                <a:ea typeface="+mn-lt"/>
                <a:cs typeface="Poppins SemiBold"/>
              </a:rPr>
              <a:t>Opérateur</a:t>
            </a:r>
            <a:r>
              <a:rPr lang="en-US" sz="2800">
                <a:solidFill>
                  <a:srgbClr val="FFFFFF"/>
                </a:solidFill>
                <a:latin typeface="Poppins SemiBold"/>
                <a:ea typeface="+mn-lt"/>
                <a:cs typeface="Poppins SemiBold"/>
              </a:rPr>
              <a:t> de recherche</a:t>
            </a:r>
            <a:endParaRPr lang="en-US" sz="1600"/>
          </a:p>
          <a:p>
            <a:pPr marL="0" indent="0" algn="l">
              <a:lnSpc>
                <a:spcPts val="5625"/>
              </a:lnSpc>
              <a:buNone/>
            </a:pPr>
            <a:endParaRPr lang="en-US" sz="2800">
              <a:solidFill>
                <a:srgbClr val="FFFFFF"/>
              </a:solidFill>
              <a:latin typeface="Poppins SemiBold"/>
              <a:cs typeface="Poppins SemiBold"/>
            </a:endParaRPr>
          </a:p>
        </p:txBody>
      </p:sp>
      <p:sp>
        <p:nvSpPr>
          <p:cNvPr id="9" name="Search Strategy Advanced Only"/>
          <p:cNvSpPr/>
          <p:nvPr/>
        </p:nvSpPr>
        <p:spPr>
          <a:xfrm>
            <a:off x="952500" y="952500"/>
            <a:ext cx="16402050" cy="904875"/>
          </a:xfrm>
          <a:prstGeom prst="rect">
            <a:avLst/>
          </a:prstGeom>
          <a:noFill/>
          <a:ln/>
        </p:spPr>
        <p:txBody>
          <a:bodyPr wrap="square" lIns="0" tIns="0" rIns="0" bIns="0" rtlCol="0" anchor="b"/>
          <a:lstStyle/>
          <a:p>
            <a:r>
              <a:rPr lang="en-US" sz="5250" err="1">
                <a:solidFill>
                  <a:srgbClr val="FFFFFF"/>
                </a:solidFill>
                <a:latin typeface="Poppins SemiBold"/>
                <a:ea typeface="+mn-lt"/>
                <a:cs typeface="Poppins SemiBold"/>
              </a:rPr>
              <a:t>Stratégie</a:t>
            </a:r>
            <a:r>
              <a:rPr lang="en-US" sz="5250">
                <a:solidFill>
                  <a:srgbClr val="FFFFFF"/>
                </a:solidFill>
                <a:latin typeface="Poppins SemiBold"/>
                <a:ea typeface="+mn-lt"/>
                <a:cs typeface="Poppins SemiBold"/>
              </a:rPr>
              <a:t> de recherche – </a:t>
            </a:r>
            <a:r>
              <a:rPr lang="en-US" sz="5250" err="1">
                <a:solidFill>
                  <a:srgbClr val="FFFFFF"/>
                </a:solidFill>
                <a:latin typeface="Poppins SemiBold"/>
                <a:ea typeface="+mn-lt"/>
                <a:cs typeface="Poppins SemiBold"/>
              </a:rPr>
              <a:t>Niveau</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avancé</a:t>
            </a:r>
            <a:endParaRPr lang="en-US" err="1"/>
          </a:p>
        </p:txBody>
      </p:sp>
      <p:sp>
        <p:nvSpPr>
          <p:cNvPr id="10" name="And"/>
          <p:cNvSpPr/>
          <p:nvPr/>
        </p:nvSpPr>
        <p:spPr>
          <a:xfrm>
            <a:off x="952500" y="4548188"/>
            <a:ext cx="4972050" cy="428625"/>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ET/AND</a:t>
            </a:r>
            <a:endParaRPr lang="en-US"/>
          </a:p>
          <a:p>
            <a:pPr marL="0" indent="0" algn="l">
              <a:lnSpc>
                <a:spcPts val="3375"/>
              </a:lnSpc>
              <a:buNone/>
            </a:pPr>
            <a:endParaRPr lang="en-US" sz="2250">
              <a:solidFill>
                <a:srgbClr val="0D0D0D"/>
              </a:solidFill>
              <a:latin typeface="Poppins SemiBold"/>
              <a:cs typeface="Poppins SemiBold"/>
            </a:endParaRPr>
          </a:p>
        </p:txBody>
      </p:sp>
      <p:sp>
        <p:nvSpPr>
          <p:cNvPr id="11" name="Joins concepts together so that the database knows thatbothconcepts need to appear in identified results  eg social distancing AND perception"/>
          <p:cNvSpPr/>
          <p:nvPr/>
        </p:nvSpPr>
        <p:spPr>
          <a:xfrm>
            <a:off x="6324600" y="4448175"/>
            <a:ext cx="11029950" cy="628650"/>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Relie</a:t>
            </a:r>
            <a:r>
              <a:rPr lang="en-US" sz="1500">
                <a:solidFill>
                  <a:srgbClr val="0D0D0D"/>
                </a:solidFill>
                <a:latin typeface="Poppins Light"/>
                <a:ea typeface="+mn-lt"/>
                <a:cs typeface="Poppins Light"/>
              </a:rPr>
              <a:t> deux </a:t>
            </a:r>
            <a:r>
              <a:rPr lang="en-US" sz="1500" err="1">
                <a:solidFill>
                  <a:srgbClr val="0D0D0D"/>
                </a:solidFill>
                <a:latin typeface="Poppins Light"/>
                <a:ea typeface="+mn-lt"/>
                <a:cs typeface="Poppins Light"/>
              </a:rPr>
              <a:t>termes</a:t>
            </a:r>
            <a:r>
              <a:rPr lang="en-US" sz="1500">
                <a:solidFill>
                  <a:srgbClr val="0D0D0D"/>
                </a:solidFill>
                <a:latin typeface="Poppins Light"/>
                <a:ea typeface="+mn-lt"/>
                <a:cs typeface="Poppins Light"/>
              </a:rPr>
              <a:t> clés pour indiquer à la base de données que les deux notions </a:t>
            </a:r>
            <a:r>
              <a:rPr lang="en-US" sz="1500" err="1">
                <a:solidFill>
                  <a:srgbClr val="0D0D0D"/>
                </a:solidFill>
                <a:latin typeface="Poppins Light"/>
                <a:ea typeface="+mn-lt"/>
                <a:cs typeface="Poppins Light"/>
              </a:rPr>
              <a:t>doivent</a:t>
            </a:r>
            <a:r>
              <a:rPr lang="en-US" sz="1500">
                <a:solidFill>
                  <a:srgbClr val="0D0D0D"/>
                </a:solidFill>
                <a:latin typeface="Poppins Light"/>
                <a:ea typeface="+mn-lt"/>
                <a:cs typeface="Poppins Light"/>
              </a:rPr>
              <a:t> figurer dans les </a:t>
            </a:r>
            <a:r>
              <a:rPr lang="en-US" sz="1500" err="1">
                <a:solidFill>
                  <a:srgbClr val="0D0D0D"/>
                </a:solidFill>
                <a:latin typeface="Poppins Light"/>
                <a:ea typeface="+mn-lt"/>
                <a:cs typeface="Poppins Light"/>
              </a:rPr>
              <a:t>résultats</a:t>
            </a:r>
            <a:r>
              <a:rPr lang="en-US" sz="1500">
                <a:solidFill>
                  <a:srgbClr val="0D0D0D"/>
                </a:solidFill>
                <a:latin typeface="Poppins Light"/>
                <a:ea typeface="+mn-lt"/>
                <a:cs typeface="Poppins Light"/>
              </a:rPr>
              <a:t> de recherche. P. ex. « </a:t>
            </a:r>
            <a:r>
              <a:rPr lang="en-US" sz="1500" err="1">
                <a:solidFill>
                  <a:srgbClr val="0D0D0D"/>
                </a:solidFill>
                <a:latin typeface="Poppins Light"/>
                <a:ea typeface="+mn-lt"/>
                <a:cs typeface="Poppins Light"/>
              </a:rPr>
              <a:t>distanciation</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sociale</a:t>
            </a:r>
            <a:r>
              <a:rPr lang="en-US" sz="1500">
                <a:solidFill>
                  <a:srgbClr val="0D0D0D"/>
                </a:solidFill>
                <a:latin typeface="Poppins Light"/>
                <a:ea typeface="+mn-lt"/>
                <a:cs typeface="Poppins Light"/>
              </a:rPr>
              <a:t> » ET « perception ».</a:t>
            </a:r>
            <a:endParaRPr lang="en-US"/>
          </a:p>
          <a:p>
            <a:pPr>
              <a:lnSpc>
                <a:spcPts val="2475"/>
              </a:lnSpc>
            </a:pPr>
            <a:endParaRPr lang="en-US" sz="1500">
              <a:solidFill>
                <a:srgbClr val="0D0D0D"/>
              </a:solidFill>
              <a:latin typeface="Poppins Light"/>
              <a:ea typeface="Calibri"/>
              <a:cs typeface="Poppins Light"/>
            </a:endParaRPr>
          </a:p>
        </p:txBody>
      </p:sp>
      <p:sp>
        <p:nvSpPr>
          <p:cNvPr id="12" name="Or"/>
          <p:cNvSpPr/>
          <p:nvPr/>
        </p:nvSpPr>
        <p:spPr>
          <a:xfrm>
            <a:off x="952500" y="5634038"/>
            <a:ext cx="4972050" cy="428625"/>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OU/OR</a:t>
            </a:r>
            <a:endParaRPr lang="en-US"/>
          </a:p>
          <a:p>
            <a:pPr>
              <a:lnSpc>
                <a:spcPts val="3375"/>
              </a:lnSpc>
            </a:pPr>
            <a:endParaRPr lang="en-US" sz="2250">
              <a:solidFill>
                <a:srgbClr val="0D0D0D"/>
              </a:solidFill>
              <a:latin typeface="Poppins SemiBold"/>
              <a:ea typeface="Calibri"/>
              <a:cs typeface="Poppins SemiBold"/>
            </a:endParaRPr>
          </a:p>
        </p:txBody>
      </p:sp>
      <p:sp>
        <p:nvSpPr>
          <p:cNvPr id="13" name="Used to join keywords so that the database knows that either or both concepts need to be in the search results  eg social distancing OR physical distancing"/>
          <p:cNvSpPr/>
          <p:nvPr/>
        </p:nvSpPr>
        <p:spPr>
          <a:xfrm>
            <a:off x="6324600" y="5534025"/>
            <a:ext cx="11029950" cy="628650"/>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Relie</a:t>
            </a:r>
            <a:r>
              <a:rPr lang="en-US" sz="1500">
                <a:solidFill>
                  <a:srgbClr val="0D0D0D"/>
                </a:solidFill>
                <a:latin typeface="Poppins Light"/>
                <a:ea typeface="+mn-lt"/>
                <a:cs typeface="Poppins Light"/>
              </a:rPr>
              <a:t> deux </a:t>
            </a:r>
            <a:r>
              <a:rPr lang="en-US" sz="1500" err="1">
                <a:solidFill>
                  <a:srgbClr val="0D0D0D"/>
                </a:solidFill>
                <a:latin typeface="Poppins Light"/>
                <a:ea typeface="+mn-lt"/>
                <a:cs typeface="Poppins Light"/>
              </a:rPr>
              <a:t>termes</a:t>
            </a:r>
            <a:r>
              <a:rPr lang="en-US" sz="1500">
                <a:solidFill>
                  <a:srgbClr val="0D0D0D"/>
                </a:solidFill>
                <a:latin typeface="Poppins Light"/>
                <a:ea typeface="+mn-lt"/>
                <a:cs typeface="Poppins Light"/>
              </a:rPr>
              <a:t> clés pour indiquer à la base de données que l’un ou l’autre, ou les deux, doivent se trouver dans les résultats de recherche. P. ex. « distanciation sociale » OU « </a:t>
            </a:r>
            <a:r>
              <a:rPr lang="en-US" sz="1500" err="1">
                <a:solidFill>
                  <a:srgbClr val="0D0D0D"/>
                </a:solidFill>
                <a:latin typeface="Poppins Light"/>
                <a:ea typeface="+mn-lt"/>
                <a:cs typeface="Poppins Light"/>
              </a:rPr>
              <a:t>distanciation</a:t>
            </a:r>
            <a:r>
              <a:rPr lang="en-US" sz="1500">
                <a:solidFill>
                  <a:srgbClr val="0D0D0D"/>
                </a:solidFill>
                <a:latin typeface="Poppins Light"/>
                <a:ea typeface="+mn-lt"/>
                <a:cs typeface="Poppins Light"/>
              </a:rPr>
              <a:t> physique ». </a:t>
            </a:r>
            <a:endParaRPr lang="en-US"/>
          </a:p>
          <a:p>
            <a:pPr>
              <a:lnSpc>
                <a:spcPts val="2475"/>
              </a:lnSpc>
            </a:pPr>
            <a:endParaRPr lang="en-US" sz="1500">
              <a:solidFill>
                <a:srgbClr val="0D0D0D"/>
              </a:solidFill>
              <a:latin typeface="Poppins Light"/>
              <a:ea typeface="Calibri"/>
              <a:cs typeface="Poppins Light"/>
            </a:endParaRPr>
          </a:p>
        </p:txBody>
      </p:sp>
      <p:sp>
        <p:nvSpPr>
          <p:cNvPr id="14" name="Not"/>
          <p:cNvSpPr/>
          <p:nvPr/>
        </p:nvSpPr>
        <p:spPr>
          <a:xfrm>
            <a:off x="952500" y="6619875"/>
            <a:ext cx="4972050" cy="428625"/>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SAUF/NOT</a:t>
            </a:r>
            <a:endParaRPr lang="en-US"/>
          </a:p>
          <a:p>
            <a:pPr>
              <a:lnSpc>
                <a:spcPts val="3375"/>
              </a:lnSpc>
            </a:pPr>
            <a:endParaRPr lang="en-US" sz="2250">
              <a:solidFill>
                <a:srgbClr val="0D0D0D"/>
              </a:solidFill>
              <a:latin typeface="Poppins SemiBold"/>
              <a:ea typeface="Calibri"/>
              <a:cs typeface="Poppins SemiBold"/>
            </a:endParaRPr>
          </a:p>
        </p:txBody>
      </p:sp>
      <p:sp>
        <p:nvSpPr>
          <p:cNvPr id="15" name="Can be used to remove studies with a given keyword which does not suit a review"/>
          <p:cNvSpPr/>
          <p:nvPr/>
        </p:nvSpPr>
        <p:spPr>
          <a:xfrm>
            <a:off x="6324600" y="6677025"/>
            <a:ext cx="11029950" cy="314325"/>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Permet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d’exclure</a:t>
            </a:r>
            <a:r>
              <a:rPr lang="en-US" sz="1500">
                <a:solidFill>
                  <a:srgbClr val="0D0D0D"/>
                </a:solidFill>
                <a:latin typeface="Poppins Light"/>
                <a:ea typeface="+mn-lt"/>
                <a:cs typeface="Poppins Light"/>
              </a:rPr>
              <a:t> les études comportant un terme clé identifié comme non pertinent pour la revue.</a:t>
            </a:r>
            <a:endParaRPr lang="en-US"/>
          </a:p>
          <a:p>
            <a:pPr>
              <a:lnSpc>
                <a:spcPts val="2475"/>
              </a:lnSpc>
            </a:pPr>
            <a:endParaRPr lang="en-US" sz="1500">
              <a:solidFill>
                <a:srgbClr val="0D0D0D"/>
              </a:solidFill>
              <a:latin typeface="Poppins Light"/>
              <a:ea typeface="Calibri"/>
              <a:cs typeface="Poppins Light"/>
            </a:endParaRPr>
          </a:p>
        </p:txBody>
      </p:sp>
      <p:sp>
        <p:nvSpPr>
          <p:cNvPr id="16" name="default_name"/>
          <p:cNvSpPr/>
          <p:nvPr/>
        </p:nvSpPr>
        <p:spPr>
          <a:xfrm>
            <a:off x="952500" y="7505700"/>
            <a:ext cx="4972050" cy="428625"/>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a:t>
            </a:r>
            <a:endParaRPr lang="en-US" sz="2250"/>
          </a:p>
        </p:txBody>
      </p:sp>
      <p:sp>
        <p:nvSpPr>
          <p:cNvPr id="17" name="Can be used for words with alternative endings or spelling eg mask face covering"/>
          <p:cNvSpPr/>
          <p:nvPr/>
        </p:nvSpPr>
        <p:spPr>
          <a:xfrm>
            <a:off x="6324600" y="7562850"/>
            <a:ext cx="11029950" cy="314325"/>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Permet</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rechercher</a:t>
            </a:r>
            <a:r>
              <a:rPr lang="en-US" sz="1500">
                <a:solidFill>
                  <a:srgbClr val="0D0D0D"/>
                </a:solidFill>
                <a:latin typeface="Poppins Light"/>
                <a:ea typeface="+mn-lt"/>
                <a:cs typeface="Poppins Light"/>
              </a:rPr>
              <a:t> des mots dont la terminaison ou l’orthographe est susceptible de varier. P. ex. masque*, visière* de protection.</a:t>
            </a:r>
            <a:endParaRPr lang="en-US"/>
          </a:p>
          <a:p>
            <a:pPr>
              <a:lnSpc>
                <a:spcPts val="2475"/>
              </a:lnSpc>
            </a:pPr>
            <a:endParaRPr lang="en-US" sz="1500">
              <a:solidFill>
                <a:srgbClr val="0D0D0D"/>
              </a:solidFill>
              <a:latin typeface="Poppins Light"/>
              <a:ea typeface="Calibri"/>
              <a:cs typeface="Poppins Light"/>
            </a:endParaRPr>
          </a:p>
        </p:txBody>
      </p:sp>
      <p:sp>
        <p:nvSpPr>
          <p:cNvPr id="18" name="Text 11"/>
          <p:cNvSpPr/>
          <p:nvPr/>
        </p:nvSpPr>
        <p:spPr>
          <a:xfrm>
            <a:off x="952500" y="8391525"/>
            <a:ext cx="4972050" cy="428625"/>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 “</a:t>
            </a:r>
            <a:endParaRPr lang="en-US" sz="2250"/>
          </a:p>
        </p:txBody>
      </p:sp>
      <p:sp>
        <p:nvSpPr>
          <p:cNvPr id="19" name="To search for keywords with multiple words eg acute watery diarrhea"/>
          <p:cNvSpPr/>
          <p:nvPr/>
        </p:nvSpPr>
        <p:spPr>
          <a:xfrm>
            <a:off x="6324600" y="8448675"/>
            <a:ext cx="11029950" cy="314325"/>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Permet</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rechercher</a:t>
            </a:r>
            <a:r>
              <a:rPr lang="en-US" sz="1500">
                <a:solidFill>
                  <a:srgbClr val="0D0D0D"/>
                </a:solidFill>
                <a:latin typeface="Poppins Light"/>
                <a:ea typeface="+mn-lt"/>
                <a:cs typeface="Poppins Light"/>
              </a:rPr>
              <a:t> des termes ou expressions exactes. P. ex. « diarrhée aqueuse aiguë ».</a:t>
            </a:r>
            <a:endParaRPr lang="en-US"/>
          </a:p>
          <a:p>
            <a:pPr>
              <a:lnSpc>
                <a:spcPts val="2475"/>
              </a:lnSpc>
            </a:pPr>
            <a:endParaRPr lang="en-US" sz="1500">
              <a:solidFill>
                <a:srgbClr val="0D0D0D"/>
              </a:solidFill>
              <a:latin typeface="Poppins Light"/>
              <a:ea typeface="Calibri"/>
              <a:cs typeface="Poppins 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solidFill>
          <a:srgbClr val="FFFFFF"/>
        </a:solidFill>
        <a:effectLst/>
      </p:bgPr>
    </p:bg>
    <p:spTree>
      <p:nvGrpSpPr>
        <p:cNvPr id="1" name=""/>
        <p:cNvGrpSpPr/>
        <p:nvPr/>
      </p:nvGrpSpPr>
      <p:grpSpPr>
        <a:xfrm>
          <a:off x="0" y="0"/>
          <a:ext cx="0" cy="0"/>
          <a:chOff x="0" y="0"/>
          <a:chExt cx="0" cy="0"/>
        </a:xfrm>
      </p:grpSpPr>
      <p:pic>
        <p:nvPicPr>
          <p:cNvPr id="2" name="Line 1" descr="preencoded.png"/>
          <p:cNvPicPr>
            <a:picLocks noChangeAspect="1"/>
          </p:cNvPicPr>
          <p:nvPr/>
        </p:nvPicPr>
        <p:blipFill>
          <a:blip r:embed="rId3"/>
          <a:srcRect/>
          <a:stretch/>
        </p:blipFill>
        <p:spPr>
          <a:xfrm>
            <a:off x="5905500" y="5715000"/>
            <a:ext cx="14288" cy="3533775"/>
          </a:xfrm>
          <a:prstGeom prst="rect">
            <a:avLst/>
          </a:prstGeom>
        </p:spPr>
      </p:pic>
      <p:pic>
        <p:nvPicPr>
          <p:cNvPr id="3" name="Frame 2095584900" descr="preencoded.png"/>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0" y="0"/>
            <a:ext cx="18288000" cy="2505075"/>
          </a:xfrm>
          <a:prstGeom prst="rect">
            <a:avLst/>
          </a:prstGeom>
        </p:spPr>
      </p:pic>
      <p:pic>
        <p:nvPicPr>
          <p:cNvPr id="4" name="Frame 2095584907" descr="preencoded.png"/>
          <p:cNvPicPr>
            <a:picLocks noChangeAspect="1"/>
          </p:cNvPicPr>
          <p:nvPr/>
        </p:nvPicPr>
        <p:blipFill>
          <a:blip r:embed="rId6"/>
          <a:srcRect/>
          <a:stretch/>
        </p:blipFill>
        <p:spPr>
          <a:xfrm>
            <a:off x="952500" y="3076575"/>
            <a:ext cx="16602075" cy="1466850"/>
          </a:xfrm>
          <a:prstGeom prst="rect">
            <a:avLst/>
          </a:prstGeom>
        </p:spPr>
      </p:pic>
      <p:sp>
        <p:nvSpPr>
          <p:cNvPr id="5" name="What is the purpose of evidence synthesis"/>
          <p:cNvSpPr/>
          <p:nvPr/>
        </p:nvSpPr>
        <p:spPr>
          <a:xfrm>
            <a:off x="952500" y="952500"/>
            <a:ext cx="16402050" cy="904875"/>
          </a:xfrm>
          <a:prstGeom prst="rect">
            <a:avLst/>
          </a:prstGeom>
          <a:noFill/>
          <a:ln/>
        </p:spPr>
        <p:txBody>
          <a:bodyPr wrap="square" lIns="0" tIns="0" rIns="0" bIns="0" rtlCol="0" anchor="b"/>
          <a:lstStyle/>
          <a:p>
            <a:r>
              <a:rPr lang="en-US" sz="5250" err="1">
                <a:solidFill>
                  <a:srgbClr val="FFFFFF"/>
                </a:solidFill>
                <a:latin typeface="Poppins SemiBold"/>
                <a:ea typeface="+mn-lt"/>
                <a:cs typeface="Poppins SemiBold"/>
              </a:rPr>
              <a:t>Stratégie</a:t>
            </a:r>
            <a:r>
              <a:rPr lang="en-US" sz="5250">
                <a:solidFill>
                  <a:srgbClr val="FFFFFF"/>
                </a:solidFill>
                <a:latin typeface="Poppins SemiBold"/>
                <a:ea typeface="+mn-lt"/>
                <a:cs typeface="Poppins SemiBold"/>
              </a:rPr>
              <a:t> de recherche – </a:t>
            </a:r>
            <a:r>
              <a:rPr lang="en-US" sz="5250" err="1">
                <a:solidFill>
                  <a:srgbClr val="FFFFFF"/>
                </a:solidFill>
                <a:latin typeface="Poppins SemiBold"/>
                <a:ea typeface="+mn-lt"/>
                <a:cs typeface="Poppins SemiBold"/>
              </a:rPr>
              <a:t>Niveau</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avancé</a:t>
            </a:r>
            <a:endParaRPr lang="en-US" err="1"/>
          </a:p>
        </p:txBody>
      </p:sp>
      <p:sp>
        <p:nvSpPr>
          <p:cNvPr id="6" name="The search strategy consisted of key terms referring to intensive care AND training AND redeployment AND health care workers In this rapid review we began with these broad concepts and then refined them until developing a more specific search strategy lik"/>
          <p:cNvSpPr/>
          <p:nvPr/>
        </p:nvSpPr>
        <p:spPr>
          <a:xfrm>
            <a:off x="952500" y="5715000"/>
            <a:ext cx="4638675" cy="28289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La </a:t>
            </a:r>
            <a:r>
              <a:rPr lang="en-US" sz="1500" err="1">
                <a:solidFill>
                  <a:srgbClr val="0D0D0D"/>
                </a:solidFill>
                <a:latin typeface="Poppins Light"/>
                <a:ea typeface="+mn-lt"/>
                <a:cs typeface="Poppins Light"/>
              </a:rPr>
              <a:t>stratégie</a:t>
            </a:r>
            <a:r>
              <a:rPr lang="en-US" sz="1500">
                <a:solidFill>
                  <a:srgbClr val="0D0D0D"/>
                </a:solidFill>
                <a:latin typeface="Poppins Light"/>
                <a:ea typeface="+mn-lt"/>
                <a:cs typeface="Poppins Light"/>
              </a:rPr>
              <a:t> de recherche a consisté à utiliser des termes clés recouvrant les soins intensifs ET la formation ET le redéploiement ET les professionnels de la santé. </a:t>
            </a:r>
            <a:endParaRPr lang="en-US"/>
          </a:p>
          <a:p>
            <a:r>
              <a:rPr lang="en-US" sz="1500">
                <a:solidFill>
                  <a:srgbClr val="0D0D0D"/>
                </a:solidFill>
                <a:latin typeface="Poppins Light"/>
                <a:ea typeface="+mn-lt"/>
                <a:cs typeface="Poppins Light"/>
              </a:rPr>
              <a:t>Dans </a:t>
            </a:r>
            <a:r>
              <a:rPr lang="en-US" sz="1500" err="1">
                <a:solidFill>
                  <a:srgbClr val="0D0D0D"/>
                </a:solidFill>
                <a:latin typeface="Poppins Light"/>
                <a:ea typeface="+mn-lt"/>
                <a:cs typeface="Poppins Light"/>
              </a:rPr>
              <a:t>cette</a:t>
            </a:r>
            <a:r>
              <a:rPr lang="en-US" sz="1500">
                <a:solidFill>
                  <a:srgbClr val="0D0D0D"/>
                </a:solidFill>
                <a:latin typeface="Poppins Light"/>
                <a:ea typeface="+mn-lt"/>
                <a:cs typeface="Poppins Light"/>
              </a:rPr>
              <a:t> revue </a:t>
            </a:r>
            <a:r>
              <a:rPr lang="en-US" sz="1500" err="1">
                <a:solidFill>
                  <a:srgbClr val="0D0D0D"/>
                </a:solidFill>
                <a:latin typeface="Poppins Light"/>
                <a:ea typeface="+mn-lt"/>
                <a:cs typeface="Poppins Light"/>
              </a:rPr>
              <a:t>rapide</a:t>
            </a:r>
            <a:r>
              <a:rPr lang="en-US" sz="1500">
                <a:solidFill>
                  <a:srgbClr val="0D0D0D"/>
                </a:solidFill>
                <a:latin typeface="Poppins Light"/>
                <a:ea typeface="+mn-lt"/>
                <a:cs typeface="Poppins Light"/>
              </a:rPr>
              <a:t> de la documentation, nous </a:t>
            </a:r>
            <a:r>
              <a:rPr lang="en-US" sz="1500" err="1">
                <a:solidFill>
                  <a:srgbClr val="0D0D0D"/>
                </a:solidFill>
                <a:latin typeface="Poppins Light"/>
                <a:ea typeface="+mn-lt"/>
                <a:cs typeface="Poppins Light"/>
              </a:rPr>
              <a:t>avons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commencé</a:t>
            </a:r>
            <a:r>
              <a:rPr lang="en-US" sz="1500">
                <a:solidFill>
                  <a:srgbClr val="0D0D0D"/>
                </a:solidFill>
                <a:latin typeface="Poppins Light"/>
                <a:ea typeface="+mn-lt"/>
                <a:cs typeface="Poppins Light"/>
              </a:rPr>
              <a:t> par </a:t>
            </a:r>
            <a:r>
              <a:rPr lang="en-US" sz="1500" err="1">
                <a:solidFill>
                  <a:srgbClr val="0D0D0D"/>
                </a:solidFill>
                <a:latin typeface="Poppins Light"/>
                <a:ea typeface="+mn-lt"/>
                <a:cs typeface="Poppins Light"/>
              </a:rPr>
              <a:t>ces</a:t>
            </a:r>
            <a:r>
              <a:rPr lang="en-US" sz="1500">
                <a:solidFill>
                  <a:srgbClr val="0D0D0D"/>
                </a:solidFill>
                <a:latin typeface="Poppins Light"/>
                <a:ea typeface="+mn-lt"/>
                <a:cs typeface="Poppins Light"/>
              </a:rPr>
              <a:t> notions </a:t>
            </a:r>
            <a:r>
              <a:rPr lang="en-US" sz="1500" err="1">
                <a:solidFill>
                  <a:srgbClr val="0D0D0D"/>
                </a:solidFill>
                <a:latin typeface="Poppins Light"/>
                <a:ea typeface="+mn-lt"/>
                <a:cs typeface="Poppins Light"/>
              </a:rPr>
              <a:t>génériques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avant</a:t>
            </a:r>
            <a:r>
              <a:rPr lang="en-US" sz="1500">
                <a:solidFill>
                  <a:srgbClr val="0D0D0D"/>
                </a:solidFill>
                <a:latin typeface="Poppins Light"/>
                <a:ea typeface="+mn-lt"/>
                <a:cs typeface="Poppins Light"/>
              </a:rPr>
              <a:t> de les </a:t>
            </a:r>
            <a:r>
              <a:rPr lang="en-US" sz="1500" err="1">
                <a:solidFill>
                  <a:srgbClr val="0D0D0D"/>
                </a:solidFill>
                <a:latin typeface="Poppins Light"/>
                <a:ea typeface="+mn-lt"/>
                <a:cs typeface="Poppins Light"/>
              </a:rPr>
              <a:t>préciser</a:t>
            </a:r>
            <a:r>
              <a:rPr lang="en-US" sz="1500">
                <a:solidFill>
                  <a:srgbClr val="0D0D0D"/>
                </a:solidFill>
                <a:latin typeface="Poppins Light"/>
                <a:ea typeface="+mn-lt"/>
                <a:cs typeface="Poppins Light"/>
              </a:rPr>
              <a:t> pour </a:t>
            </a:r>
            <a:r>
              <a:rPr lang="en-US" sz="1500" err="1">
                <a:solidFill>
                  <a:srgbClr val="0D0D0D"/>
                </a:solidFill>
                <a:latin typeface="Poppins Light"/>
                <a:ea typeface="+mn-lt"/>
                <a:cs typeface="Poppins Light"/>
              </a:rPr>
              <a:t>affiner</a:t>
            </a:r>
            <a:r>
              <a:rPr lang="en-US" sz="1500">
                <a:solidFill>
                  <a:srgbClr val="0D0D0D"/>
                </a:solidFill>
                <a:latin typeface="Poppins Light"/>
                <a:ea typeface="+mn-lt"/>
                <a:cs typeface="Poppins Light"/>
              </a:rPr>
              <a:t> la </a:t>
            </a:r>
            <a:r>
              <a:rPr lang="en-US" sz="1500" err="1">
                <a:solidFill>
                  <a:srgbClr val="0D0D0D"/>
                </a:solidFill>
                <a:latin typeface="Poppins Light"/>
                <a:ea typeface="+mn-lt"/>
                <a:cs typeface="Poppins Light"/>
              </a:rPr>
              <a:t>stratégie</a:t>
            </a:r>
            <a:r>
              <a:rPr lang="en-US" sz="1500">
                <a:solidFill>
                  <a:srgbClr val="0D0D0D"/>
                </a:solidFill>
                <a:latin typeface="Poppins Light"/>
                <a:ea typeface="+mn-lt"/>
                <a:cs typeface="Poppins Light"/>
              </a:rPr>
              <a:t> de recherche, </a:t>
            </a:r>
            <a:r>
              <a:rPr lang="en-US" sz="1500" err="1">
                <a:solidFill>
                  <a:srgbClr val="0D0D0D"/>
                </a:solidFill>
                <a:latin typeface="Poppins Light"/>
                <a:ea typeface="+mn-lt"/>
                <a:cs typeface="Poppins Light"/>
              </a:rPr>
              <a:t>telle</a:t>
            </a:r>
            <a:r>
              <a:rPr lang="en-US" sz="1500">
                <a:solidFill>
                  <a:srgbClr val="0D0D0D"/>
                </a:solidFill>
                <a:latin typeface="Poppins Light"/>
                <a:ea typeface="+mn-lt"/>
                <a:cs typeface="Poppins Light"/>
              </a:rPr>
              <a:t> que </a:t>
            </a:r>
            <a:r>
              <a:rPr lang="en-US" sz="1500" err="1">
                <a:solidFill>
                  <a:srgbClr val="0D0D0D"/>
                </a:solidFill>
                <a:latin typeface="Poppins Light"/>
                <a:ea typeface="+mn-lt"/>
                <a:cs typeface="Poppins Light"/>
              </a:rPr>
              <a:t>celle</a:t>
            </a:r>
            <a:r>
              <a:rPr lang="en-US" sz="1500">
                <a:solidFill>
                  <a:srgbClr val="0D0D0D"/>
                </a:solidFill>
                <a:latin typeface="Poppins Light"/>
                <a:ea typeface="+mn-lt"/>
                <a:cs typeface="Poppins Light"/>
              </a:rPr>
              <a:t> figurant dans </a:t>
            </a:r>
            <a:r>
              <a:rPr lang="en-US" sz="1500" err="1">
                <a:solidFill>
                  <a:srgbClr val="0D0D0D"/>
                </a:solidFill>
                <a:latin typeface="Poppins Light"/>
                <a:ea typeface="+mn-lt"/>
                <a:cs typeface="Poppins Light"/>
              </a:rPr>
              <a:t>l’encadré</a:t>
            </a:r>
            <a:r>
              <a:rPr lang="en-US" sz="1500">
                <a:solidFill>
                  <a:srgbClr val="0D0D0D"/>
                </a:solidFill>
                <a:latin typeface="Poppins Light"/>
                <a:ea typeface="+mn-lt"/>
                <a:cs typeface="Poppins Light"/>
              </a:rPr>
              <a:t> 1. La </a:t>
            </a:r>
            <a:r>
              <a:rPr lang="en-US" sz="1500" err="1">
                <a:solidFill>
                  <a:srgbClr val="0D0D0D"/>
                </a:solidFill>
                <a:latin typeface="Poppins Light"/>
                <a:ea typeface="+mn-lt"/>
                <a:cs typeface="Poppins Light"/>
              </a:rPr>
              <a:t>stratégie</a:t>
            </a:r>
            <a:r>
              <a:rPr lang="en-US" sz="1500">
                <a:solidFill>
                  <a:srgbClr val="0D0D0D"/>
                </a:solidFill>
                <a:latin typeface="Poppins Light"/>
                <a:ea typeface="+mn-lt"/>
                <a:cs typeface="Poppins Light"/>
              </a:rPr>
              <a:t> de recherche a </a:t>
            </a:r>
            <a:r>
              <a:rPr lang="en-US" sz="1500" err="1">
                <a:solidFill>
                  <a:srgbClr val="0D0D0D"/>
                </a:solidFill>
                <a:latin typeface="Poppins Light"/>
                <a:ea typeface="+mn-lt"/>
                <a:cs typeface="Poppins Light"/>
              </a:rPr>
              <a:t>été</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simplifiée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lorsque</a:t>
            </a:r>
            <a:r>
              <a:rPr lang="en-US" sz="1500">
                <a:solidFill>
                  <a:srgbClr val="0D0D0D"/>
                </a:solidFill>
                <a:latin typeface="Poppins Light"/>
                <a:ea typeface="+mn-lt"/>
                <a:cs typeface="Poppins Light"/>
              </a:rPr>
              <a:t> les bases de données de documentation grise le </a:t>
            </a:r>
            <a:r>
              <a:rPr lang="en-US" sz="1500" err="1">
                <a:solidFill>
                  <a:srgbClr val="0D0D0D"/>
                </a:solidFill>
                <a:latin typeface="Poppins Light"/>
                <a:ea typeface="+mn-lt"/>
                <a:cs typeface="Poppins Light"/>
              </a:rPr>
              <a:t>nécessitaient</a:t>
            </a:r>
            <a:r>
              <a:rPr lang="en-US" sz="1500">
                <a:solidFill>
                  <a:srgbClr val="0D0D0D"/>
                </a:solidFill>
                <a:latin typeface="Poppins Light"/>
                <a:ea typeface="+mn-lt"/>
                <a:cs typeface="Poppins Light"/>
              </a:rPr>
              <a:t>.  </a:t>
            </a:r>
            <a:endParaRPr lang="en-US"/>
          </a:p>
          <a:p>
            <a:pPr>
              <a:lnSpc>
                <a:spcPts val="2475"/>
              </a:lnSpc>
            </a:pPr>
            <a:endParaRPr lang="en-US" sz="1500">
              <a:solidFill>
                <a:srgbClr val="0D0D0D"/>
              </a:solidFill>
              <a:latin typeface="Poppins Light"/>
              <a:ea typeface="Calibri"/>
              <a:cs typeface="Poppins Light"/>
            </a:endParaRPr>
          </a:p>
        </p:txBody>
      </p:sp>
      <p:sp>
        <p:nvSpPr>
          <p:cNvPr id="7" name="Case example"/>
          <p:cNvSpPr/>
          <p:nvPr/>
        </p:nvSpPr>
        <p:spPr>
          <a:xfrm>
            <a:off x="1409700" y="3553852"/>
            <a:ext cx="2819400" cy="714375"/>
          </a:xfrm>
          <a:prstGeom prst="rect">
            <a:avLst/>
          </a:prstGeom>
          <a:noFill/>
          <a:ln/>
        </p:spPr>
        <p:txBody>
          <a:bodyPr wrap="square" lIns="0" tIns="0" rIns="0" bIns="0" rtlCol="0" anchor="t"/>
          <a:lstStyle/>
          <a:p>
            <a:r>
              <a:rPr lang="en-US" sz="3000">
                <a:solidFill>
                  <a:srgbClr val="FFFFFF"/>
                </a:solidFill>
                <a:latin typeface="Poppins SemiBold"/>
                <a:ea typeface="+mn-lt"/>
                <a:cs typeface="Poppins SemiBold"/>
              </a:rPr>
              <a:t>Étude de </a:t>
            </a:r>
            <a:r>
              <a:rPr lang="en-US" sz="3000" err="1">
                <a:solidFill>
                  <a:srgbClr val="FFFFFF"/>
                </a:solidFill>
                <a:latin typeface="Poppins SemiBold"/>
                <a:ea typeface="+mn-lt"/>
                <a:cs typeface="Poppins SemiBold"/>
              </a:rPr>
              <a:t>cas</a:t>
            </a:r>
            <a:endParaRPr lang="en-US" err="1"/>
          </a:p>
          <a:p>
            <a:pPr>
              <a:lnSpc>
                <a:spcPts val="5625"/>
              </a:lnSpc>
            </a:pPr>
            <a:endParaRPr lang="en-US" sz="3000">
              <a:solidFill>
                <a:srgbClr val="FFFFFF"/>
              </a:solidFill>
              <a:latin typeface="Poppins SemiBold"/>
              <a:ea typeface="Calibri"/>
              <a:cs typeface="Poppins SemiBold"/>
            </a:endParaRPr>
          </a:p>
        </p:txBody>
      </p:sp>
      <p:sp>
        <p:nvSpPr>
          <p:cNvPr id="8" name="Training and redeployment of health care professionals to intensive care during COVID-19 A systematic review Hangout 1"/>
          <p:cNvSpPr/>
          <p:nvPr/>
        </p:nvSpPr>
        <p:spPr>
          <a:xfrm>
            <a:off x="4886325" y="3381375"/>
            <a:ext cx="12382500" cy="857250"/>
          </a:xfrm>
          <a:prstGeom prst="rect">
            <a:avLst/>
          </a:prstGeom>
          <a:noFill/>
          <a:ln/>
        </p:spPr>
        <p:txBody>
          <a:bodyPr wrap="square" lIns="0" tIns="0" rIns="0" bIns="0" rtlCol="0" anchor="t"/>
          <a:lstStyle/>
          <a:p>
            <a:pPr marL="0" indent="0" algn="l">
              <a:lnSpc>
                <a:spcPts val="3375"/>
              </a:lnSpc>
              <a:buNone/>
            </a:pPr>
            <a:r>
              <a:rPr lang="en-US" sz="2250" u="sng">
                <a:solidFill>
                  <a:srgbClr val="0D0D0D"/>
                </a:solidFill>
                <a:latin typeface="Poppins SemiBold" pitchFamily="34" charset="0"/>
                <a:ea typeface="Poppins SemiBold" pitchFamily="34" charset="-122"/>
                <a:cs typeface="Poppins SemiBold" pitchFamily="34" charset="-120"/>
                <a:hlinkClick r:id="rId7">
                  <a:extLst>
                    <a:ext uri="{A12FA001-AC4F-418D-AE19-62706E023703}">
                      <ahyp:hlinkClr xmlns:ahyp="http://schemas.microsoft.com/office/drawing/2018/hyperlinkcolor" val="tx"/>
                    </a:ext>
                  </a:extLst>
                </a:hlinkClick>
              </a:rPr>
              <a:t>‘Training and redeployment of health care professionals to intensive care during COVID-19: A systematic review’</a:t>
            </a:r>
            <a:r>
              <a:rPr lang="en-US" sz="2250">
                <a:solidFill>
                  <a:srgbClr val="0D0D0D"/>
                </a:solidFill>
                <a:latin typeface="Poppins SemiBold" pitchFamily="34" charset="0"/>
                <a:ea typeface="Poppins SemiBold" pitchFamily="34" charset="-122"/>
                <a:cs typeface="Poppins SemiBold" pitchFamily="34" charset="-120"/>
              </a:rPr>
              <a:t> </a:t>
            </a:r>
            <a:r>
              <a:rPr lang="en-US" sz="2250">
                <a:solidFill>
                  <a:srgbClr val="2F9C67"/>
                </a:solidFill>
                <a:latin typeface="Poppins SemiBold" pitchFamily="34" charset="0"/>
                <a:ea typeface="Poppins SemiBold" pitchFamily="34" charset="-122"/>
                <a:cs typeface="Poppins SemiBold" pitchFamily="34" charset="-120"/>
              </a:rPr>
              <a:t>Hangout 1</a:t>
            </a:r>
            <a:endParaRPr lang="en-US" sz="2250"/>
          </a:p>
        </p:txBody>
      </p:sp>
      <p:sp>
        <p:nvSpPr>
          <p:cNvPr id="9" name="Example of a search strategy and how it was used across different databases Intensive care OR acute medical units OR critical care OR critically ill OR critical illness OR intensive treatment unit OR intensive therapy unit OR high dependency unit or ICU o"/>
          <p:cNvSpPr/>
          <p:nvPr/>
        </p:nvSpPr>
        <p:spPr>
          <a:xfrm>
            <a:off x="6457950" y="5676900"/>
            <a:ext cx="11115675" cy="3457575"/>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Exemple</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stratégie</a:t>
            </a:r>
            <a:r>
              <a:rPr lang="en-US" sz="1500">
                <a:solidFill>
                  <a:srgbClr val="0D0D0D"/>
                </a:solidFill>
                <a:latin typeface="Poppins Light"/>
                <a:ea typeface="+mn-lt"/>
                <a:cs typeface="Poppins Light"/>
              </a:rPr>
              <a:t> de recherche et mise </a:t>
            </a:r>
            <a:r>
              <a:rPr lang="en-US" sz="1500" err="1">
                <a:solidFill>
                  <a:srgbClr val="0D0D0D"/>
                </a:solidFill>
                <a:latin typeface="Poppins Light"/>
                <a:ea typeface="+mn-lt"/>
                <a:cs typeface="Poppins Light"/>
              </a:rPr>
              <a:t>en</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œuvre</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celle</a:t>
            </a:r>
            <a:r>
              <a:rPr lang="en-US" sz="1500">
                <a:solidFill>
                  <a:srgbClr val="0D0D0D"/>
                </a:solidFill>
                <a:latin typeface="Poppins Light"/>
                <a:ea typeface="+mn-lt"/>
                <a:cs typeface="Poppins Light"/>
              </a:rPr>
              <a:t>-ci dans </a:t>
            </a:r>
            <a:r>
              <a:rPr lang="en-US" sz="1500" err="1">
                <a:solidFill>
                  <a:srgbClr val="0D0D0D"/>
                </a:solidFill>
                <a:latin typeface="Poppins Light"/>
                <a:ea typeface="+mn-lt"/>
                <a:cs typeface="Poppins Light"/>
              </a:rPr>
              <a:t>différentes</a:t>
            </a:r>
            <a:r>
              <a:rPr lang="en-US" sz="1500">
                <a:solidFill>
                  <a:srgbClr val="0D0D0D"/>
                </a:solidFill>
                <a:latin typeface="Poppins Light"/>
                <a:ea typeface="+mn-lt"/>
                <a:cs typeface="Poppins Light"/>
              </a:rPr>
              <a:t> bases de données :</a:t>
            </a:r>
            <a:endParaRPr lang="en-US"/>
          </a:p>
          <a:p>
            <a:endParaRPr lang="en-US" sz="1500">
              <a:solidFill>
                <a:srgbClr val="0D0D0D"/>
              </a:solidFill>
              <a:latin typeface="Poppins Light"/>
              <a:ea typeface="+mn-lt"/>
              <a:cs typeface="Poppins Light"/>
            </a:endParaRPr>
          </a:p>
          <a:p>
            <a:pPr marL="285750" indent="-285750">
              <a:buFont typeface="Arial"/>
              <a:buChar char="•"/>
            </a:pP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Soins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intensifs</a:t>
            </a:r>
            <a:r>
              <a:rPr lang="en-US" sz="1500">
                <a:solidFill>
                  <a:srgbClr val="0D0D0D"/>
                </a:solidFill>
                <a:latin typeface="Poppins Light"/>
                <a:ea typeface="+mn-lt"/>
                <a:cs typeface="Poppins Light"/>
              </a:rPr>
              <a:t> » OU « services de prise en charge aiguë » OU « soins critiques » OU « état critique » OU « forme sévère » OU « unité de soins intensifs » OU « service de </a:t>
            </a:r>
            <a:r>
              <a:rPr lang="en-US" sz="1500" err="1">
                <a:solidFill>
                  <a:srgbClr val="0D0D0D"/>
                </a:solidFill>
                <a:latin typeface="Poppins Light"/>
                <a:ea typeface="+mn-lt"/>
                <a:cs typeface="Poppins Light"/>
              </a:rPr>
              <a:t>réanimation</a:t>
            </a:r>
            <a:r>
              <a:rPr lang="en-US" sz="1500">
                <a:solidFill>
                  <a:srgbClr val="0D0D0D"/>
                </a:solidFill>
                <a:latin typeface="Poppins Light"/>
                <a:ea typeface="+mn-lt"/>
                <a:cs typeface="Poppins Light"/>
              </a:rPr>
              <a:t> »  OU « </a:t>
            </a:r>
            <a:r>
              <a:rPr lang="en-US" sz="1500" err="1">
                <a:solidFill>
                  <a:srgbClr val="0D0D0D"/>
                </a:solidFill>
                <a:latin typeface="Poppins Light"/>
                <a:ea typeface="+mn-lt"/>
                <a:cs typeface="Poppins Light"/>
              </a:rPr>
              <a:t>unité</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soins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continus</a:t>
            </a:r>
            <a:r>
              <a:rPr lang="en-US" sz="1500">
                <a:solidFill>
                  <a:srgbClr val="0D0D0D"/>
                </a:solidFill>
                <a:latin typeface="Poppins Light"/>
                <a:ea typeface="+mn-lt"/>
                <a:cs typeface="Poppins Light"/>
              </a:rPr>
              <a:t> » </a:t>
            </a:r>
            <a:r>
              <a:rPr lang="en-US" sz="1500" err="1">
                <a:solidFill>
                  <a:srgbClr val="0D0D0D"/>
                </a:solidFill>
                <a:latin typeface="Poppins Light"/>
                <a:ea typeface="+mn-lt"/>
                <a:cs typeface="Poppins Light"/>
              </a:rPr>
              <a:t>ou</a:t>
            </a:r>
            <a:r>
              <a:rPr lang="en-US" sz="1500">
                <a:solidFill>
                  <a:srgbClr val="0D0D0D"/>
                </a:solidFill>
                <a:latin typeface="Poppins Light"/>
                <a:ea typeface="+mn-lt"/>
                <a:cs typeface="Poppins Light"/>
              </a:rPr>
              <a:t> USI </a:t>
            </a:r>
            <a:r>
              <a:rPr lang="en-US" sz="1500" err="1">
                <a:solidFill>
                  <a:srgbClr val="0D0D0D"/>
                </a:solidFill>
                <a:latin typeface="Poppins Light"/>
                <a:ea typeface="+mn-lt"/>
                <a:cs typeface="Poppins Light"/>
              </a:rPr>
              <a:t>ou</a:t>
            </a:r>
            <a:r>
              <a:rPr lang="en-US" sz="1500">
                <a:solidFill>
                  <a:srgbClr val="0D0D0D"/>
                </a:solidFill>
                <a:latin typeface="Poppins Light"/>
                <a:ea typeface="+mn-lt"/>
                <a:cs typeface="Poppins Light"/>
              </a:rPr>
              <a:t> « </a:t>
            </a:r>
            <a:r>
              <a:rPr lang="en-US" sz="1500" err="1">
                <a:solidFill>
                  <a:srgbClr val="0D0D0D"/>
                </a:solidFill>
                <a:latin typeface="Poppins Light"/>
                <a:ea typeface="+mn-lt"/>
                <a:cs typeface="Poppins Light"/>
              </a:rPr>
              <a:t>réa</a:t>
            </a:r>
            <a:r>
              <a:rPr lang="en-US" sz="1500">
                <a:solidFill>
                  <a:srgbClr val="0D0D0D"/>
                </a:solidFill>
                <a:latin typeface="Poppins Light"/>
                <a:ea typeface="+mn-lt"/>
                <a:cs typeface="Poppins Light"/>
              </a:rPr>
              <a:t> » </a:t>
            </a:r>
            <a:r>
              <a:rPr lang="en-US" sz="1500" err="1">
                <a:solidFill>
                  <a:srgbClr val="0D0D0D"/>
                </a:solidFill>
                <a:latin typeface="Poppins Light"/>
                <a:ea typeface="+mn-lt"/>
                <a:cs typeface="Poppins Light"/>
              </a:rPr>
              <a:t>ou</a:t>
            </a:r>
            <a:r>
              <a:rPr lang="en-US" sz="1500">
                <a:solidFill>
                  <a:srgbClr val="0D0D0D"/>
                </a:solidFill>
                <a:latin typeface="Poppins Light"/>
                <a:ea typeface="+mn-lt"/>
                <a:cs typeface="Poppins Light"/>
              </a:rPr>
              <a:t> USC</a:t>
            </a:r>
            <a:endParaRPr lang="en-US">
              <a:ea typeface="Calibri" panose="020F0502020204030204"/>
              <a:cs typeface="Calibri" panose="020F0502020204030204"/>
            </a:endParaRPr>
          </a:p>
          <a:p>
            <a:pPr marL="285750" indent="-285750">
              <a:buFont typeface="Arial"/>
              <a:buChar char="•"/>
            </a:pPr>
            <a:r>
              <a:rPr lang="en-US" sz="1500">
                <a:solidFill>
                  <a:srgbClr val="0D0D0D"/>
                </a:solidFill>
                <a:latin typeface="Poppins Light"/>
                <a:ea typeface="+mn-lt"/>
                <a:cs typeface="Poppins Light"/>
              </a:rPr>
              <a:t>Formation OU </a:t>
            </a:r>
            <a:r>
              <a:rPr lang="en-US" sz="1500" err="1">
                <a:solidFill>
                  <a:srgbClr val="0D0D0D"/>
                </a:solidFill>
                <a:latin typeface="Poppins Light"/>
                <a:ea typeface="+mn-lt"/>
                <a:cs typeface="Poppins Light"/>
              </a:rPr>
              <a:t>enseignement</a:t>
            </a:r>
            <a:r>
              <a:rPr lang="en-US" sz="1500">
                <a:solidFill>
                  <a:srgbClr val="0D0D0D"/>
                </a:solidFill>
                <a:latin typeface="Poppins Light"/>
                <a:ea typeface="+mn-lt"/>
                <a:cs typeface="Poppins Light"/>
              </a:rPr>
              <a:t> OU cours OU prépar* OU « compétences cliniques » OU « activité d’enseignement » OU « activité de formation » OU aptitude OU « enseignement axé sur les compétences » OU « simulation » OU « formation par simulation »</a:t>
            </a:r>
            <a:endParaRPr lang="en-US">
              <a:ea typeface="Calibri" panose="020F0502020204030204"/>
              <a:cs typeface="Calibri" panose="020F0502020204030204"/>
            </a:endParaRPr>
          </a:p>
          <a:p>
            <a:pPr marL="285750" indent="-285750">
              <a:buFont typeface="Arial"/>
              <a:buChar char="•"/>
            </a:pPr>
            <a:r>
              <a:rPr lang="en-US" sz="1500" err="1">
                <a:solidFill>
                  <a:srgbClr val="0D0D0D"/>
                </a:solidFill>
                <a:latin typeface="Poppins Light"/>
                <a:ea typeface="+mn-lt"/>
                <a:cs typeface="Poppins Light"/>
              </a:rPr>
              <a:t>Redéploi</a:t>
            </a:r>
            <a:r>
              <a:rPr lang="en-US" sz="1500">
                <a:solidFill>
                  <a:srgbClr val="0D0D0D"/>
                </a:solidFill>
                <a:latin typeface="Poppins Light"/>
                <a:ea typeface="+mn-lt"/>
                <a:cs typeface="Poppins Light"/>
              </a:rPr>
              <a:t>* OU </a:t>
            </a:r>
            <a:r>
              <a:rPr lang="en-US" sz="1500" err="1">
                <a:solidFill>
                  <a:srgbClr val="0D0D0D"/>
                </a:solidFill>
                <a:latin typeface="Poppins Light"/>
                <a:ea typeface="+mn-lt"/>
                <a:cs typeface="Poppins Light"/>
              </a:rPr>
              <a:t>déploi</a:t>
            </a:r>
            <a:r>
              <a:rPr lang="en-US" sz="1500">
                <a:solidFill>
                  <a:srgbClr val="0D0D0D"/>
                </a:solidFill>
                <a:latin typeface="Poppins Light"/>
                <a:ea typeface="+mn-lt"/>
                <a:cs typeface="Poppins Light"/>
              </a:rPr>
              <a:t>* OU réaffectation OU réaffecter</a:t>
            </a:r>
            <a:endParaRPr lang="en-US">
              <a:ea typeface="Calibri" panose="020F0502020204030204"/>
              <a:cs typeface="Calibri" panose="020F0502020204030204"/>
            </a:endParaRPr>
          </a:p>
          <a:p>
            <a:pPr marL="285750" indent="-285750">
              <a:buFont typeface="Arial"/>
              <a:buChar char="•"/>
            </a:pPr>
            <a:r>
              <a:rPr lang="en-US" sz="1500">
                <a:solidFill>
                  <a:srgbClr val="0D0D0D"/>
                </a:solidFill>
                <a:latin typeface="Poppins Light"/>
                <a:ea typeface="+mn-lt"/>
                <a:cs typeface="Poppins Light"/>
              </a:rPr>
              <a:t>Personnel OU « personnel de santé » OU « </a:t>
            </a:r>
            <a:r>
              <a:rPr lang="en-US" sz="1500" err="1">
                <a:solidFill>
                  <a:srgbClr val="0D0D0D"/>
                </a:solidFill>
                <a:latin typeface="Poppins Light"/>
                <a:ea typeface="+mn-lt"/>
                <a:cs typeface="Poppins Light"/>
              </a:rPr>
              <a:t>professionnel</a:t>
            </a:r>
            <a:r>
              <a:rPr lang="en-US" sz="1500">
                <a:solidFill>
                  <a:srgbClr val="0D0D0D"/>
                </a:solidFill>
                <a:latin typeface="Poppins Light"/>
                <a:ea typeface="+mn-lt"/>
                <a:cs typeface="Poppins Light"/>
              </a:rPr>
              <a:t> de la santé » OU </a:t>
            </a:r>
            <a:r>
              <a:rPr lang="en-US" sz="1500" err="1">
                <a:solidFill>
                  <a:srgbClr val="0D0D0D"/>
                </a:solidFill>
                <a:latin typeface="Poppins Light"/>
                <a:ea typeface="+mn-lt"/>
                <a:cs typeface="Poppins Light"/>
              </a:rPr>
              <a:t>clinicien</a:t>
            </a:r>
            <a:r>
              <a:rPr lang="en-US" sz="1500">
                <a:solidFill>
                  <a:srgbClr val="0D0D0D"/>
                </a:solidFill>
                <a:latin typeface="Poppins Light"/>
                <a:ea typeface="+mn-lt"/>
                <a:cs typeface="Poppins Light"/>
              </a:rPr>
              <a:t> OU « personnel </a:t>
            </a:r>
            <a:r>
              <a:rPr lang="en-US" sz="1500" err="1">
                <a:solidFill>
                  <a:srgbClr val="0D0D0D"/>
                </a:solidFill>
                <a:latin typeface="Poppins Light"/>
                <a:ea typeface="+mn-lt"/>
                <a:cs typeface="Poppins Light"/>
              </a:rPr>
              <a:t>infirmier</a:t>
            </a:r>
            <a:r>
              <a:rPr lang="en-US" sz="1500">
                <a:solidFill>
                  <a:srgbClr val="0D0D0D"/>
                </a:solidFill>
                <a:latin typeface="Poppins Light"/>
                <a:ea typeface="+mn-lt"/>
                <a:cs typeface="Poppins Light"/>
              </a:rPr>
              <a:t> » OU « </a:t>
            </a:r>
            <a:r>
              <a:rPr lang="en-US" sz="1500" err="1">
                <a:solidFill>
                  <a:srgbClr val="0D0D0D"/>
                </a:solidFill>
                <a:latin typeface="Poppins Light"/>
                <a:ea typeface="+mn-lt"/>
                <a:cs typeface="Poppins Light"/>
              </a:rPr>
              <a:t>anesthésiste</a:t>
            </a:r>
            <a:r>
              <a:rPr lang="en-US" sz="1500">
                <a:solidFill>
                  <a:srgbClr val="0D0D0D"/>
                </a:solidFill>
                <a:latin typeface="Poppins Light"/>
                <a:ea typeface="+mn-lt"/>
                <a:cs typeface="Poppins Light"/>
              </a:rPr>
              <a:t> »  OU </a:t>
            </a:r>
            <a:r>
              <a:rPr lang="en-US" sz="1500" err="1">
                <a:solidFill>
                  <a:srgbClr val="0D0D0D"/>
                </a:solidFill>
                <a:latin typeface="Poppins Light"/>
                <a:ea typeface="+mn-lt"/>
                <a:cs typeface="Poppins Light"/>
              </a:rPr>
              <a:t>médecin</a:t>
            </a:r>
            <a:r>
              <a:rPr lang="en-US" sz="1500">
                <a:solidFill>
                  <a:srgbClr val="0D0D0D"/>
                </a:solidFill>
                <a:latin typeface="Poppins Light"/>
                <a:ea typeface="+mn-lt"/>
                <a:cs typeface="Poppins Light"/>
              </a:rPr>
              <a:t> OU interne OU « professions du </a:t>
            </a:r>
            <a:r>
              <a:rPr lang="en-US" sz="1500" err="1">
                <a:solidFill>
                  <a:srgbClr val="0D0D0D"/>
                </a:solidFill>
                <a:latin typeface="Poppins Light"/>
                <a:ea typeface="+mn-lt"/>
                <a:cs typeface="Poppins Light"/>
              </a:rPr>
              <a:t>paramédical</a:t>
            </a:r>
            <a:r>
              <a:rPr lang="en-US" sz="1500">
                <a:solidFill>
                  <a:srgbClr val="0D0D0D"/>
                </a:solidFill>
                <a:latin typeface="Poppins Light"/>
                <a:ea typeface="+mn-lt"/>
                <a:cs typeface="Poppins Light"/>
              </a:rPr>
              <a:t> »</a:t>
            </a:r>
            <a:endParaRPr lang="en-US">
              <a:ea typeface="Calibri" panose="020F0502020204030204"/>
              <a:cs typeface="Calibri" panose="020F0502020204030204"/>
            </a:endParaRPr>
          </a:p>
          <a:p>
            <a:pPr marL="285750" indent="-285750">
              <a:buFont typeface="Arial"/>
              <a:buChar char="•"/>
            </a:pPr>
            <a:r>
              <a:rPr lang="en-US" sz="1500">
                <a:solidFill>
                  <a:srgbClr val="0D0D0D"/>
                </a:solidFill>
                <a:latin typeface="Poppins Light"/>
                <a:ea typeface="+mn-lt"/>
                <a:cs typeface="Poppins Light"/>
              </a:rPr>
              <a:t>Recherche 1 ET 2 ET 3 ET 4</a:t>
            </a:r>
            <a:endParaRPr lang="en-US">
              <a:ea typeface="Calibri" panose="020F0502020204030204"/>
              <a:cs typeface="Calibri" panose="020F0502020204030204"/>
            </a:endParaRPr>
          </a:p>
          <a:p>
            <a:pPr marL="285750" indent="-285750">
              <a:buFont typeface="Arial"/>
              <a:buChar char="•"/>
            </a:pPr>
            <a:r>
              <a:rPr lang="en-US" sz="1500" err="1">
                <a:solidFill>
                  <a:srgbClr val="0D0D0D"/>
                </a:solidFill>
                <a:latin typeface="Poppins Light"/>
                <a:ea typeface="+mn-lt"/>
                <a:cs typeface="Poppins Light"/>
              </a:rPr>
              <a:t>Période</a:t>
            </a:r>
            <a:r>
              <a:rPr lang="en-US" sz="1500">
                <a:solidFill>
                  <a:srgbClr val="0D0D0D"/>
                </a:solidFill>
                <a:latin typeface="Poppins Light"/>
                <a:ea typeface="+mn-lt"/>
                <a:cs typeface="Poppins Light"/>
              </a:rPr>
              <a:t> de publication : </a:t>
            </a:r>
            <a:r>
              <a:rPr lang="en-US" sz="1500" err="1">
                <a:solidFill>
                  <a:srgbClr val="0D0D0D"/>
                </a:solidFill>
                <a:latin typeface="Poppins Light"/>
                <a:ea typeface="+mn-lt"/>
                <a:cs typeface="Poppins Light"/>
              </a:rPr>
              <a:t>Déc</a:t>
            </a:r>
            <a:r>
              <a:rPr lang="en-US" sz="1500">
                <a:solidFill>
                  <a:srgbClr val="0D0D0D"/>
                </a:solidFill>
                <a:latin typeface="Poppins Light"/>
                <a:ea typeface="+mn-lt"/>
                <a:cs typeface="Poppins Light"/>
              </a:rPr>
              <a:t>. 2019-Déc. 2020</a:t>
            </a:r>
            <a:endParaRPr lang="en-US">
              <a:ea typeface="Calibri" panose="020F0502020204030204"/>
              <a:cs typeface="Calibri" panose="020F0502020204030204"/>
            </a:endParaRPr>
          </a:p>
          <a:p>
            <a:pPr>
              <a:lnSpc>
                <a:spcPts val="2475"/>
              </a:lnSpc>
            </a:pPr>
            <a:endParaRPr lang="en-US" sz="1500">
              <a:solidFill>
                <a:srgbClr val="0D0D0D"/>
              </a:solidFill>
              <a:latin typeface="Poppins Light"/>
              <a:ea typeface="Calibri" panose="020F0502020204030204"/>
              <a:cs typeface="Poppins Light"/>
            </a:endParaRPr>
          </a:p>
        </p:txBody>
      </p:sp>
      <p:sp>
        <p:nvSpPr>
          <p:cNvPr id="10" name="Box 1"/>
          <p:cNvSpPr/>
          <p:nvPr/>
        </p:nvSpPr>
        <p:spPr>
          <a:xfrm>
            <a:off x="6457950" y="4972050"/>
            <a:ext cx="4972050" cy="428625"/>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ENCADRÉ 1 : </a:t>
            </a:r>
            <a:endParaRPr lang="en-US"/>
          </a:p>
          <a:p>
            <a:pPr>
              <a:lnSpc>
                <a:spcPts val="3375"/>
              </a:lnSpc>
            </a:pPr>
            <a:endParaRPr lang="en-US" sz="2250">
              <a:solidFill>
                <a:srgbClr val="0D0D0D"/>
              </a:solidFill>
              <a:latin typeface="Poppins SemiBold"/>
              <a:ea typeface="Calibri"/>
              <a:cs typeface="Poppins SemiBo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Having successfully searched for potentially relevant dataevidence and stored this on a data management software program it is now time to identify and select the dataevidence that is actually relevant to your evidence synthesis The inclusionexclusion cri"/>
          <p:cNvSpPr/>
          <p:nvPr/>
        </p:nvSpPr>
        <p:spPr>
          <a:xfrm>
            <a:off x="8286750" y="2798298"/>
            <a:ext cx="9067800" cy="6562725"/>
          </a:xfrm>
          <a:prstGeom prst="rect">
            <a:avLst/>
          </a:prstGeom>
          <a:noFill/>
          <a:ln/>
        </p:spPr>
        <p:txBody>
          <a:bodyPr wrap="square" lIns="0" tIns="0" rIns="0" bIns="0" rtlCol="0" anchor="t"/>
          <a:lstStyle/>
          <a:p>
            <a:pPr marL="342900" indent="-342900">
              <a:spcAft>
                <a:spcPts val="1050"/>
              </a:spcAft>
              <a:buFont typeface="Arial"/>
              <a:buChar char="•"/>
            </a:pPr>
            <a:r>
              <a:rPr lang="en-US" sz="1950">
                <a:solidFill>
                  <a:srgbClr val="FFFFFF"/>
                </a:solidFill>
                <a:latin typeface="Poppins SemiBold"/>
                <a:ea typeface="+mn-lt"/>
                <a:cs typeface="Poppins SemiBold"/>
              </a:rPr>
              <a:t>Une </a:t>
            </a:r>
            <a:r>
              <a:rPr lang="en-US" sz="1950" err="1">
                <a:solidFill>
                  <a:srgbClr val="FFFFFF"/>
                </a:solidFill>
                <a:latin typeface="Poppins SemiBold"/>
                <a:ea typeface="+mn-lt"/>
                <a:cs typeface="Poppins SemiBold"/>
              </a:rPr>
              <a:t>fois</a:t>
            </a:r>
            <a:r>
              <a:rPr lang="en-US" sz="1950">
                <a:solidFill>
                  <a:srgbClr val="FFFFFF"/>
                </a:solidFill>
                <a:latin typeface="Poppins SemiBold"/>
                <a:ea typeface="+mn-lt"/>
                <a:cs typeface="Poppins SemiBold"/>
              </a:rPr>
              <a:t> que vous avez terminé votre recherche de données/</a:t>
            </a:r>
            <a:r>
              <a:rPr lang="en-US" sz="1950" err="1">
                <a:solidFill>
                  <a:srgbClr val="FFFFFF"/>
                </a:solidFill>
                <a:latin typeface="Poppins SemiBold"/>
                <a:ea typeface="+mn-lt"/>
                <a:cs typeface="Poppins SemiBold"/>
              </a:rPr>
              <a:t>éléments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factuels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potentiellement</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pertinents</a:t>
            </a:r>
            <a:r>
              <a:rPr lang="en-US" sz="1950">
                <a:solidFill>
                  <a:srgbClr val="FFFFFF"/>
                </a:solidFill>
                <a:latin typeface="Poppins SemiBold"/>
                <a:ea typeface="+mn-lt"/>
                <a:cs typeface="Poppins SemiBold"/>
              </a:rPr>
              <a:t> et </a:t>
            </a:r>
            <a:r>
              <a:rPr lang="en-US" sz="1950" err="1">
                <a:solidFill>
                  <a:srgbClr val="FFFFFF"/>
                </a:solidFill>
                <a:latin typeface="Poppins SemiBold"/>
                <a:ea typeface="+mn-lt"/>
                <a:cs typeface="Poppins SemiBold"/>
              </a:rPr>
              <a:t>enregistré</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ceux</a:t>
            </a:r>
            <a:r>
              <a:rPr lang="en-US" sz="1950">
                <a:solidFill>
                  <a:srgbClr val="FFFFFF"/>
                </a:solidFill>
                <a:latin typeface="Poppins SemiBold"/>
                <a:ea typeface="+mn-lt"/>
                <a:cs typeface="Poppins SemiBold"/>
              </a:rPr>
              <a:t>-ci dans un </a:t>
            </a:r>
            <a:r>
              <a:rPr lang="en-US" sz="1950" err="1">
                <a:solidFill>
                  <a:srgbClr val="FFFFFF"/>
                </a:solidFill>
                <a:latin typeface="Poppins SemiBold"/>
                <a:ea typeface="+mn-lt"/>
                <a:cs typeface="Poppins SemiBold"/>
              </a:rPr>
              <a:t>logiciel</a:t>
            </a:r>
            <a:r>
              <a:rPr lang="en-US" sz="1950">
                <a:solidFill>
                  <a:srgbClr val="FFFFFF"/>
                </a:solidFill>
                <a:latin typeface="Poppins SemiBold"/>
                <a:ea typeface="+mn-lt"/>
                <a:cs typeface="Poppins SemiBold"/>
              </a:rPr>
              <a:t> de gestion de données, il </a:t>
            </a:r>
            <a:r>
              <a:rPr lang="en-US" sz="1950" err="1">
                <a:solidFill>
                  <a:srgbClr val="FFFFFF"/>
                </a:solidFill>
                <a:latin typeface="Poppins SemiBold"/>
                <a:ea typeface="+mn-lt"/>
                <a:cs typeface="Poppins SemiBold"/>
              </a:rPr>
              <a:t>vous</a:t>
            </a:r>
            <a:r>
              <a:rPr lang="en-US" sz="1950">
                <a:solidFill>
                  <a:srgbClr val="FFFFFF"/>
                </a:solidFill>
                <a:latin typeface="Poppins SemiBold"/>
                <a:ea typeface="+mn-lt"/>
                <a:cs typeface="Poppins SemiBold"/>
              </a:rPr>
              <a:t> faut identifier et </a:t>
            </a:r>
            <a:r>
              <a:rPr lang="en-US" sz="1950" err="1">
                <a:solidFill>
                  <a:srgbClr val="FFFFFF"/>
                </a:solidFill>
                <a:latin typeface="Poppins SemiBold"/>
                <a:ea typeface="+mn-lt"/>
                <a:cs typeface="Poppins SemiBold"/>
              </a:rPr>
              <a:t>sélectionner</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ceux</a:t>
            </a:r>
            <a:r>
              <a:rPr lang="en-US" sz="1950">
                <a:solidFill>
                  <a:srgbClr val="FFFFFF"/>
                </a:solidFill>
                <a:latin typeface="Poppins SemiBold"/>
                <a:ea typeface="+mn-lt"/>
                <a:cs typeface="Poppins SemiBold"/>
              </a:rPr>
              <a:t> qui </a:t>
            </a:r>
            <a:r>
              <a:rPr lang="en-US" sz="1950" err="1">
                <a:solidFill>
                  <a:srgbClr val="FFFFFF"/>
                </a:solidFill>
                <a:latin typeface="Poppins SemiBold"/>
                <a:ea typeface="+mn-lt"/>
                <a:cs typeface="Poppins SemiBold"/>
              </a:rPr>
              <a:t>sont</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effectivement</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pertinents</a:t>
            </a:r>
            <a:r>
              <a:rPr lang="en-US" sz="1950">
                <a:solidFill>
                  <a:srgbClr val="FFFFFF"/>
                </a:solidFill>
                <a:latin typeface="Poppins SemiBold"/>
                <a:ea typeface="+mn-lt"/>
                <a:cs typeface="Poppins SemiBold"/>
              </a:rPr>
              <a:t> pour </a:t>
            </a:r>
            <a:r>
              <a:rPr lang="en-US" sz="1950" err="1">
                <a:solidFill>
                  <a:srgbClr val="FFFFFF"/>
                </a:solidFill>
                <a:latin typeface="Poppins SemiBold"/>
                <a:ea typeface="+mn-lt"/>
                <a:cs typeface="Poppins SemiBold"/>
              </a:rPr>
              <a:t>votre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synthèse</a:t>
            </a:r>
            <a:r>
              <a:rPr lang="en-US" sz="1950">
                <a:solidFill>
                  <a:srgbClr val="FFFFFF"/>
                </a:solidFill>
                <a:latin typeface="Poppins SemiBold"/>
                <a:ea typeface="+mn-lt"/>
                <a:cs typeface="Poppins SemiBold"/>
              </a:rPr>
              <a:t>. </a:t>
            </a:r>
            <a:endParaRPr lang="en-US" sz="1950">
              <a:solidFill>
                <a:srgbClr val="000000"/>
              </a:solidFill>
              <a:latin typeface="Poppins SemiBold"/>
              <a:ea typeface="Calibri" panose="020F0502020204030204"/>
              <a:cs typeface="Poppins SemiBold"/>
            </a:endParaRPr>
          </a:p>
          <a:p>
            <a:pPr marL="342900" indent="-342900">
              <a:spcAft>
                <a:spcPts val="1050"/>
              </a:spcAft>
              <a:buFont typeface="Arial"/>
              <a:buChar char="•"/>
            </a:pPr>
            <a:r>
              <a:rPr lang="en-US" sz="1950">
                <a:solidFill>
                  <a:srgbClr val="FFFFFF"/>
                </a:solidFill>
                <a:latin typeface="Poppins SemiBold"/>
                <a:ea typeface="+mn-lt"/>
                <a:cs typeface="Poppins SemiBold"/>
              </a:rPr>
              <a:t>Les </a:t>
            </a:r>
            <a:r>
              <a:rPr lang="en-US" sz="1950" err="1">
                <a:solidFill>
                  <a:srgbClr val="FFFFFF"/>
                </a:solidFill>
                <a:latin typeface="Poppins SemiBold"/>
                <a:ea typeface="+mn-lt"/>
                <a:cs typeface="Poppins SemiBold"/>
              </a:rPr>
              <a:t>critères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d’inclusion</a:t>
            </a:r>
            <a:r>
              <a:rPr lang="en-US" sz="1950">
                <a:solidFill>
                  <a:srgbClr val="FFFFFF"/>
                </a:solidFill>
                <a:latin typeface="Poppins SemiBold"/>
                <a:ea typeface="+mn-lt"/>
                <a:cs typeface="Poppins SemiBold"/>
              </a:rPr>
              <a:t>/</a:t>
            </a:r>
            <a:r>
              <a:rPr lang="en-US" sz="1950" err="1">
                <a:solidFill>
                  <a:srgbClr val="FFFFFF"/>
                </a:solidFill>
                <a:latin typeface="Poppins SemiBold"/>
                <a:ea typeface="+mn-lt"/>
                <a:cs typeface="Poppins SemiBold"/>
              </a:rPr>
              <a:t>d’exclusion</a:t>
            </a:r>
            <a:r>
              <a:rPr lang="en-US" sz="1950">
                <a:solidFill>
                  <a:srgbClr val="FFFFFF"/>
                </a:solidFill>
                <a:latin typeface="Poppins SemiBold"/>
                <a:ea typeface="+mn-lt"/>
                <a:cs typeface="Poppins SemiBold"/>
              </a:rPr>
              <a:t> peuvent comprendre :</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Le </a:t>
            </a:r>
            <a:r>
              <a:rPr lang="en-US" sz="1950" err="1">
                <a:solidFill>
                  <a:srgbClr val="FFFFFF"/>
                </a:solidFill>
                <a:latin typeface="Poppins SemiBold"/>
                <a:ea typeface="+mn-lt"/>
                <a:cs typeface="Poppins SemiBold"/>
              </a:rPr>
              <a:t>groupe</a:t>
            </a:r>
            <a:r>
              <a:rPr lang="en-US" sz="1950">
                <a:solidFill>
                  <a:srgbClr val="FFFFFF"/>
                </a:solidFill>
                <a:latin typeface="Poppins SemiBold"/>
                <a:ea typeface="+mn-lt"/>
                <a:cs typeface="Poppins SemiBold"/>
              </a:rPr>
              <a:t> de population et le </a:t>
            </a:r>
            <a:r>
              <a:rPr lang="en-US" sz="1950" err="1">
                <a:solidFill>
                  <a:srgbClr val="FFFFFF"/>
                </a:solidFill>
                <a:latin typeface="Poppins SemiBold"/>
                <a:ea typeface="+mn-lt"/>
                <a:cs typeface="Poppins SemiBold"/>
              </a:rPr>
              <a:t>contexte</a:t>
            </a:r>
            <a:endParaRPr lang="en-US" err="1"/>
          </a:p>
          <a:p>
            <a:pPr marL="342900" indent="-342900">
              <a:spcAft>
                <a:spcPts val="1050"/>
              </a:spcAft>
              <a:buFont typeface="Arial"/>
              <a:buChar char="•"/>
            </a:pPr>
            <a:r>
              <a:rPr lang="en-US" sz="1950">
                <a:solidFill>
                  <a:srgbClr val="FFFFFF"/>
                </a:solidFill>
                <a:latin typeface="Poppins SemiBold"/>
                <a:ea typeface="+mn-lt"/>
                <a:cs typeface="Poppins SemiBold"/>
              </a:rPr>
              <a:t>Le </a:t>
            </a:r>
            <a:r>
              <a:rPr lang="en-US" sz="1950" err="1">
                <a:solidFill>
                  <a:srgbClr val="FFFFFF"/>
                </a:solidFill>
                <a:latin typeface="Poppins SemiBold"/>
                <a:ea typeface="+mn-lt"/>
                <a:cs typeface="Poppins SemiBold"/>
              </a:rPr>
              <a:t>thème</a:t>
            </a:r>
            <a:r>
              <a:rPr lang="en-US" sz="1950">
                <a:solidFill>
                  <a:srgbClr val="FFFFFF"/>
                </a:solidFill>
                <a:latin typeface="Poppins SemiBold"/>
                <a:ea typeface="+mn-lt"/>
                <a:cs typeface="Poppins SemiBold"/>
              </a:rPr>
              <a:t> de recherche (p. ex. </a:t>
            </a:r>
            <a:r>
              <a:rPr lang="en-US" sz="1950" err="1">
                <a:solidFill>
                  <a:srgbClr val="FFFFFF"/>
                </a:solidFill>
                <a:latin typeface="Poppins SemiBold"/>
                <a:ea typeface="+mn-lt"/>
                <a:cs typeface="Poppins SemiBold"/>
              </a:rPr>
              <a:t>une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maladie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ou</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une</a:t>
            </a:r>
            <a:r>
              <a:rPr lang="en-US" sz="1950">
                <a:solidFill>
                  <a:srgbClr val="FFFFFF"/>
                </a:solidFill>
                <a:latin typeface="Poppins SemiBold"/>
                <a:ea typeface="+mn-lt"/>
                <a:cs typeface="Poppins SemiBold"/>
              </a:rPr>
              <a:t> intervention </a:t>
            </a:r>
            <a:r>
              <a:rPr lang="en-US" sz="1950" err="1">
                <a:solidFill>
                  <a:srgbClr val="FFFFFF"/>
                </a:solidFill>
                <a:latin typeface="Poppins SemiBold"/>
                <a:ea typeface="+mn-lt"/>
                <a:cs typeface="Poppins SemiBold"/>
              </a:rPr>
              <a:t>particulière</a:t>
            </a:r>
            <a:r>
              <a:rPr lang="en-US" sz="1950">
                <a:solidFill>
                  <a:srgbClr val="FFFFFF"/>
                </a:solidFill>
                <a:latin typeface="Poppins SemiBold"/>
                <a:ea typeface="+mn-lt"/>
                <a:cs typeface="Poppins SemiBold"/>
              </a:rPr>
              <a:t>)</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Le </a:t>
            </a:r>
            <a:r>
              <a:rPr lang="en-US" sz="1950" err="1">
                <a:solidFill>
                  <a:srgbClr val="FFFFFF"/>
                </a:solidFill>
                <a:latin typeface="Poppins SemiBold"/>
                <a:ea typeface="+mn-lt"/>
                <a:cs typeface="Poppins SemiBold"/>
              </a:rPr>
              <a:t>phénomène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connexe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étudié</a:t>
            </a:r>
            <a:r>
              <a:rPr lang="en-US" sz="1950">
                <a:solidFill>
                  <a:srgbClr val="FFFFFF"/>
                </a:solidFill>
                <a:latin typeface="Poppins SemiBold"/>
                <a:ea typeface="+mn-lt"/>
                <a:cs typeface="Poppins SemiBold"/>
              </a:rPr>
              <a:t> (p. ex. attitudes, </a:t>
            </a:r>
            <a:r>
              <a:rPr lang="en-US" sz="1950" err="1">
                <a:solidFill>
                  <a:srgbClr val="FFFFFF"/>
                </a:solidFill>
                <a:latin typeface="Poppins SemiBold"/>
                <a:ea typeface="+mn-lt"/>
                <a:cs typeface="Poppins SemiBold"/>
              </a:rPr>
              <a:t>connaissances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expérience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facteurs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favorables</a:t>
            </a:r>
            <a:r>
              <a:rPr lang="en-US" sz="1950">
                <a:solidFill>
                  <a:srgbClr val="FFFFFF"/>
                </a:solidFill>
                <a:latin typeface="Poppins SemiBold"/>
                <a:ea typeface="+mn-lt"/>
                <a:cs typeface="Poppins SemiBold"/>
              </a:rPr>
              <a:t>/obstacles, </a:t>
            </a:r>
            <a:r>
              <a:rPr lang="en-US" sz="1950" err="1">
                <a:solidFill>
                  <a:srgbClr val="FFFFFF"/>
                </a:solidFill>
                <a:latin typeface="Poppins SemiBold"/>
                <a:ea typeface="+mn-lt"/>
                <a:cs typeface="Poppins SemiBold"/>
              </a:rPr>
              <a:t>accessibilité</a:t>
            </a:r>
            <a:r>
              <a:rPr lang="en-US" sz="1950">
                <a:solidFill>
                  <a:srgbClr val="FFFFFF"/>
                </a:solidFill>
                <a:latin typeface="Poppins SemiBold"/>
                <a:ea typeface="+mn-lt"/>
                <a:cs typeface="Poppins SemiBold"/>
              </a:rPr>
              <a:t>)</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Le type de données </a:t>
            </a:r>
            <a:r>
              <a:rPr lang="en-US" sz="1950" err="1">
                <a:solidFill>
                  <a:srgbClr val="FFFFFF"/>
                </a:solidFill>
                <a:latin typeface="Poppins SemiBold"/>
                <a:ea typeface="+mn-lt"/>
                <a:cs typeface="Poppins SemiBold"/>
              </a:rPr>
              <a:t>qualitatives</a:t>
            </a:r>
            <a:endParaRPr lang="en-US" err="1"/>
          </a:p>
          <a:p>
            <a:pPr marL="342900" indent="-342900">
              <a:spcAft>
                <a:spcPts val="1050"/>
              </a:spcAft>
              <a:buFont typeface="Arial"/>
              <a:buChar char="•"/>
            </a:pPr>
            <a:r>
              <a:rPr lang="en-US" sz="1950">
                <a:solidFill>
                  <a:srgbClr val="FFFFFF"/>
                </a:solidFill>
                <a:latin typeface="Poppins SemiBold"/>
                <a:ea typeface="+mn-lt"/>
                <a:cs typeface="Poppins SemiBold"/>
              </a:rPr>
              <a:t>Le </a:t>
            </a:r>
            <a:r>
              <a:rPr lang="en-US" sz="1950" err="1">
                <a:solidFill>
                  <a:srgbClr val="FFFFFF"/>
                </a:solidFill>
                <a:latin typeface="Poppins SemiBold"/>
                <a:ea typeface="+mn-lt"/>
                <a:cs typeface="Poppins SemiBold"/>
              </a:rPr>
              <a:t>résultat</a:t>
            </a:r>
            <a:r>
              <a:rPr lang="en-US" sz="1950">
                <a:solidFill>
                  <a:srgbClr val="FFFFFF"/>
                </a:solidFill>
                <a:latin typeface="Poppins SemiBold"/>
                <a:ea typeface="+mn-lt"/>
                <a:cs typeface="Poppins SemiBold"/>
              </a:rPr>
              <a:t> de </a:t>
            </a:r>
            <a:r>
              <a:rPr lang="en-US" sz="1950" err="1">
                <a:solidFill>
                  <a:srgbClr val="FFFFFF"/>
                </a:solidFill>
                <a:latin typeface="Poppins SemiBold"/>
                <a:ea typeface="+mn-lt"/>
                <a:cs typeface="Poppins SemiBold"/>
              </a:rPr>
              <a:t>l’évaluation</a:t>
            </a:r>
            <a:r>
              <a:rPr lang="en-US" sz="1950">
                <a:solidFill>
                  <a:srgbClr val="FFFFFF"/>
                </a:solidFill>
                <a:latin typeface="Poppins SemiBold"/>
                <a:ea typeface="+mn-lt"/>
                <a:cs typeface="Poppins SemiBold"/>
              </a:rPr>
              <a:t> de la </a:t>
            </a:r>
            <a:r>
              <a:rPr lang="en-US" sz="1950" err="1">
                <a:solidFill>
                  <a:srgbClr val="FFFFFF"/>
                </a:solidFill>
                <a:latin typeface="Poppins SemiBold"/>
                <a:ea typeface="+mn-lt"/>
                <a:cs typeface="Poppins SemiBold"/>
              </a:rPr>
              <a:t>qualité</a:t>
            </a:r>
            <a:r>
              <a:rPr lang="en-US" sz="1950">
                <a:solidFill>
                  <a:srgbClr val="FFFFFF"/>
                </a:solidFill>
                <a:latin typeface="Poppins SemiBold"/>
                <a:ea typeface="+mn-lt"/>
                <a:cs typeface="Poppins SemiBold"/>
              </a:rPr>
              <a:t> (point </a:t>
            </a:r>
            <a:r>
              <a:rPr lang="en-US" sz="1950" err="1">
                <a:solidFill>
                  <a:srgbClr val="FFFFFF"/>
                </a:solidFill>
                <a:latin typeface="Poppins SemiBold"/>
                <a:ea typeface="+mn-lt"/>
                <a:cs typeface="Poppins SemiBold"/>
              </a:rPr>
              <a:t>discuté</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ultérieurement</a:t>
            </a:r>
            <a:r>
              <a:rPr lang="en-US" sz="1950">
                <a:solidFill>
                  <a:srgbClr val="FFFFFF"/>
                </a:solidFill>
                <a:latin typeface="Poppins SemiBold"/>
                <a:ea typeface="+mn-lt"/>
                <a:cs typeface="Poppins SemiBold"/>
              </a:rPr>
              <a:t>)</a:t>
            </a:r>
            <a:endParaRPr lang="en-US"/>
          </a:p>
        </p:txBody>
      </p:sp>
      <p:sp>
        <p:nvSpPr>
          <p:cNvPr id="4" name="Identifying  Selecting Evidence"/>
          <p:cNvSpPr/>
          <p:nvPr/>
        </p:nvSpPr>
        <p:spPr>
          <a:xfrm>
            <a:off x="606495" y="2797508"/>
            <a:ext cx="6210300" cy="3429000"/>
          </a:xfrm>
          <a:prstGeom prst="rect">
            <a:avLst/>
          </a:prstGeom>
          <a:noFill/>
          <a:ln/>
        </p:spPr>
        <p:txBody>
          <a:bodyPr wrap="square" lIns="0" tIns="0" rIns="0" bIns="0" rtlCol="0" anchor="t"/>
          <a:lstStyle/>
          <a:p>
            <a:r>
              <a:rPr lang="en-US" sz="7500">
                <a:solidFill>
                  <a:srgbClr val="FFFFFF"/>
                </a:solidFill>
                <a:latin typeface="Poppins SemiBold"/>
                <a:ea typeface="+mn-lt"/>
                <a:cs typeface="Poppins SemiBold"/>
              </a:rPr>
              <a:t>Identifier et </a:t>
            </a:r>
            <a:r>
              <a:rPr lang="en-US" sz="7500" err="1">
                <a:solidFill>
                  <a:srgbClr val="FFFFFF"/>
                </a:solidFill>
                <a:latin typeface="Poppins SemiBold"/>
                <a:ea typeface="+mn-lt"/>
                <a:cs typeface="Poppins SemiBold"/>
              </a:rPr>
              <a:t>sélectionner</a:t>
            </a:r>
            <a:r>
              <a:rPr lang="en-US" sz="7500">
                <a:solidFill>
                  <a:srgbClr val="FFFFFF"/>
                </a:solidFill>
                <a:latin typeface="Poppins SemiBold"/>
                <a:ea typeface="+mn-lt"/>
                <a:cs typeface="Poppins SemiBold"/>
              </a:rPr>
              <a:t> les données </a:t>
            </a:r>
            <a:r>
              <a:rPr lang="en-US" sz="7500" err="1">
                <a:solidFill>
                  <a:srgbClr val="FFFFFF"/>
                </a:solidFill>
                <a:latin typeface="Poppins SemiBold"/>
                <a:ea typeface="+mn-lt"/>
                <a:cs typeface="Poppins SemiBold"/>
              </a:rPr>
              <a:t>factuelles</a:t>
            </a:r>
            <a:endParaRPr lang="en-US" err="1"/>
          </a:p>
          <a:p>
            <a:pPr>
              <a:lnSpc>
                <a:spcPts val="9000"/>
              </a:lnSpc>
            </a:pPr>
            <a:endParaRPr lang="en-US" sz="7500">
              <a:solidFill>
                <a:srgbClr val="FFFFFF"/>
              </a:solidFill>
              <a:latin typeface="Poppins SemiBold"/>
              <a:ea typeface="Calibri"/>
              <a:cs typeface="Poppins SemiBo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 14">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pic>
        <p:nvPicPr>
          <p:cNvPr id="3" name="Frame 2095584911" descr="preencoded.png"/>
          <p:cNvPicPr>
            <a:picLocks noChangeAspect="1"/>
          </p:cNvPicPr>
          <p:nvPr/>
        </p:nvPicPr>
        <p:blipFill>
          <a:blip r:embed="rId4"/>
          <a:srcRect/>
          <a:stretch/>
        </p:blipFill>
        <p:spPr>
          <a:xfrm>
            <a:off x="10934700" y="2886075"/>
            <a:ext cx="2790825" cy="1666875"/>
          </a:xfrm>
          <a:prstGeom prst="rect">
            <a:avLst/>
          </a:prstGeom>
        </p:spPr>
      </p:pic>
      <p:pic>
        <p:nvPicPr>
          <p:cNvPr id="4" name="Frame 2095584912" descr="preencoded.png"/>
          <p:cNvPicPr>
            <a:picLocks noChangeAspect="1"/>
          </p:cNvPicPr>
          <p:nvPr/>
        </p:nvPicPr>
        <p:blipFill>
          <a:blip r:embed="rId4"/>
          <a:srcRect/>
          <a:stretch/>
        </p:blipFill>
        <p:spPr>
          <a:xfrm>
            <a:off x="14668500" y="2886075"/>
            <a:ext cx="2790825" cy="1666875"/>
          </a:xfrm>
          <a:prstGeom prst="rect">
            <a:avLst/>
          </a:prstGeom>
        </p:spPr>
      </p:pic>
      <p:pic>
        <p:nvPicPr>
          <p:cNvPr id="5" name="Frame 2095584910" descr="preencoded.png"/>
          <p:cNvPicPr>
            <a:picLocks noChangeAspect="1"/>
          </p:cNvPicPr>
          <p:nvPr/>
        </p:nvPicPr>
        <p:blipFill>
          <a:blip r:embed="rId4"/>
          <a:srcRect/>
          <a:stretch/>
        </p:blipFill>
        <p:spPr>
          <a:xfrm>
            <a:off x="10934700" y="4772025"/>
            <a:ext cx="2790825" cy="1666875"/>
          </a:xfrm>
          <a:prstGeom prst="rect">
            <a:avLst/>
          </a:prstGeom>
        </p:spPr>
      </p:pic>
      <p:pic>
        <p:nvPicPr>
          <p:cNvPr id="6" name="Frame 2095584913" descr="preencoded.png"/>
          <p:cNvPicPr>
            <a:picLocks noChangeAspect="1"/>
          </p:cNvPicPr>
          <p:nvPr/>
        </p:nvPicPr>
        <p:blipFill>
          <a:blip r:embed="rId4"/>
          <a:srcRect/>
          <a:stretch/>
        </p:blipFill>
        <p:spPr>
          <a:xfrm>
            <a:off x="14668500" y="4781550"/>
            <a:ext cx="2790825" cy="1666875"/>
          </a:xfrm>
          <a:prstGeom prst="rect">
            <a:avLst/>
          </a:prstGeom>
        </p:spPr>
      </p:pic>
      <p:pic>
        <p:nvPicPr>
          <p:cNvPr id="7" name="Frame 2095584909" descr="preencoded.png"/>
          <p:cNvPicPr>
            <a:picLocks noChangeAspect="1"/>
          </p:cNvPicPr>
          <p:nvPr/>
        </p:nvPicPr>
        <p:blipFill>
          <a:blip r:embed="rId4"/>
          <a:srcRect/>
          <a:stretch/>
        </p:blipFill>
        <p:spPr>
          <a:xfrm>
            <a:off x="10934700" y="6657975"/>
            <a:ext cx="2790825" cy="1666875"/>
          </a:xfrm>
          <a:prstGeom prst="rect">
            <a:avLst/>
          </a:prstGeom>
        </p:spPr>
      </p:pic>
      <p:pic>
        <p:nvPicPr>
          <p:cNvPr id="8" name="Frame 2095584914" descr="preencoded.png"/>
          <p:cNvPicPr>
            <a:picLocks noChangeAspect="1"/>
          </p:cNvPicPr>
          <p:nvPr/>
        </p:nvPicPr>
        <p:blipFill>
          <a:blip r:embed="rId4"/>
          <a:srcRect/>
          <a:stretch/>
        </p:blipFill>
        <p:spPr>
          <a:xfrm>
            <a:off x="14668500" y="6657975"/>
            <a:ext cx="2790825" cy="1666875"/>
          </a:xfrm>
          <a:prstGeom prst="rect">
            <a:avLst/>
          </a:prstGeom>
        </p:spPr>
      </p:pic>
      <p:pic>
        <p:nvPicPr>
          <p:cNvPr id="9" name="Frame 2095584908" descr="preencoded.png"/>
          <p:cNvPicPr>
            <a:picLocks noChangeAspect="1"/>
          </p:cNvPicPr>
          <p:nvPr/>
        </p:nvPicPr>
        <p:blipFill>
          <a:blip r:embed="rId5"/>
          <a:srcRect/>
          <a:stretch/>
        </p:blipFill>
        <p:spPr>
          <a:xfrm>
            <a:off x="10934700" y="8543925"/>
            <a:ext cx="2790825" cy="1438275"/>
          </a:xfrm>
          <a:prstGeom prst="rect">
            <a:avLst/>
          </a:prstGeom>
        </p:spPr>
      </p:pic>
      <p:pic>
        <p:nvPicPr>
          <p:cNvPr id="10" name="Frame 2095584912 --&gt; Frame 2095584910"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13711238" y="3890962"/>
            <a:ext cx="1019175" cy="1510150"/>
          </a:xfrm>
          <a:prstGeom prst="rect">
            <a:avLst/>
          </a:prstGeom>
        </p:spPr>
      </p:pic>
      <p:pic>
        <p:nvPicPr>
          <p:cNvPr id="11" name="Frame 2095584911 --&gt; Frame 2095584910"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12224891" y="4495800"/>
            <a:ext cx="210443" cy="290513"/>
          </a:xfrm>
          <a:prstGeom prst="rect">
            <a:avLst/>
          </a:prstGeom>
        </p:spPr>
      </p:pic>
      <p:pic>
        <p:nvPicPr>
          <p:cNvPr id="12" name="Frame 2095584910 --&gt; Frame 2095584913" descr="preencoded.png"/>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13668375" y="5500250"/>
            <a:ext cx="1028700" cy="210426"/>
          </a:xfrm>
          <a:prstGeom prst="rect">
            <a:avLst/>
          </a:prstGeom>
        </p:spPr>
      </p:pic>
      <p:pic>
        <p:nvPicPr>
          <p:cNvPr id="13" name="Frame 2095584910 --&gt; Frame 2095584909"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12224891" y="6381750"/>
            <a:ext cx="210443" cy="290513"/>
          </a:xfrm>
          <a:prstGeom prst="rect">
            <a:avLst/>
          </a:prstGeom>
        </p:spPr>
      </p:pic>
      <p:pic>
        <p:nvPicPr>
          <p:cNvPr id="14" name="Frame 2095584909 --&gt; Frame 2095584908"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12224891" y="8267700"/>
            <a:ext cx="210443" cy="290513"/>
          </a:xfrm>
          <a:prstGeom prst="rect">
            <a:avLst/>
          </a:prstGeom>
        </p:spPr>
      </p:pic>
      <p:pic>
        <p:nvPicPr>
          <p:cNvPr id="15" name="Frame 2095584909 --&gt; Frame 2095584914" descr="preencoded.png"/>
          <p:cNvPicPr>
            <a:picLocks noChangeAspect="1"/>
          </p:cNvPicPr>
          <p:nvPr/>
        </p:nvPicPr>
        <p:blipFill>
          <a:blip r:embed="rId12">
            <a:extLst>
              <a:ext uri="{96DAC541-7B7A-43D3-8B79-37D633B846F1}">
                <asvg:svgBlip xmlns:asvg="http://schemas.microsoft.com/office/drawing/2016/SVG/main" r:embed="rId13"/>
              </a:ext>
            </a:extLst>
          </a:blip>
          <a:srcRect/>
          <a:stretch/>
        </p:blipFill>
        <p:spPr>
          <a:xfrm>
            <a:off x="13668375" y="7386200"/>
            <a:ext cx="1014413" cy="210425"/>
          </a:xfrm>
          <a:prstGeom prst="rect">
            <a:avLst/>
          </a:prstGeom>
        </p:spPr>
      </p:pic>
      <p:pic>
        <p:nvPicPr>
          <p:cNvPr id="16" name="Block 1" descr="preencoded.png"/>
          <p:cNvPicPr>
            <a:picLocks noChangeAspect="1"/>
          </p:cNvPicPr>
          <p:nvPr/>
        </p:nvPicPr>
        <p:blipFill>
          <a:blip r:embed="rId14">
            <a:extLst>
              <a:ext uri="{96DAC541-7B7A-43D3-8B79-37D633B846F1}">
                <asvg:svgBlip xmlns:asvg="http://schemas.microsoft.com/office/drawing/2016/SVG/main" r:embed="rId15"/>
              </a:ext>
            </a:extLst>
          </a:blip>
          <a:srcRect/>
          <a:stretch/>
        </p:blipFill>
        <p:spPr>
          <a:xfrm>
            <a:off x="8505825" y="8543925"/>
            <a:ext cx="2085975" cy="714375"/>
          </a:xfrm>
          <a:prstGeom prst="rect">
            <a:avLst/>
          </a:prstGeom>
        </p:spPr>
      </p:pic>
      <p:pic>
        <p:nvPicPr>
          <p:cNvPr id="17" name="Block 3" descr="preencoded.png"/>
          <p:cNvPicPr>
            <a:picLocks noChangeAspect="1"/>
          </p:cNvPicPr>
          <p:nvPr/>
        </p:nvPicPr>
        <p:blipFill>
          <a:blip r:embed="rId14">
            <a:extLst>
              <a:ext uri="{96DAC541-7B7A-43D3-8B79-37D633B846F1}">
                <asvg:svgBlip xmlns:asvg="http://schemas.microsoft.com/office/drawing/2016/SVG/main" r:embed="rId15"/>
              </a:ext>
            </a:extLst>
          </a:blip>
          <a:srcRect/>
          <a:stretch/>
        </p:blipFill>
        <p:spPr>
          <a:xfrm>
            <a:off x="8505825" y="4772025"/>
            <a:ext cx="2085975" cy="714375"/>
          </a:xfrm>
          <a:prstGeom prst="rect">
            <a:avLst/>
          </a:prstGeom>
        </p:spPr>
      </p:pic>
      <p:pic>
        <p:nvPicPr>
          <p:cNvPr id="18" name="Block 4" descr="preencoded.png"/>
          <p:cNvPicPr>
            <a:picLocks noChangeAspect="1"/>
          </p:cNvPicPr>
          <p:nvPr/>
        </p:nvPicPr>
        <p:blipFill>
          <a:blip r:embed="rId14">
            <a:extLst>
              <a:ext uri="{96DAC541-7B7A-43D3-8B79-37D633B846F1}">
                <asvg:svgBlip xmlns:asvg="http://schemas.microsoft.com/office/drawing/2016/SVG/main" r:embed="rId15"/>
              </a:ext>
            </a:extLst>
          </a:blip>
          <a:srcRect/>
          <a:stretch/>
        </p:blipFill>
        <p:spPr>
          <a:xfrm>
            <a:off x="8505825" y="2886075"/>
            <a:ext cx="2085975" cy="714375"/>
          </a:xfrm>
          <a:prstGeom prst="rect">
            <a:avLst/>
          </a:prstGeom>
        </p:spPr>
      </p:pic>
      <p:pic>
        <p:nvPicPr>
          <p:cNvPr id="19" name="Block 2" descr="preencoded.png"/>
          <p:cNvPicPr>
            <a:picLocks noChangeAspect="1"/>
          </p:cNvPicPr>
          <p:nvPr/>
        </p:nvPicPr>
        <p:blipFill>
          <a:blip r:embed="rId14">
            <a:extLst>
              <a:ext uri="{96DAC541-7B7A-43D3-8B79-37D633B846F1}">
                <asvg:svgBlip xmlns:asvg="http://schemas.microsoft.com/office/drawing/2016/SVG/main" r:embed="rId15"/>
              </a:ext>
            </a:extLst>
          </a:blip>
          <a:srcRect/>
          <a:stretch/>
        </p:blipFill>
        <p:spPr>
          <a:xfrm>
            <a:off x="8505825" y="6657975"/>
            <a:ext cx="2085975" cy="714375"/>
          </a:xfrm>
          <a:prstGeom prst="rect">
            <a:avLst/>
          </a:prstGeom>
        </p:spPr>
      </p:pic>
      <p:sp>
        <p:nvSpPr>
          <p:cNvPr id="20" name="Case Example"/>
          <p:cNvSpPr/>
          <p:nvPr/>
        </p:nvSpPr>
        <p:spPr>
          <a:xfrm>
            <a:off x="952500" y="800100"/>
            <a:ext cx="16402050" cy="904875"/>
          </a:xfrm>
          <a:prstGeom prst="rect">
            <a:avLst/>
          </a:prstGeom>
          <a:noFill/>
          <a:ln/>
        </p:spPr>
        <p:txBody>
          <a:bodyPr wrap="square" lIns="0" tIns="0" rIns="0" bIns="0" rtlCol="0" anchor="b"/>
          <a:lstStyle/>
          <a:p>
            <a:r>
              <a:rPr lang="en-US" sz="5250">
                <a:solidFill>
                  <a:srgbClr val="FFFFFF"/>
                </a:solidFill>
                <a:latin typeface="Poppins SemiBold"/>
                <a:ea typeface="+mn-lt"/>
                <a:cs typeface="Poppins SemiBold"/>
              </a:rPr>
              <a:t>étude de </a:t>
            </a:r>
            <a:r>
              <a:rPr lang="en-US" sz="5250" err="1">
                <a:solidFill>
                  <a:srgbClr val="FFFFFF"/>
                </a:solidFill>
                <a:latin typeface="Poppins SemiBold"/>
                <a:ea typeface="+mn-lt"/>
                <a:cs typeface="Poppins SemiBold"/>
              </a:rPr>
              <a:t>cas</a:t>
            </a:r>
            <a:r>
              <a:rPr lang="en-US" sz="5250">
                <a:solidFill>
                  <a:srgbClr val="FFFFFF"/>
                </a:solidFill>
                <a:latin typeface="Poppins SemiBold"/>
                <a:ea typeface="+mn-lt"/>
                <a:cs typeface="Poppins SemiBold"/>
              </a:rPr>
              <a:t> :</a:t>
            </a:r>
            <a:endParaRPr lang="en-US"/>
          </a:p>
        </p:txBody>
      </p:sp>
      <p:sp>
        <p:nvSpPr>
          <p:cNvPr id="21" name="Training and redeployment of health care professionals to intensive care during COVID-19 A systematic review Hangout 1"/>
          <p:cNvSpPr/>
          <p:nvPr/>
        </p:nvSpPr>
        <p:spPr>
          <a:xfrm>
            <a:off x="7162800" y="857250"/>
            <a:ext cx="10010775" cy="781050"/>
          </a:xfrm>
          <a:prstGeom prst="rect">
            <a:avLst/>
          </a:prstGeom>
          <a:noFill/>
          <a:ln/>
        </p:spPr>
        <p:txBody>
          <a:bodyPr wrap="square" lIns="0" tIns="0" rIns="0" bIns="0" rtlCol="0" anchor="t"/>
          <a:lstStyle/>
          <a:p>
            <a:pPr marL="0" indent="0" algn="l">
              <a:lnSpc>
                <a:spcPts val="2400"/>
              </a:lnSpc>
              <a:buNone/>
            </a:pPr>
            <a:r>
              <a:rPr lang="en-US" sz="1800" u="sng">
                <a:solidFill>
                  <a:srgbClr val="0D0D0D"/>
                </a:solidFill>
                <a:latin typeface="Poppins SemiBold" pitchFamily="34" charset="0"/>
                <a:ea typeface="Poppins SemiBold" pitchFamily="34" charset="-122"/>
                <a:cs typeface="Poppins SemiBold" pitchFamily="34" charset="-120"/>
                <a:hlinkClick r:id="rId16">
                  <a:extLst>
                    <a:ext uri="{A12FA001-AC4F-418D-AE19-62706E023703}">
                      <ahyp:hlinkClr xmlns:ahyp="http://schemas.microsoft.com/office/drawing/2018/hyperlinkcolor" val="tx"/>
                    </a:ext>
                  </a:extLst>
                </a:hlinkClick>
              </a:rPr>
              <a:t>‘Training and redeployment of health care professionals to intensive care during COVID-19: A systematic review’</a:t>
            </a:r>
            <a:r>
              <a:rPr lang="en-US" sz="2250">
                <a:solidFill>
                  <a:srgbClr val="0D0D0D"/>
                </a:solidFill>
                <a:latin typeface="Poppins SemiBold" pitchFamily="34" charset="0"/>
                <a:ea typeface="Poppins SemiBold" pitchFamily="34" charset="-122"/>
                <a:cs typeface="Poppins SemiBold" pitchFamily="34" charset="-120"/>
              </a:rPr>
              <a:t> </a:t>
            </a:r>
            <a:r>
              <a:rPr lang="en-US" sz="1800">
                <a:solidFill>
                  <a:srgbClr val="2F9C67"/>
                </a:solidFill>
                <a:latin typeface="Poppins SemiBold" pitchFamily="34" charset="0"/>
                <a:ea typeface="Poppins SemiBold" pitchFamily="34" charset="-122"/>
                <a:cs typeface="Poppins SemiBold" pitchFamily="34" charset="-120"/>
              </a:rPr>
              <a:t>Hangout 1</a:t>
            </a:r>
            <a:endParaRPr lang="en-US" sz="1800"/>
          </a:p>
        </p:txBody>
      </p:sp>
      <p:sp>
        <p:nvSpPr>
          <p:cNvPr id="22" name="Studies and commentaries published in peer-reviewed journals or official reports were included in this review if they were focused on redeployment to Intensive Care Units and related wards during COVID-19 Publication date was restricted from December 2019"/>
          <p:cNvSpPr/>
          <p:nvPr/>
        </p:nvSpPr>
        <p:spPr>
          <a:xfrm>
            <a:off x="952500" y="3705225"/>
            <a:ext cx="5448300" cy="3143250"/>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Seuls </a:t>
            </a:r>
            <a:r>
              <a:rPr lang="en-US" sz="1500" err="1">
                <a:solidFill>
                  <a:srgbClr val="0D0D0D"/>
                </a:solidFill>
                <a:latin typeface="Poppins Light"/>
                <a:ea typeface="+mn-lt"/>
                <a:cs typeface="Poppins Light"/>
              </a:rPr>
              <a:t>ont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été</a:t>
            </a:r>
            <a:r>
              <a:rPr lang="en-US" sz="1500">
                <a:solidFill>
                  <a:srgbClr val="0D0D0D"/>
                </a:solidFill>
                <a:latin typeface="Poppins Light"/>
                <a:ea typeface="+mn-lt"/>
                <a:cs typeface="Poppins Light"/>
              </a:rPr>
              <a:t> inclus dans cette synthèse les études et commentaires publiés dans des revues à comité de lecture ou les rapports officiels qui traitaient du redéploiement des personnels de santé vers les unités de soins intensifs et les services connexes dans le contexte du Covid-19. Notre recherche s’est limitée aux documents publiés entre décembre 2019 et le 8 décembre 2020 (date de réalisation de la recherche). Aucune restriction n’a été appliquée concernant les langues. Ont été exclues les publications sur le redéploiement vers d’autres secteurs de soins, sur les urgences liées à d’autres infections virales ou sur les changements survenus dans les activités de soins tels que le passage au </a:t>
            </a:r>
            <a:r>
              <a:rPr lang="en-US" sz="1500" err="1">
                <a:solidFill>
                  <a:srgbClr val="0D0D0D"/>
                </a:solidFill>
                <a:latin typeface="Poppins Light"/>
                <a:ea typeface="+mn-lt"/>
                <a:cs typeface="Poppins Light"/>
              </a:rPr>
              <a:t>télétravail</a:t>
            </a:r>
            <a:r>
              <a:rPr lang="en-US" sz="1500">
                <a:solidFill>
                  <a:srgbClr val="0D0D0D"/>
                </a:solidFill>
                <a:latin typeface="Poppins Light"/>
                <a:ea typeface="+mn-lt"/>
                <a:cs typeface="Poppins Light"/>
              </a:rPr>
              <a:t>. </a:t>
            </a:r>
            <a:endParaRPr lang="en-US"/>
          </a:p>
          <a:p>
            <a:pPr>
              <a:lnSpc>
                <a:spcPts val="2475"/>
              </a:lnSpc>
            </a:pPr>
            <a:endParaRPr lang="en-US" sz="1500">
              <a:solidFill>
                <a:srgbClr val="0D0D0D"/>
              </a:solidFill>
              <a:latin typeface="Poppins Light"/>
              <a:ea typeface="Calibri"/>
              <a:cs typeface="Poppins Light"/>
            </a:endParaRPr>
          </a:p>
        </p:txBody>
      </p:sp>
      <p:sp>
        <p:nvSpPr>
          <p:cNvPr id="23" name="Results Figure 1 Preferred Reporting Items for Systematic Reviews and Meta-Analyses PRISMA flow diagram of the screening and selection process conducted in this systematic review"/>
          <p:cNvSpPr/>
          <p:nvPr/>
        </p:nvSpPr>
        <p:spPr>
          <a:xfrm>
            <a:off x="952500" y="7232106"/>
            <a:ext cx="5448300" cy="166687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Résultats</a:t>
            </a:r>
            <a:endParaRPr lang="en-US" sz="2250" err="1">
              <a:solidFill>
                <a:srgbClr val="000000"/>
              </a:solidFill>
              <a:latin typeface="Poppins Light"/>
              <a:ea typeface="+mn-lt"/>
              <a:cs typeface="Calibri"/>
            </a:endParaRPr>
          </a:p>
          <a:p>
            <a:r>
              <a:rPr lang="en-US" sz="2250">
                <a:solidFill>
                  <a:srgbClr val="0D0D0D"/>
                </a:solidFill>
                <a:latin typeface="Poppins SemiBold"/>
                <a:ea typeface="+mn-lt"/>
                <a:cs typeface="Poppins SemiBold"/>
              </a:rPr>
              <a:t> </a:t>
            </a:r>
            <a:r>
              <a:rPr lang="en-US" sz="2250">
                <a:solidFill>
                  <a:srgbClr val="0D0D0D"/>
                </a:solidFill>
                <a:latin typeface="Poppins SemiBold"/>
                <a:ea typeface="Poppins SemiBold" pitchFamily="34" charset="-122"/>
                <a:cs typeface="Poppins SemiBold"/>
              </a:rPr>
              <a:t>
</a:t>
            </a:r>
            <a:r>
              <a:rPr lang="en-US" sz="1500">
                <a:solidFill>
                  <a:srgbClr val="0D0D0D"/>
                </a:solidFill>
                <a:latin typeface="Poppins Light"/>
                <a:ea typeface="+mn-lt"/>
                <a:cs typeface="Poppins Light"/>
              </a:rPr>
              <a:t>Figure 1. </a:t>
            </a:r>
            <a:r>
              <a:rPr lang="en-US" sz="1500" err="1">
                <a:solidFill>
                  <a:srgbClr val="0D0D0D"/>
                </a:solidFill>
                <a:latin typeface="Poppins Light"/>
                <a:ea typeface="+mn-lt"/>
                <a:cs typeface="Poppins Light"/>
              </a:rPr>
              <a:t>Diagramme</a:t>
            </a:r>
            <a:r>
              <a:rPr lang="en-US" sz="1500">
                <a:solidFill>
                  <a:srgbClr val="0D0D0D"/>
                </a:solidFill>
                <a:latin typeface="Poppins Light"/>
                <a:ea typeface="+mn-lt"/>
                <a:cs typeface="Poppins Light"/>
              </a:rPr>
              <a:t> de flux PRISMA (Preferred Reporting Items for Systematic Reviews and Meta-Analyses*) du processus de </a:t>
            </a:r>
            <a:r>
              <a:rPr lang="en-US" sz="1500" err="1">
                <a:solidFill>
                  <a:srgbClr val="0D0D0D"/>
                </a:solidFill>
                <a:latin typeface="Poppins Light"/>
                <a:ea typeface="+mn-lt"/>
                <a:cs typeface="Poppins Light"/>
              </a:rPr>
              <a:t>filtrage</a:t>
            </a:r>
            <a:r>
              <a:rPr lang="en-US" sz="1500">
                <a:solidFill>
                  <a:srgbClr val="0D0D0D"/>
                </a:solidFill>
                <a:latin typeface="Poppins Light"/>
                <a:ea typeface="+mn-lt"/>
                <a:cs typeface="Poppins Light"/>
              </a:rPr>
              <a:t> et de </a:t>
            </a:r>
            <a:r>
              <a:rPr lang="en-US" sz="1500" err="1">
                <a:solidFill>
                  <a:srgbClr val="0D0D0D"/>
                </a:solidFill>
                <a:latin typeface="Poppins Light"/>
                <a:ea typeface="+mn-lt"/>
                <a:cs typeface="Poppins Light"/>
              </a:rPr>
              <a:t>sélection</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réalisé</a:t>
            </a:r>
            <a:r>
              <a:rPr lang="en-US" sz="1500">
                <a:solidFill>
                  <a:srgbClr val="0D0D0D"/>
                </a:solidFill>
                <a:latin typeface="Poppins Light"/>
                <a:ea typeface="+mn-lt"/>
                <a:cs typeface="Poppins Light"/>
              </a:rPr>
              <a:t> aux fins de </a:t>
            </a:r>
            <a:r>
              <a:rPr lang="en-US" sz="1500" err="1">
                <a:solidFill>
                  <a:srgbClr val="0D0D0D"/>
                </a:solidFill>
                <a:latin typeface="Poppins Light"/>
                <a:ea typeface="+mn-lt"/>
                <a:cs typeface="Poppins Light"/>
              </a:rPr>
              <a:t>cette</a:t>
            </a:r>
            <a:r>
              <a:rPr lang="en-US" sz="1500">
                <a:solidFill>
                  <a:srgbClr val="0D0D0D"/>
                </a:solidFill>
                <a:latin typeface="Poppins Light"/>
                <a:ea typeface="+mn-lt"/>
                <a:cs typeface="Poppins Light"/>
              </a:rPr>
              <a:t> revue </a:t>
            </a:r>
            <a:r>
              <a:rPr lang="en-US" sz="1500" err="1">
                <a:solidFill>
                  <a:srgbClr val="0D0D0D"/>
                </a:solidFill>
                <a:latin typeface="Poppins Light"/>
                <a:ea typeface="+mn-lt"/>
                <a:cs typeface="Poppins Light"/>
              </a:rPr>
              <a:t>systématique</a:t>
            </a:r>
            <a:r>
              <a:rPr lang="en-US" sz="1500">
                <a:solidFill>
                  <a:srgbClr val="0D0D0D"/>
                </a:solidFill>
                <a:latin typeface="Poppins Light"/>
                <a:ea typeface="+mn-lt"/>
                <a:cs typeface="Poppins Light"/>
              </a:rPr>
              <a:t>.</a:t>
            </a:r>
            <a:endParaRPr lang="en-US" sz="1500">
              <a:solidFill>
                <a:srgbClr val="000000"/>
              </a:solidFill>
              <a:latin typeface="Poppins Light"/>
              <a:ea typeface="+mn-lt"/>
              <a:cs typeface="Poppins Light"/>
            </a:endParaRPr>
          </a:p>
          <a:p>
            <a:br>
              <a:rPr lang="en-US"/>
            </a:br>
            <a:endParaRPr lang="en-US"/>
          </a:p>
          <a:p>
            <a:r>
              <a:rPr lang="en-US" sz="1500">
                <a:solidFill>
                  <a:srgbClr val="0D0D0D"/>
                </a:solidFill>
                <a:latin typeface="Poppins Light"/>
                <a:ea typeface="+mn-lt"/>
                <a:cs typeface="Poppins Light"/>
              </a:rPr>
              <a:t>* Norme </a:t>
            </a:r>
            <a:r>
              <a:rPr lang="en-US" sz="1500" err="1">
                <a:solidFill>
                  <a:srgbClr val="0D0D0D"/>
                </a:solidFill>
                <a:latin typeface="Poppins Light"/>
                <a:ea typeface="+mn-lt"/>
                <a:cs typeface="Poppins Light"/>
              </a:rPr>
              <a:t>énonçant</a:t>
            </a:r>
            <a:r>
              <a:rPr lang="en-US" sz="1500">
                <a:solidFill>
                  <a:srgbClr val="0D0D0D"/>
                </a:solidFill>
                <a:latin typeface="Poppins Light"/>
                <a:ea typeface="+mn-lt"/>
                <a:cs typeface="Poppins Light"/>
              </a:rPr>
              <a:t> les </a:t>
            </a:r>
            <a:r>
              <a:rPr lang="en-US" sz="1500" err="1">
                <a:solidFill>
                  <a:srgbClr val="0D0D0D"/>
                </a:solidFill>
                <a:latin typeface="Poppins Light"/>
                <a:ea typeface="+mn-lt"/>
                <a:cs typeface="Poppins Light"/>
              </a:rPr>
              <a:t>éléments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nécessaires</a:t>
            </a:r>
            <a:r>
              <a:rPr lang="en-US" sz="1500">
                <a:solidFill>
                  <a:srgbClr val="0D0D0D"/>
                </a:solidFill>
                <a:latin typeface="Poppins Light"/>
                <a:ea typeface="+mn-lt"/>
                <a:cs typeface="Poppins Light"/>
              </a:rPr>
              <a:t> à la publication </a:t>
            </a:r>
            <a:r>
              <a:rPr lang="en-US" sz="1500" err="1">
                <a:solidFill>
                  <a:srgbClr val="0D0D0D"/>
                </a:solidFill>
                <a:latin typeface="Poppins Light"/>
                <a:ea typeface="+mn-lt"/>
                <a:cs typeface="Poppins Light"/>
              </a:rPr>
              <a:t>d’une</a:t>
            </a:r>
            <a:r>
              <a:rPr lang="en-US" sz="1500">
                <a:solidFill>
                  <a:srgbClr val="0D0D0D"/>
                </a:solidFill>
                <a:latin typeface="Poppins Light"/>
                <a:ea typeface="+mn-lt"/>
                <a:cs typeface="Poppins Light"/>
              </a:rPr>
              <a:t> revue </a:t>
            </a:r>
            <a:r>
              <a:rPr lang="en-US" sz="1500" err="1">
                <a:solidFill>
                  <a:srgbClr val="0D0D0D"/>
                </a:solidFill>
                <a:latin typeface="Poppins Light"/>
                <a:ea typeface="+mn-lt"/>
                <a:cs typeface="Poppins Light"/>
              </a:rPr>
              <a:t>systématique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ou</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d’une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méta-analyse</a:t>
            </a:r>
            <a:endParaRPr lang="en-US" err="1"/>
          </a:p>
          <a:p>
            <a:endParaRPr lang="en-US" sz="1500">
              <a:solidFill>
                <a:srgbClr val="0D0D0D"/>
              </a:solidFill>
              <a:latin typeface="Poppins Light"/>
              <a:ea typeface="Calibri"/>
              <a:cs typeface="Poppins Light"/>
            </a:endParaRPr>
          </a:p>
        </p:txBody>
      </p:sp>
      <p:sp>
        <p:nvSpPr>
          <p:cNvPr id="24" name="Inclusionexclusion criteria"/>
          <p:cNvSpPr/>
          <p:nvPr/>
        </p:nvSpPr>
        <p:spPr>
          <a:xfrm>
            <a:off x="952500" y="3130621"/>
            <a:ext cx="5456124" cy="453883"/>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Critères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d’inclusion</a:t>
            </a:r>
            <a:r>
              <a:rPr lang="en-US" sz="2250">
                <a:solidFill>
                  <a:srgbClr val="0D0D0D"/>
                </a:solidFill>
                <a:latin typeface="Poppins SemiBold"/>
                <a:ea typeface="+mn-lt"/>
                <a:cs typeface="Poppins SemiBold"/>
              </a:rPr>
              <a:t>/</a:t>
            </a:r>
            <a:r>
              <a:rPr lang="en-US" sz="2250" err="1">
                <a:solidFill>
                  <a:srgbClr val="0D0D0D"/>
                </a:solidFill>
                <a:latin typeface="Poppins SemiBold"/>
                <a:ea typeface="+mn-lt"/>
                <a:cs typeface="Poppins SemiBold"/>
              </a:rPr>
              <a:t>d’exclusion</a:t>
            </a:r>
            <a:endParaRPr lang="en-US" err="1"/>
          </a:p>
          <a:p>
            <a:pPr>
              <a:lnSpc>
                <a:spcPts val="3375"/>
              </a:lnSpc>
            </a:pPr>
            <a:endParaRPr lang="en-US" sz="2250">
              <a:solidFill>
                <a:srgbClr val="0D0D0D"/>
              </a:solidFill>
              <a:latin typeface="Poppins SemiBold"/>
              <a:ea typeface="Calibri"/>
              <a:cs typeface="Poppins SemiBold"/>
            </a:endParaRPr>
          </a:p>
        </p:txBody>
      </p:sp>
      <p:sp>
        <p:nvSpPr>
          <p:cNvPr id="25" name="N326"/>
          <p:cNvSpPr/>
          <p:nvPr/>
        </p:nvSpPr>
        <p:spPr>
          <a:xfrm>
            <a:off x="11163300" y="3114675"/>
            <a:ext cx="781050" cy="428625"/>
          </a:xfrm>
          <a:prstGeom prst="rect">
            <a:avLst/>
          </a:prstGeom>
          <a:noFill/>
          <a:ln/>
        </p:spPr>
        <p:txBody>
          <a:bodyPr wrap="square" lIns="0" tIns="0" rIns="0" bIns="0" rtlCol="0" anchor="t"/>
          <a:lstStyle/>
          <a:p>
            <a:pPr marL="0" indent="0" algn="l">
              <a:lnSpc>
                <a:spcPts val="3375"/>
              </a:lnSpc>
              <a:buNone/>
            </a:pPr>
            <a:r>
              <a:rPr lang="en-US" sz="1800">
                <a:solidFill>
                  <a:srgbClr val="0D0D0D"/>
                </a:solidFill>
                <a:latin typeface="Poppins SemiBold" pitchFamily="34" charset="0"/>
                <a:ea typeface="Poppins SemiBold" pitchFamily="34" charset="-122"/>
                <a:cs typeface="Poppins SemiBold" pitchFamily="34" charset="-120"/>
              </a:rPr>
              <a:t>N=326</a:t>
            </a:r>
            <a:endParaRPr lang="en-US" sz="1800"/>
          </a:p>
        </p:txBody>
      </p:sp>
      <p:sp>
        <p:nvSpPr>
          <p:cNvPr id="26" name="total after duplicates removed"/>
          <p:cNvSpPr/>
          <p:nvPr/>
        </p:nvSpPr>
        <p:spPr>
          <a:xfrm>
            <a:off x="11163300" y="3638550"/>
            <a:ext cx="2352675" cy="457200"/>
          </a:xfrm>
          <a:prstGeom prst="rect">
            <a:avLst/>
          </a:prstGeom>
          <a:noFill/>
          <a:ln/>
        </p:spPr>
        <p:txBody>
          <a:bodyPr wrap="square" lIns="0" tIns="0" rIns="0" bIns="0" rtlCol="0" anchor="t"/>
          <a:lstStyle/>
          <a:p>
            <a:r>
              <a:rPr lang="en-US" sz="1350" err="1">
                <a:solidFill>
                  <a:srgbClr val="0D0D0D"/>
                </a:solidFill>
                <a:latin typeface="Poppins Light"/>
                <a:ea typeface="+mn-lt"/>
                <a:cs typeface="Poppins Light"/>
              </a:rPr>
              <a:t>nbre</a:t>
            </a:r>
            <a:r>
              <a:rPr lang="en-US" sz="1350">
                <a:solidFill>
                  <a:srgbClr val="0D0D0D"/>
                </a:solidFill>
                <a:latin typeface="Poppins Light"/>
                <a:ea typeface="+mn-lt"/>
                <a:cs typeface="Poppins Light"/>
              </a:rPr>
              <a:t> total de publications après suppression des doublons</a:t>
            </a:r>
            <a:endParaRPr lang="en-US"/>
          </a:p>
          <a:p>
            <a:pPr>
              <a:lnSpc>
                <a:spcPts val="1800"/>
              </a:lnSpc>
            </a:pPr>
            <a:endParaRPr lang="en-US" sz="1350">
              <a:solidFill>
                <a:srgbClr val="0D0D0D"/>
              </a:solidFill>
              <a:latin typeface="Poppins Light"/>
              <a:ea typeface="Calibri"/>
              <a:cs typeface="Poppins Light"/>
            </a:endParaRPr>
          </a:p>
        </p:txBody>
      </p:sp>
      <p:sp>
        <p:nvSpPr>
          <p:cNvPr id="27" name="N3"/>
          <p:cNvSpPr/>
          <p:nvPr/>
        </p:nvSpPr>
        <p:spPr>
          <a:xfrm>
            <a:off x="14897100" y="3114675"/>
            <a:ext cx="504825" cy="428625"/>
          </a:xfrm>
          <a:prstGeom prst="rect">
            <a:avLst/>
          </a:prstGeom>
          <a:noFill/>
          <a:ln/>
        </p:spPr>
        <p:txBody>
          <a:bodyPr wrap="square" lIns="0" tIns="0" rIns="0" bIns="0" rtlCol="0" anchor="t"/>
          <a:lstStyle/>
          <a:p>
            <a:pPr marL="0" indent="0" algn="l">
              <a:lnSpc>
                <a:spcPts val="3375"/>
              </a:lnSpc>
              <a:buNone/>
            </a:pPr>
            <a:r>
              <a:rPr lang="en-US" sz="1800">
                <a:solidFill>
                  <a:srgbClr val="0D0D0D"/>
                </a:solidFill>
                <a:latin typeface="Poppins SemiBold" pitchFamily="34" charset="0"/>
                <a:ea typeface="Poppins SemiBold" pitchFamily="34" charset="-122"/>
                <a:cs typeface="Poppins SemiBold" pitchFamily="34" charset="-120"/>
              </a:rPr>
              <a:t>N=3</a:t>
            </a:r>
            <a:endParaRPr lang="en-US" sz="1800"/>
          </a:p>
        </p:txBody>
      </p:sp>
      <p:sp>
        <p:nvSpPr>
          <p:cNvPr id="28" name="identified through reference searches and prelimanary review"/>
          <p:cNvSpPr/>
          <p:nvPr/>
        </p:nvSpPr>
        <p:spPr>
          <a:xfrm>
            <a:off x="14897100" y="3638550"/>
            <a:ext cx="2352675" cy="685800"/>
          </a:xfrm>
          <a:prstGeom prst="rect">
            <a:avLst/>
          </a:prstGeom>
          <a:noFill/>
          <a:ln/>
        </p:spPr>
        <p:txBody>
          <a:bodyPr wrap="square" lIns="0" tIns="0" rIns="0" bIns="0" rtlCol="0" anchor="t"/>
          <a:lstStyle/>
          <a:p>
            <a:r>
              <a:rPr lang="en-US" sz="1350">
                <a:solidFill>
                  <a:srgbClr val="0D0D0D"/>
                </a:solidFill>
                <a:latin typeface="Poppins Light"/>
                <a:ea typeface="+mn-lt"/>
                <a:cs typeface="Poppins Light"/>
              </a:rPr>
              <a:t>publications </a:t>
            </a:r>
            <a:r>
              <a:rPr lang="en-US" sz="1350" err="1">
                <a:solidFill>
                  <a:srgbClr val="0D0D0D"/>
                </a:solidFill>
                <a:latin typeface="Poppins Light"/>
                <a:ea typeface="+mn-lt"/>
                <a:cs typeface="Poppins Light"/>
              </a:rPr>
              <a:t>identifiées</a:t>
            </a:r>
            <a:r>
              <a:rPr lang="en-US" sz="1350">
                <a:solidFill>
                  <a:srgbClr val="0D0D0D"/>
                </a:solidFill>
                <a:latin typeface="Poppins Light"/>
                <a:ea typeface="+mn-lt"/>
                <a:cs typeface="Poppins Light"/>
              </a:rPr>
              <a:t> par recherche de références et examen préliminaire</a:t>
            </a:r>
            <a:endParaRPr lang="en-US"/>
          </a:p>
          <a:p>
            <a:pPr>
              <a:lnSpc>
                <a:spcPts val="1800"/>
              </a:lnSpc>
            </a:pPr>
            <a:endParaRPr lang="en-US" sz="1350">
              <a:solidFill>
                <a:srgbClr val="0D0D0D"/>
              </a:solidFill>
              <a:latin typeface="Poppins Light"/>
              <a:ea typeface="Calibri"/>
              <a:cs typeface="Poppins Light"/>
            </a:endParaRPr>
          </a:p>
        </p:txBody>
      </p:sp>
      <p:sp>
        <p:nvSpPr>
          <p:cNvPr id="29" name="N329"/>
          <p:cNvSpPr/>
          <p:nvPr/>
        </p:nvSpPr>
        <p:spPr>
          <a:xfrm>
            <a:off x="11163300" y="5000625"/>
            <a:ext cx="781050" cy="428625"/>
          </a:xfrm>
          <a:prstGeom prst="rect">
            <a:avLst/>
          </a:prstGeom>
          <a:noFill/>
          <a:ln/>
        </p:spPr>
        <p:txBody>
          <a:bodyPr wrap="square" lIns="0" tIns="0" rIns="0" bIns="0" rtlCol="0" anchor="t"/>
          <a:lstStyle/>
          <a:p>
            <a:pPr marL="0" indent="0" algn="l">
              <a:lnSpc>
                <a:spcPts val="3375"/>
              </a:lnSpc>
              <a:buNone/>
            </a:pPr>
            <a:r>
              <a:rPr lang="en-US" sz="1800">
                <a:solidFill>
                  <a:srgbClr val="0D0D0D"/>
                </a:solidFill>
                <a:latin typeface="Poppins SemiBold" pitchFamily="34" charset="0"/>
                <a:ea typeface="Poppins SemiBold" pitchFamily="34" charset="-122"/>
                <a:cs typeface="Poppins SemiBold" pitchFamily="34" charset="-120"/>
              </a:rPr>
              <a:t>N=329</a:t>
            </a:r>
            <a:endParaRPr lang="en-US" sz="1800"/>
          </a:p>
        </p:txBody>
      </p:sp>
      <p:sp>
        <p:nvSpPr>
          <p:cNvPr id="30" name="records screened Title and abstact"/>
          <p:cNvSpPr/>
          <p:nvPr/>
        </p:nvSpPr>
        <p:spPr>
          <a:xfrm>
            <a:off x="11163300" y="5530814"/>
            <a:ext cx="1956519" cy="450886"/>
          </a:xfrm>
          <a:prstGeom prst="rect">
            <a:avLst/>
          </a:prstGeom>
          <a:noFill/>
          <a:ln/>
        </p:spPr>
        <p:txBody>
          <a:bodyPr wrap="square" lIns="0" tIns="0" rIns="0" bIns="0" rtlCol="0" anchor="t"/>
          <a:lstStyle/>
          <a:p>
            <a:r>
              <a:rPr lang="en-US" sz="1350">
                <a:solidFill>
                  <a:srgbClr val="0D0D0D"/>
                </a:solidFill>
                <a:latin typeface="Poppins Light"/>
                <a:ea typeface="+mn-lt"/>
                <a:cs typeface="Poppins Light"/>
              </a:rPr>
              <a:t>publications </a:t>
            </a:r>
            <a:r>
              <a:rPr lang="en-US" sz="1350" err="1">
                <a:solidFill>
                  <a:srgbClr val="0D0D0D"/>
                </a:solidFill>
                <a:latin typeface="Poppins Light"/>
                <a:ea typeface="+mn-lt"/>
                <a:cs typeface="Poppins Light"/>
              </a:rPr>
              <a:t>filtrées</a:t>
            </a:r>
            <a:br>
              <a:rPr lang="en-US" sz="1350">
                <a:solidFill>
                  <a:srgbClr val="0D0D0D"/>
                </a:solidFill>
                <a:latin typeface="Poppins Light"/>
                <a:ea typeface="+mn-lt"/>
                <a:cs typeface="Poppins Light"/>
              </a:rPr>
            </a:br>
            <a:r>
              <a:rPr lang="en-US" sz="1350">
                <a:solidFill>
                  <a:srgbClr val="0D0D0D"/>
                </a:solidFill>
                <a:latin typeface="Poppins Light"/>
                <a:ea typeface="+mn-lt"/>
                <a:cs typeface="Poppins Light"/>
              </a:rPr>
              <a:t> </a:t>
            </a:r>
            <a:r>
              <a:rPr lang="en-US" sz="1350" err="1">
                <a:solidFill>
                  <a:srgbClr val="0D0D0D"/>
                </a:solidFill>
                <a:latin typeface="Poppins Light"/>
                <a:ea typeface="+mn-lt"/>
                <a:cs typeface="Poppins Light"/>
              </a:rPr>
              <a:t>titre</a:t>
            </a:r>
            <a:r>
              <a:rPr lang="en-US" sz="1350">
                <a:solidFill>
                  <a:srgbClr val="0D0D0D"/>
                </a:solidFill>
                <a:latin typeface="Poppins Light"/>
                <a:ea typeface="+mn-lt"/>
                <a:cs typeface="Poppins Light"/>
              </a:rPr>
              <a:t> et résumé.</a:t>
            </a:r>
            <a:endParaRPr lang="en-US"/>
          </a:p>
          <a:p>
            <a:pPr>
              <a:lnSpc>
                <a:spcPts val="1800"/>
              </a:lnSpc>
            </a:pPr>
            <a:endParaRPr lang="en-US" sz="1350">
              <a:solidFill>
                <a:srgbClr val="0D0D0D"/>
              </a:solidFill>
              <a:latin typeface="Poppins Light"/>
              <a:ea typeface="Calibri"/>
              <a:cs typeface="Poppins Light"/>
            </a:endParaRPr>
          </a:p>
        </p:txBody>
      </p:sp>
      <p:sp>
        <p:nvSpPr>
          <p:cNvPr id="31" name="N307"/>
          <p:cNvSpPr/>
          <p:nvPr/>
        </p:nvSpPr>
        <p:spPr>
          <a:xfrm>
            <a:off x="14897100" y="5010150"/>
            <a:ext cx="781050" cy="428625"/>
          </a:xfrm>
          <a:prstGeom prst="rect">
            <a:avLst/>
          </a:prstGeom>
          <a:noFill/>
          <a:ln/>
        </p:spPr>
        <p:txBody>
          <a:bodyPr wrap="square" lIns="0" tIns="0" rIns="0" bIns="0" rtlCol="0" anchor="t"/>
          <a:lstStyle/>
          <a:p>
            <a:pPr marL="0" indent="0" algn="l">
              <a:lnSpc>
                <a:spcPts val="3375"/>
              </a:lnSpc>
              <a:buNone/>
            </a:pPr>
            <a:r>
              <a:rPr lang="en-US" sz="1800">
                <a:solidFill>
                  <a:srgbClr val="0D0D0D"/>
                </a:solidFill>
                <a:latin typeface="Poppins SemiBold" pitchFamily="34" charset="0"/>
                <a:ea typeface="Poppins SemiBold" pitchFamily="34" charset="-122"/>
                <a:cs typeface="Poppins SemiBold" pitchFamily="34" charset="-120"/>
              </a:rPr>
              <a:t>N=307</a:t>
            </a:r>
            <a:endParaRPr lang="en-US" sz="1800"/>
          </a:p>
        </p:txBody>
      </p:sp>
      <p:sp>
        <p:nvSpPr>
          <p:cNvPr id="32" name="records excluded did not meet initial screening criteria"/>
          <p:cNvSpPr/>
          <p:nvPr/>
        </p:nvSpPr>
        <p:spPr>
          <a:xfrm>
            <a:off x="14897100" y="5534025"/>
            <a:ext cx="2352675" cy="685800"/>
          </a:xfrm>
          <a:prstGeom prst="rect">
            <a:avLst/>
          </a:prstGeom>
          <a:noFill/>
          <a:ln/>
        </p:spPr>
        <p:txBody>
          <a:bodyPr wrap="square" lIns="0" tIns="0" rIns="0" bIns="0" rtlCol="0" anchor="t"/>
          <a:lstStyle/>
          <a:p>
            <a:r>
              <a:rPr lang="en-US" sz="1350">
                <a:solidFill>
                  <a:srgbClr val="0D0D0D"/>
                </a:solidFill>
                <a:latin typeface="Poppins Light"/>
                <a:ea typeface="+mn-lt"/>
                <a:cs typeface="Poppins Light"/>
              </a:rPr>
              <a:t>publications </a:t>
            </a:r>
            <a:r>
              <a:rPr lang="en-US" sz="1350" err="1">
                <a:solidFill>
                  <a:srgbClr val="0D0D0D"/>
                </a:solidFill>
                <a:latin typeface="Poppins Light"/>
                <a:ea typeface="+mn-lt"/>
                <a:cs typeface="Poppins Light"/>
              </a:rPr>
              <a:t>exclues</a:t>
            </a:r>
            <a:r>
              <a:rPr lang="en-US" sz="1350">
                <a:solidFill>
                  <a:srgbClr val="0D0D0D"/>
                </a:solidFill>
                <a:latin typeface="Poppins Light"/>
                <a:ea typeface="+mn-lt"/>
                <a:cs typeface="Poppins Light"/>
              </a:rPr>
              <a:t> car ne </a:t>
            </a:r>
            <a:r>
              <a:rPr lang="en-US" sz="1350" err="1">
                <a:solidFill>
                  <a:srgbClr val="0D0D0D"/>
                </a:solidFill>
                <a:latin typeface="Poppins Light"/>
                <a:ea typeface="+mn-lt"/>
                <a:cs typeface="Poppins Light"/>
              </a:rPr>
              <a:t>remplissaient</a:t>
            </a:r>
            <a:r>
              <a:rPr lang="en-US" sz="1350">
                <a:solidFill>
                  <a:srgbClr val="0D0D0D"/>
                </a:solidFill>
                <a:latin typeface="Poppins Light"/>
                <a:ea typeface="+mn-lt"/>
                <a:cs typeface="Poppins Light"/>
              </a:rPr>
              <a:t> pas les </a:t>
            </a:r>
            <a:r>
              <a:rPr lang="en-US" sz="1350" err="1">
                <a:solidFill>
                  <a:srgbClr val="0D0D0D"/>
                </a:solidFill>
                <a:latin typeface="Poppins Light"/>
                <a:ea typeface="+mn-lt"/>
                <a:cs typeface="Poppins Light"/>
              </a:rPr>
              <a:t>critères</a:t>
            </a:r>
            <a:r>
              <a:rPr lang="en-US" sz="1350">
                <a:solidFill>
                  <a:srgbClr val="0D0D0D"/>
                </a:solidFill>
                <a:latin typeface="Poppins Light"/>
                <a:ea typeface="+mn-lt"/>
                <a:cs typeface="Poppins Light"/>
              </a:rPr>
              <a:t> de </a:t>
            </a:r>
            <a:r>
              <a:rPr lang="en-US" sz="1350" err="1">
                <a:solidFill>
                  <a:srgbClr val="0D0D0D"/>
                </a:solidFill>
                <a:latin typeface="Poppins Light"/>
                <a:ea typeface="+mn-lt"/>
                <a:cs typeface="Poppins Light"/>
              </a:rPr>
              <a:t>filtrage</a:t>
            </a:r>
            <a:r>
              <a:rPr lang="en-US" sz="1350">
                <a:solidFill>
                  <a:srgbClr val="0D0D0D"/>
                </a:solidFill>
                <a:latin typeface="Poppins Light"/>
                <a:ea typeface="+mn-lt"/>
                <a:cs typeface="Poppins Light"/>
              </a:rPr>
              <a:t> </a:t>
            </a:r>
            <a:r>
              <a:rPr lang="en-US" sz="1350" err="1">
                <a:solidFill>
                  <a:srgbClr val="0D0D0D"/>
                </a:solidFill>
                <a:latin typeface="Poppins Light"/>
                <a:ea typeface="+mn-lt"/>
                <a:cs typeface="Poppins Light"/>
              </a:rPr>
              <a:t>initiaux</a:t>
            </a:r>
            <a:r>
              <a:rPr lang="en-US" sz="1350">
                <a:solidFill>
                  <a:srgbClr val="0D0D0D"/>
                </a:solidFill>
                <a:latin typeface="Poppins Light"/>
                <a:ea typeface="+mn-lt"/>
                <a:cs typeface="Poppins Light"/>
              </a:rPr>
              <a:t>.</a:t>
            </a:r>
            <a:endParaRPr lang="en-US"/>
          </a:p>
          <a:p>
            <a:pPr>
              <a:lnSpc>
                <a:spcPts val="1800"/>
              </a:lnSpc>
            </a:pPr>
            <a:endParaRPr lang="en-US" sz="1350">
              <a:solidFill>
                <a:srgbClr val="0D0D0D"/>
              </a:solidFill>
              <a:latin typeface="Poppins Light"/>
              <a:ea typeface="Calibri"/>
              <a:cs typeface="Poppins Light"/>
            </a:endParaRPr>
          </a:p>
        </p:txBody>
      </p:sp>
      <p:sp>
        <p:nvSpPr>
          <p:cNvPr id="33" name="N22"/>
          <p:cNvSpPr/>
          <p:nvPr/>
        </p:nvSpPr>
        <p:spPr>
          <a:xfrm>
            <a:off x="11163300" y="6886575"/>
            <a:ext cx="628650" cy="428625"/>
          </a:xfrm>
          <a:prstGeom prst="rect">
            <a:avLst/>
          </a:prstGeom>
          <a:noFill/>
          <a:ln/>
        </p:spPr>
        <p:txBody>
          <a:bodyPr wrap="square" lIns="0" tIns="0" rIns="0" bIns="0" rtlCol="0" anchor="t"/>
          <a:lstStyle/>
          <a:p>
            <a:pPr marL="0" indent="0" algn="l">
              <a:lnSpc>
                <a:spcPts val="3375"/>
              </a:lnSpc>
              <a:buNone/>
            </a:pPr>
            <a:r>
              <a:rPr lang="en-US" sz="1800">
                <a:solidFill>
                  <a:srgbClr val="0D0D0D"/>
                </a:solidFill>
                <a:latin typeface="Poppins SemiBold" pitchFamily="34" charset="0"/>
                <a:ea typeface="Poppins SemiBold" pitchFamily="34" charset="-122"/>
                <a:cs typeface="Poppins SemiBold" pitchFamily="34" charset="-120"/>
              </a:rPr>
              <a:t>N=22</a:t>
            </a:r>
            <a:endParaRPr lang="en-US" sz="1800"/>
          </a:p>
        </p:txBody>
      </p:sp>
      <p:sp>
        <p:nvSpPr>
          <p:cNvPr id="34" name="full text articles assessed for egibility"/>
          <p:cNvSpPr/>
          <p:nvPr/>
        </p:nvSpPr>
        <p:spPr>
          <a:xfrm>
            <a:off x="11163300" y="7410450"/>
            <a:ext cx="2352675" cy="457200"/>
          </a:xfrm>
          <a:prstGeom prst="rect">
            <a:avLst/>
          </a:prstGeom>
          <a:noFill/>
          <a:ln/>
        </p:spPr>
        <p:txBody>
          <a:bodyPr wrap="square" lIns="0" tIns="0" rIns="0" bIns="0" rtlCol="0" anchor="t"/>
          <a:lstStyle/>
          <a:p>
            <a:r>
              <a:rPr lang="en-US" sz="1350">
                <a:solidFill>
                  <a:srgbClr val="0D0D0D"/>
                </a:solidFill>
                <a:latin typeface="Poppins Light"/>
                <a:ea typeface="+mn-lt"/>
                <a:cs typeface="Poppins Light"/>
              </a:rPr>
              <a:t>publications </a:t>
            </a:r>
            <a:r>
              <a:rPr lang="en-US" sz="1350" err="1">
                <a:solidFill>
                  <a:srgbClr val="0D0D0D"/>
                </a:solidFill>
                <a:latin typeface="Poppins Light"/>
                <a:ea typeface="+mn-lt"/>
                <a:cs typeface="Poppins Light"/>
              </a:rPr>
              <a:t>soumises</a:t>
            </a:r>
            <a:r>
              <a:rPr lang="en-US" sz="1350">
                <a:solidFill>
                  <a:srgbClr val="0D0D0D"/>
                </a:solidFill>
                <a:latin typeface="Poppins Light"/>
                <a:ea typeface="+mn-lt"/>
                <a:cs typeface="Poppins Light"/>
              </a:rPr>
              <a:t> aux critères d’éligibilité sur la base du texte entier</a:t>
            </a:r>
            <a:endParaRPr lang="en-US"/>
          </a:p>
          <a:p>
            <a:pPr>
              <a:lnSpc>
                <a:spcPts val="1800"/>
              </a:lnSpc>
            </a:pPr>
            <a:endParaRPr lang="en-US" sz="1350">
              <a:solidFill>
                <a:srgbClr val="0D0D0D"/>
              </a:solidFill>
              <a:latin typeface="Poppins Light"/>
              <a:ea typeface="Calibri"/>
              <a:cs typeface="Poppins Light"/>
            </a:endParaRPr>
          </a:p>
        </p:txBody>
      </p:sp>
      <p:sp>
        <p:nvSpPr>
          <p:cNvPr id="35" name="N2"/>
          <p:cNvSpPr/>
          <p:nvPr/>
        </p:nvSpPr>
        <p:spPr>
          <a:xfrm>
            <a:off x="14897100" y="6886575"/>
            <a:ext cx="504825" cy="428625"/>
          </a:xfrm>
          <a:prstGeom prst="rect">
            <a:avLst/>
          </a:prstGeom>
          <a:noFill/>
          <a:ln/>
        </p:spPr>
        <p:txBody>
          <a:bodyPr wrap="square" lIns="0" tIns="0" rIns="0" bIns="0" rtlCol="0" anchor="t"/>
          <a:lstStyle/>
          <a:p>
            <a:pPr marL="0" indent="0" algn="l">
              <a:lnSpc>
                <a:spcPts val="3375"/>
              </a:lnSpc>
              <a:buNone/>
            </a:pPr>
            <a:r>
              <a:rPr lang="en-US" sz="1800">
                <a:solidFill>
                  <a:srgbClr val="0D0D0D"/>
                </a:solidFill>
                <a:latin typeface="Poppins SemiBold" pitchFamily="34" charset="0"/>
                <a:ea typeface="Poppins SemiBold" pitchFamily="34" charset="-122"/>
                <a:cs typeface="Poppins SemiBold" pitchFamily="34" charset="-120"/>
              </a:rPr>
              <a:t>N=2</a:t>
            </a:r>
            <a:endParaRPr lang="en-US" sz="1800"/>
          </a:p>
        </p:txBody>
      </p:sp>
      <p:sp>
        <p:nvSpPr>
          <p:cNvPr id="36" name="N2 full text articles excluded"/>
          <p:cNvSpPr/>
          <p:nvPr/>
        </p:nvSpPr>
        <p:spPr>
          <a:xfrm>
            <a:off x="14897100" y="7410450"/>
            <a:ext cx="2352675" cy="457200"/>
          </a:xfrm>
          <a:prstGeom prst="rect">
            <a:avLst/>
          </a:prstGeom>
          <a:noFill/>
          <a:ln/>
        </p:spPr>
        <p:txBody>
          <a:bodyPr wrap="square" lIns="0" tIns="0" rIns="0" bIns="0" rtlCol="0" anchor="t"/>
          <a:lstStyle/>
          <a:p>
            <a:r>
              <a:rPr lang="en-US" sz="1350">
                <a:solidFill>
                  <a:srgbClr val="0D0D0D"/>
                </a:solidFill>
                <a:latin typeface="Poppins Light"/>
                <a:ea typeface="+mn-lt"/>
                <a:cs typeface="Poppins Light"/>
              </a:rPr>
              <a:t>publications </a:t>
            </a:r>
            <a:r>
              <a:rPr lang="en-US" sz="1350" err="1">
                <a:solidFill>
                  <a:srgbClr val="0D0D0D"/>
                </a:solidFill>
                <a:latin typeface="Poppins Light"/>
                <a:ea typeface="+mn-lt"/>
                <a:cs typeface="Poppins Light"/>
              </a:rPr>
              <a:t>exclues</a:t>
            </a:r>
            <a:r>
              <a:rPr lang="en-US" sz="1350">
                <a:solidFill>
                  <a:srgbClr val="0D0D0D"/>
                </a:solidFill>
                <a:latin typeface="Poppins Light"/>
                <a:ea typeface="+mn-lt"/>
                <a:cs typeface="Poppins Light"/>
              </a:rPr>
              <a:t> après évaluation du texte entier</a:t>
            </a:r>
            <a:endParaRPr lang="en-US"/>
          </a:p>
          <a:p>
            <a:pPr>
              <a:lnSpc>
                <a:spcPts val="1800"/>
              </a:lnSpc>
            </a:pPr>
            <a:endParaRPr lang="en-US" sz="1350">
              <a:solidFill>
                <a:srgbClr val="0D0D0D"/>
              </a:solidFill>
              <a:latin typeface="Poppins Light"/>
              <a:ea typeface="Calibri"/>
              <a:cs typeface="Poppins Light"/>
            </a:endParaRPr>
          </a:p>
        </p:txBody>
      </p:sp>
      <p:sp>
        <p:nvSpPr>
          <p:cNvPr id="37" name="N20"/>
          <p:cNvSpPr/>
          <p:nvPr/>
        </p:nvSpPr>
        <p:spPr>
          <a:xfrm>
            <a:off x="11163300" y="8772525"/>
            <a:ext cx="647700" cy="428625"/>
          </a:xfrm>
          <a:prstGeom prst="rect">
            <a:avLst/>
          </a:prstGeom>
          <a:noFill/>
          <a:ln/>
        </p:spPr>
        <p:txBody>
          <a:bodyPr wrap="square" lIns="0" tIns="0" rIns="0" bIns="0" rtlCol="0" anchor="t"/>
          <a:lstStyle/>
          <a:p>
            <a:pPr marL="0" indent="0" algn="l">
              <a:lnSpc>
                <a:spcPts val="3375"/>
              </a:lnSpc>
              <a:buNone/>
            </a:pPr>
            <a:r>
              <a:rPr lang="en-US" sz="1800">
                <a:solidFill>
                  <a:srgbClr val="0D0D0D"/>
                </a:solidFill>
                <a:latin typeface="Poppins SemiBold" pitchFamily="34" charset="0"/>
                <a:ea typeface="Poppins SemiBold" pitchFamily="34" charset="-122"/>
                <a:cs typeface="Poppins SemiBold" pitchFamily="34" charset="-120"/>
              </a:rPr>
              <a:t>N=20</a:t>
            </a:r>
            <a:endParaRPr lang="en-US" sz="1800"/>
          </a:p>
        </p:txBody>
      </p:sp>
      <p:sp>
        <p:nvSpPr>
          <p:cNvPr id="38" name="Included in review"/>
          <p:cNvSpPr/>
          <p:nvPr/>
        </p:nvSpPr>
        <p:spPr>
          <a:xfrm>
            <a:off x="11163300" y="9277456"/>
            <a:ext cx="2259845" cy="323323"/>
          </a:xfrm>
          <a:prstGeom prst="rect">
            <a:avLst/>
          </a:prstGeom>
          <a:noFill/>
          <a:ln/>
        </p:spPr>
        <p:txBody>
          <a:bodyPr wrap="square" lIns="0" tIns="0" rIns="0" bIns="0" rtlCol="0" anchor="t"/>
          <a:lstStyle/>
          <a:p>
            <a:r>
              <a:rPr lang="en-US" sz="1350">
                <a:solidFill>
                  <a:srgbClr val="0D0D0D"/>
                </a:solidFill>
                <a:latin typeface="Poppins Light"/>
                <a:ea typeface="+mn-lt"/>
                <a:cs typeface="Poppins Light"/>
              </a:rPr>
              <a:t>publications </a:t>
            </a:r>
            <a:r>
              <a:rPr lang="en-US" sz="1350" err="1">
                <a:solidFill>
                  <a:srgbClr val="0D0D0D"/>
                </a:solidFill>
                <a:latin typeface="Poppins Light"/>
                <a:ea typeface="+mn-lt"/>
                <a:cs typeface="Poppins Light"/>
              </a:rPr>
              <a:t>incluses</a:t>
            </a:r>
            <a:r>
              <a:rPr lang="en-US" sz="1350">
                <a:solidFill>
                  <a:srgbClr val="0D0D0D"/>
                </a:solidFill>
                <a:latin typeface="Poppins Light"/>
                <a:ea typeface="+mn-lt"/>
                <a:cs typeface="Poppins Light"/>
              </a:rPr>
              <a:t> dans la synthèse</a:t>
            </a:r>
            <a:endParaRPr lang="en-US"/>
          </a:p>
          <a:p>
            <a:pPr>
              <a:lnSpc>
                <a:spcPts val="1800"/>
              </a:lnSpc>
            </a:pPr>
            <a:endParaRPr lang="en-US" sz="1350">
              <a:solidFill>
                <a:srgbClr val="0D0D0D"/>
              </a:solidFill>
              <a:latin typeface="Poppins Light"/>
              <a:ea typeface="Calibri"/>
              <a:cs typeface="Poppins Light"/>
            </a:endParaRPr>
          </a:p>
        </p:txBody>
      </p:sp>
      <p:sp>
        <p:nvSpPr>
          <p:cNvPr id="39" name="INCLUDED"/>
          <p:cNvSpPr/>
          <p:nvPr/>
        </p:nvSpPr>
        <p:spPr>
          <a:xfrm>
            <a:off x="8982075" y="8610600"/>
            <a:ext cx="1143000" cy="581025"/>
          </a:xfrm>
          <a:prstGeom prst="rect">
            <a:avLst/>
          </a:prstGeom>
          <a:noFill/>
          <a:ln/>
        </p:spPr>
        <p:txBody>
          <a:bodyPr wrap="square" lIns="0" tIns="0" rIns="0" bIns="0" rtlCol="0" anchor="ctr"/>
          <a:lstStyle/>
          <a:p>
            <a:pPr marL="0" indent="0" algn="ctr">
              <a:lnSpc>
                <a:spcPts val="5625"/>
              </a:lnSpc>
              <a:buNone/>
            </a:pPr>
            <a:r>
              <a:rPr lang="en-US" sz="1800">
                <a:solidFill>
                  <a:srgbClr val="FFFFFF"/>
                </a:solidFill>
                <a:latin typeface="Poppins SemiBold" pitchFamily="34" charset="0"/>
                <a:ea typeface="Poppins SemiBold" pitchFamily="34" charset="-122"/>
                <a:cs typeface="Poppins SemiBold" pitchFamily="34" charset="-120"/>
              </a:rPr>
              <a:t>INCLUDED</a:t>
            </a:r>
            <a:endParaRPr lang="en-US" sz="1800"/>
          </a:p>
        </p:txBody>
      </p:sp>
      <p:sp>
        <p:nvSpPr>
          <p:cNvPr id="40" name="SCREENING"/>
          <p:cNvSpPr/>
          <p:nvPr/>
        </p:nvSpPr>
        <p:spPr>
          <a:xfrm>
            <a:off x="8896350" y="4772025"/>
            <a:ext cx="1304925" cy="714375"/>
          </a:xfrm>
          <a:prstGeom prst="rect">
            <a:avLst/>
          </a:prstGeom>
          <a:noFill/>
          <a:ln/>
        </p:spPr>
        <p:txBody>
          <a:bodyPr wrap="square" lIns="0" tIns="0" rIns="0" bIns="0" rtlCol="0" anchor="ctr"/>
          <a:lstStyle/>
          <a:p>
            <a:pPr marL="0" indent="0" algn="ctr">
              <a:lnSpc>
                <a:spcPts val="5625"/>
              </a:lnSpc>
              <a:buNone/>
            </a:pPr>
            <a:r>
              <a:rPr lang="en-US" sz="1800">
                <a:solidFill>
                  <a:srgbClr val="FFFFFF"/>
                </a:solidFill>
                <a:latin typeface="Poppins SemiBold" pitchFamily="34" charset="0"/>
                <a:ea typeface="Poppins SemiBold" pitchFamily="34" charset="-122"/>
                <a:cs typeface="Poppins SemiBold" pitchFamily="34" charset="-120"/>
              </a:rPr>
              <a:t>SCREENING</a:t>
            </a:r>
            <a:endParaRPr lang="en-US" sz="1800"/>
          </a:p>
        </p:txBody>
      </p:sp>
      <p:sp>
        <p:nvSpPr>
          <p:cNvPr id="41" name="IDENTIFICATION"/>
          <p:cNvSpPr/>
          <p:nvPr/>
        </p:nvSpPr>
        <p:spPr>
          <a:xfrm>
            <a:off x="8648700" y="2886075"/>
            <a:ext cx="1800225" cy="714375"/>
          </a:xfrm>
          <a:prstGeom prst="rect">
            <a:avLst/>
          </a:prstGeom>
          <a:noFill/>
          <a:ln/>
        </p:spPr>
        <p:txBody>
          <a:bodyPr wrap="square" lIns="0" tIns="0" rIns="0" bIns="0" rtlCol="0" anchor="ctr"/>
          <a:lstStyle/>
          <a:p>
            <a:pPr algn="ctr">
              <a:buNone/>
            </a:pPr>
            <a:r>
              <a:rPr lang="en-US" sz="1800">
                <a:solidFill>
                  <a:srgbClr val="FFFFFF"/>
                </a:solidFill>
                <a:latin typeface="Poppins SemiBold"/>
                <a:ea typeface="+mn-lt"/>
                <a:cs typeface="Poppins SemiBold"/>
              </a:rPr>
              <a:t>IDENTIFICATION</a:t>
            </a:r>
            <a:endParaRPr lang="en-US"/>
          </a:p>
        </p:txBody>
      </p:sp>
      <p:sp>
        <p:nvSpPr>
          <p:cNvPr id="42" name="ELIGIBILITY"/>
          <p:cNvSpPr/>
          <p:nvPr/>
        </p:nvSpPr>
        <p:spPr>
          <a:xfrm>
            <a:off x="8943975" y="6657975"/>
            <a:ext cx="1209675" cy="714375"/>
          </a:xfrm>
          <a:prstGeom prst="rect">
            <a:avLst/>
          </a:prstGeom>
          <a:noFill/>
          <a:ln/>
        </p:spPr>
        <p:txBody>
          <a:bodyPr wrap="square" lIns="0" tIns="0" rIns="0" bIns="0" rtlCol="0" anchor="ctr"/>
          <a:lstStyle/>
          <a:p>
            <a:pPr marL="0" indent="0" algn="ctr">
              <a:lnSpc>
                <a:spcPts val="5625"/>
              </a:lnSpc>
              <a:buNone/>
            </a:pPr>
            <a:r>
              <a:rPr lang="en-US" sz="1800">
                <a:solidFill>
                  <a:srgbClr val="FFFFFF"/>
                </a:solidFill>
                <a:latin typeface="Poppins SemiBold" pitchFamily="34" charset="0"/>
                <a:ea typeface="Poppins SemiBold" pitchFamily="34" charset="-122"/>
                <a:cs typeface="Poppins SemiBold" pitchFamily="34" charset="-120"/>
              </a:rPr>
              <a:t>ELIGIBILITY</a:t>
            </a:r>
            <a:endParaRPr lang="en-US"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 15">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pic>
        <p:nvPicPr>
          <p:cNvPr id="3" name="Year" descr="preencoded.png"/>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476250" y="3533775"/>
            <a:ext cx="16354425" cy="5562600"/>
          </a:xfrm>
          <a:prstGeom prst="rect">
            <a:avLst/>
          </a:prstGeom>
        </p:spPr>
      </p:pic>
      <p:sp>
        <p:nvSpPr>
          <p:cNvPr id="4" name="Steps 5-8 to evidence synthesis"/>
          <p:cNvSpPr/>
          <p:nvPr/>
        </p:nvSpPr>
        <p:spPr>
          <a:xfrm>
            <a:off x="952500" y="952500"/>
            <a:ext cx="16402050" cy="904875"/>
          </a:xfrm>
          <a:prstGeom prst="rect">
            <a:avLst/>
          </a:prstGeom>
          <a:noFill/>
          <a:ln/>
        </p:spPr>
        <p:txBody>
          <a:bodyPr wrap="square" lIns="0" tIns="0" rIns="0" bIns="0" rtlCol="0" anchor="b"/>
          <a:lstStyle/>
          <a:p>
            <a:r>
              <a:rPr lang="en-US" sz="5250">
                <a:solidFill>
                  <a:srgbClr val="FFFFFF"/>
                </a:solidFill>
                <a:latin typeface="Poppins SemiBold"/>
                <a:ea typeface="+mn-lt"/>
                <a:cs typeface="Poppins SemiBold"/>
              </a:rPr>
              <a:t>étape (5-8) </a:t>
            </a:r>
            <a:r>
              <a:rPr lang="en-US" sz="5250" err="1">
                <a:solidFill>
                  <a:srgbClr val="FFFFFF"/>
                </a:solidFill>
                <a:latin typeface="Poppins SemiBold"/>
                <a:ea typeface="+mn-lt"/>
                <a:cs typeface="Poppins SemiBold"/>
              </a:rPr>
              <a:t>d’une</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synthèse</a:t>
            </a:r>
            <a:r>
              <a:rPr lang="en-US" sz="5250">
                <a:solidFill>
                  <a:srgbClr val="FFFFFF"/>
                </a:solidFill>
                <a:latin typeface="Poppins SemiBold"/>
                <a:ea typeface="+mn-lt"/>
                <a:cs typeface="Poppins SemiBold"/>
              </a:rPr>
              <a:t> de données </a:t>
            </a:r>
            <a:r>
              <a:rPr lang="en-US" sz="5250" err="1">
                <a:solidFill>
                  <a:srgbClr val="FFFFFF"/>
                </a:solidFill>
                <a:latin typeface="Poppins SemiBold"/>
                <a:ea typeface="+mn-lt"/>
                <a:cs typeface="Poppins SemiBold"/>
              </a:rPr>
              <a:t>factuelles</a:t>
            </a:r>
            <a:endParaRPr lang="en-US" err="1"/>
          </a:p>
        </p:txBody>
      </p:sp>
      <p:sp>
        <p:nvSpPr>
          <p:cNvPr id="5" name="REPORTING FINDINGS OF SYNTHESIS"/>
          <p:cNvSpPr/>
          <p:nvPr/>
        </p:nvSpPr>
        <p:spPr>
          <a:xfrm>
            <a:off x="10477500" y="4103801"/>
            <a:ext cx="6086475" cy="523875"/>
          </a:xfrm>
          <a:prstGeom prst="rect">
            <a:avLst/>
          </a:prstGeom>
          <a:noFill/>
          <a:ln/>
        </p:spPr>
        <p:txBody>
          <a:bodyPr wrap="square" lIns="0" tIns="0" rIns="0" bIns="0" rtlCol="0" anchor="ctr"/>
          <a:lstStyle/>
          <a:p>
            <a:pPr algn="ctr"/>
            <a:r>
              <a:rPr lang="en-US" sz="2700">
                <a:solidFill>
                  <a:srgbClr val="FFFFFF"/>
                </a:solidFill>
                <a:latin typeface="Poppins SemiBold"/>
                <a:ea typeface="+mn-lt"/>
                <a:cs typeface="Poppins SemiBold"/>
              </a:rPr>
              <a:t>COMMUNICATION DES RÉSULTATS DE LA SYNTHÈSE</a:t>
            </a:r>
            <a:endParaRPr lang="en-US"/>
          </a:p>
          <a:p>
            <a:pPr algn="ctr">
              <a:lnSpc>
                <a:spcPts val="4125"/>
              </a:lnSpc>
            </a:pPr>
            <a:endParaRPr lang="en-US" sz="2700">
              <a:solidFill>
                <a:srgbClr val="FFFFFF"/>
              </a:solidFill>
              <a:latin typeface="Poppins SemiBold"/>
              <a:ea typeface="Calibri"/>
              <a:cs typeface="Poppins SemiBold"/>
            </a:endParaRPr>
          </a:p>
        </p:txBody>
      </p:sp>
      <p:sp>
        <p:nvSpPr>
          <p:cNvPr id="6" name="ASSESSING THE QUALITY OF EVIDENCE"/>
          <p:cNvSpPr/>
          <p:nvPr/>
        </p:nvSpPr>
        <p:spPr>
          <a:xfrm>
            <a:off x="7886700" y="5545181"/>
            <a:ext cx="6419850" cy="523875"/>
          </a:xfrm>
          <a:prstGeom prst="rect">
            <a:avLst/>
          </a:prstGeom>
          <a:noFill/>
          <a:ln/>
        </p:spPr>
        <p:txBody>
          <a:bodyPr wrap="square" lIns="0" tIns="0" rIns="0" bIns="0" rtlCol="0" anchor="ctr"/>
          <a:lstStyle/>
          <a:p>
            <a:pPr algn="ctr"/>
            <a:r>
              <a:rPr lang="en-US" sz="2700">
                <a:solidFill>
                  <a:srgbClr val="2B4561"/>
                </a:solidFill>
                <a:latin typeface="Poppins SemiBold"/>
                <a:ea typeface="+mn-lt"/>
                <a:cs typeface="Poppins SemiBold"/>
              </a:rPr>
              <a:t>ÉVALUATION DE LA QUALITÉ DES DONNÉES FACTUELLES</a:t>
            </a:r>
            <a:endParaRPr lang="en-US"/>
          </a:p>
          <a:p>
            <a:pPr algn="ctr">
              <a:lnSpc>
                <a:spcPts val="4125"/>
              </a:lnSpc>
            </a:pPr>
            <a:endParaRPr lang="en-US" sz="2700">
              <a:solidFill>
                <a:srgbClr val="2B4561"/>
              </a:solidFill>
              <a:latin typeface="Poppins SemiBold"/>
              <a:ea typeface="Calibri"/>
              <a:cs typeface="Poppins SemiBold"/>
            </a:endParaRPr>
          </a:p>
        </p:txBody>
      </p:sp>
      <p:sp>
        <p:nvSpPr>
          <p:cNvPr id="7" name="SYNTHESIZING QUALITATIVE DATA"/>
          <p:cNvSpPr/>
          <p:nvPr/>
        </p:nvSpPr>
        <p:spPr>
          <a:xfrm>
            <a:off x="4095750" y="7069181"/>
            <a:ext cx="5743575" cy="523875"/>
          </a:xfrm>
          <a:prstGeom prst="rect">
            <a:avLst/>
          </a:prstGeom>
          <a:noFill/>
          <a:ln/>
        </p:spPr>
        <p:txBody>
          <a:bodyPr wrap="square" lIns="0" tIns="0" rIns="0" bIns="0" rtlCol="0" anchor="ctr"/>
          <a:lstStyle/>
          <a:p>
            <a:pPr algn="ctr"/>
            <a:r>
              <a:rPr lang="en-US" sz="2700">
                <a:solidFill>
                  <a:srgbClr val="FFFFFF"/>
                </a:solidFill>
                <a:latin typeface="Poppins SemiBold"/>
                <a:ea typeface="+mn-lt"/>
                <a:cs typeface="Poppins SemiBold"/>
              </a:rPr>
              <a:t>SYNTHÈSE DES DONNÉES QUALITATIVES</a:t>
            </a:r>
            <a:endParaRPr lang="en-US"/>
          </a:p>
          <a:p>
            <a:pPr algn="ctr">
              <a:lnSpc>
                <a:spcPts val="4125"/>
              </a:lnSpc>
            </a:pPr>
            <a:endParaRPr lang="en-US" sz="2700">
              <a:solidFill>
                <a:srgbClr val="FFFFFF"/>
              </a:solidFill>
              <a:latin typeface="Poppins SemiBold"/>
              <a:ea typeface="Calibri"/>
              <a:cs typeface="Poppins SemiBold"/>
            </a:endParaRPr>
          </a:p>
        </p:txBody>
      </p:sp>
      <p:sp>
        <p:nvSpPr>
          <p:cNvPr id="8" name="EXTRACTING DATA"/>
          <p:cNvSpPr/>
          <p:nvPr/>
        </p:nvSpPr>
        <p:spPr>
          <a:xfrm>
            <a:off x="762000" y="8551871"/>
            <a:ext cx="3209925" cy="523875"/>
          </a:xfrm>
          <a:prstGeom prst="rect">
            <a:avLst/>
          </a:prstGeom>
          <a:noFill/>
          <a:ln/>
        </p:spPr>
        <p:txBody>
          <a:bodyPr wrap="square" lIns="0" tIns="0" rIns="0" bIns="0" rtlCol="0" anchor="ctr"/>
          <a:lstStyle/>
          <a:p>
            <a:pPr algn="ctr"/>
            <a:r>
              <a:rPr lang="en-US" sz="2700">
                <a:solidFill>
                  <a:srgbClr val="FFFFFF"/>
                </a:solidFill>
                <a:latin typeface="Poppins SemiBold"/>
                <a:ea typeface="+mn-lt"/>
                <a:cs typeface="Poppins SemiBold"/>
              </a:rPr>
              <a:t>EXTRACTION DES DONNÉES</a:t>
            </a:r>
            <a:endParaRPr lang="en-US"/>
          </a:p>
          <a:p>
            <a:pPr algn="ctr">
              <a:lnSpc>
                <a:spcPts val="4125"/>
              </a:lnSpc>
            </a:pPr>
            <a:endParaRPr lang="en-US" sz="2700">
              <a:solidFill>
                <a:srgbClr val="FFFFFF"/>
              </a:solidFill>
              <a:latin typeface="Poppins SemiBold"/>
              <a:ea typeface="Calibri"/>
              <a:cs typeface="Poppins SemiBo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 1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image8.png" descr="preencoded.png"/>
          <p:cNvPicPr>
            <a:picLocks noChangeAspect="1"/>
          </p:cNvPicPr>
          <p:nvPr/>
        </p:nvPicPr>
        <p:blipFill>
          <a:blip r:embed="rId5"/>
          <a:srcRect/>
          <a:stretch/>
        </p:blipFill>
        <p:spPr>
          <a:xfrm>
            <a:off x="762000" y="3619500"/>
            <a:ext cx="16760391" cy="5205352"/>
          </a:xfrm>
          <a:prstGeom prst="rect">
            <a:avLst/>
          </a:prstGeom>
        </p:spPr>
      </p:pic>
      <p:sp>
        <p:nvSpPr>
          <p:cNvPr id="4" name="Example Data Extraction Form"/>
          <p:cNvSpPr/>
          <p:nvPr/>
        </p:nvSpPr>
        <p:spPr>
          <a:xfrm>
            <a:off x="952500" y="952500"/>
            <a:ext cx="16402050" cy="904875"/>
          </a:xfrm>
          <a:prstGeom prst="rect">
            <a:avLst/>
          </a:prstGeom>
          <a:noFill/>
          <a:ln/>
        </p:spPr>
        <p:txBody>
          <a:bodyPr wrap="square" lIns="0" tIns="0" rIns="0" bIns="0" rtlCol="0" anchor="b"/>
          <a:lstStyle/>
          <a:p>
            <a:r>
              <a:rPr lang="en-US" sz="5250" err="1">
                <a:solidFill>
                  <a:srgbClr val="FFFFFF"/>
                </a:solidFill>
                <a:latin typeface="Poppins SemiBold"/>
                <a:ea typeface="+mn-lt"/>
                <a:cs typeface="Poppins SemiBold"/>
              </a:rPr>
              <a:t>Exemple</a:t>
            </a:r>
            <a:r>
              <a:rPr lang="en-US" sz="5250">
                <a:solidFill>
                  <a:srgbClr val="FFFFFF"/>
                </a:solidFill>
                <a:latin typeface="Poppins SemiBold"/>
                <a:ea typeface="+mn-lt"/>
                <a:cs typeface="Poppins SemiBold"/>
              </a:rPr>
              <a:t> de </a:t>
            </a:r>
            <a:r>
              <a:rPr lang="en-US" sz="5250" err="1">
                <a:solidFill>
                  <a:srgbClr val="FFFFFF"/>
                </a:solidFill>
                <a:latin typeface="Poppins SemiBold"/>
                <a:ea typeface="+mn-lt"/>
                <a:cs typeface="Poppins SemiBold"/>
              </a:rPr>
              <a:t>formulaire</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d’extraction</a:t>
            </a:r>
            <a:r>
              <a:rPr lang="en-US" sz="5250">
                <a:solidFill>
                  <a:srgbClr val="FFFFFF"/>
                </a:solidFill>
                <a:latin typeface="Poppins SemiBold"/>
                <a:ea typeface="+mn-lt"/>
                <a:cs typeface="Poppins SemiBold"/>
              </a:rPr>
              <a:t> de données</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 17">
    <p:bg>
      <p:bgPr>
        <a:solidFill>
          <a:srgbClr val="FFFFFF"/>
        </a:solidFill>
        <a:effectLst/>
      </p:bgPr>
    </p:bg>
    <p:spTree>
      <p:nvGrpSpPr>
        <p:cNvPr id="1" name=""/>
        <p:cNvGrpSpPr/>
        <p:nvPr/>
      </p:nvGrpSpPr>
      <p:grpSpPr>
        <a:xfrm>
          <a:off x="0" y="0"/>
          <a:ext cx="0" cy="0"/>
          <a:chOff x="0" y="0"/>
          <a:chExt cx="0" cy="0"/>
        </a:xfrm>
      </p:grpSpPr>
      <p:pic>
        <p:nvPicPr>
          <p:cNvPr id="2" name="Block 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5438775"/>
            <a:ext cx="5067300" cy="952500"/>
          </a:xfrm>
          <a:prstGeom prst="rect">
            <a:avLst/>
          </a:prstGeom>
        </p:spPr>
      </p:pic>
      <p:pic>
        <p:nvPicPr>
          <p:cNvPr id="3" name="Frame 2095584900"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0" y="0"/>
            <a:ext cx="18288000" cy="2505075"/>
          </a:xfrm>
          <a:prstGeom prst="rect">
            <a:avLst/>
          </a:prstGeom>
        </p:spPr>
      </p:pic>
      <p:pic>
        <p:nvPicPr>
          <p:cNvPr id="4" name="Block 4" descr="preencoded.png"/>
          <p:cNvPicPr>
            <a:picLocks noChangeAspect="1"/>
          </p:cNvPicPr>
          <p:nvPr/>
        </p:nvPicPr>
        <p:blipFill>
          <a:blip r:embed="rId7"/>
          <a:srcRect/>
          <a:stretch/>
        </p:blipFill>
        <p:spPr>
          <a:xfrm>
            <a:off x="6715125" y="5464034"/>
            <a:ext cx="5079929" cy="950711"/>
          </a:xfrm>
          <a:prstGeom prst="rect">
            <a:avLst/>
          </a:prstGeom>
        </p:spPr>
      </p:pic>
      <p:pic>
        <p:nvPicPr>
          <p:cNvPr id="5" name="Block 6" descr="preencoded.png"/>
          <p:cNvPicPr>
            <a:picLocks noChangeAspect="1"/>
          </p:cNvPicPr>
          <p:nvPr/>
        </p:nvPicPr>
        <p:blipFill>
          <a:blip r:embed="rId7"/>
          <a:srcRect/>
          <a:stretch/>
        </p:blipFill>
        <p:spPr>
          <a:xfrm>
            <a:off x="12487275" y="5451404"/>
            <a:ext cx="5067300" cy="969656"/>
          </a:xfrm>
          <a:prstGeom prst="rect">
            <a:avLst/>
          </a:prstGeom>
        </p:spPr>
      </p:pic>
      <p:pic>
        <p:nvPicPr>
          <p:cNvPr id="6" name="Frame 2095584907" descr="preencoded.png"/>
          <p:cNvPicPr>
            <a:picLocks noChangeAspect="1"/>
          </p:cNvPicPr>
          <p:nvPr/>
        </p:nvPicPr>
        <p:blipFill>
          <a:blip r:embed="rId8"/>
          <a:srcRect/>
          <a:stretch/>
        </p:blipFill>
        <p:spPr>
          <a:xfrm>
            <a:off x="952500" y="3076575"/>
            <a:ext cx="16602075" cy="1466850"/>
          </a:xfrm>
          <a:prstGeom prst="rect">
            <a:avLst/>
          </a:prstGeom>
        </p:spPr>
      </p:pic>
      <p:sp>
        <p:nvSpPr>
          <p:cNvPr id="7" name="Preliminary list of data to extract one column per item in Excel"/>
          <p:cNvSpPr/>
          <p:nvPr/>
        </p:nvSpPr>
        <p:spPr>
          <a:xfrm>
            <a:off x="1104900" y="5591175"/>
            <a:ext cx="4781550" cy="647700"/>
          </a:xfrm>
          <a:prstGeom prst="rect">
            <a:avLst/>
          </a:prstGeom>
          <a:noFill/>
          <a:ln/>
        </p:spPr>
        <p:txBody>
          <a:bodyPr wrap="square" lIns="0" tIns="0" rIns="0" bIns="0" rtlCol="0" anchor="t"/>
          <a:lstStyle/>
          <a:p>
            <a:r>
              <a:rPr lang="en-US" err="1">
                <a:solidFill>
                  <a:srgbClr val="FFFFFF"/>
                </a:solidFill>
                <a:latin typeface="Poppins SemiBold"/>
                <a:ea typeface="+mn-lt"/>
                <a:cs typeface="Poppins SemiBold"/>
              </a:rPr>
              <a:t>Liste</a:t>
            </a:r>
            <a:r>
              <a:rPr lang="en-US">
                <a:solidFill>
                  <a:srgbClr val="FFFFFF"/>
                </a:solidFill>
                <a:latin typeface="Poppins SemiBold"/>
                <a:ea typeface="+mn-lt"/>
                <a:cs typeface="Poppins SemiBold"/>
              </a:rPr>
              <a:t> </a:t>
            </a:r>
            <a:r>
              <a:rPr lang="en-US" err="1">
                <a:solidFill>
                  <a:srgbClr val="FFFFFF"/>
                </a:solidFill>
                <a:latin typeface="Poppins SemiBold"/>
                <a:ea typeface="+mn-lt"/>
                <a:cs typeface="Poppins SemiBold"/>
              </a:rPr>
              <a:t>préliminaire</a:t>
            </a:r>
            <a:r>
              <a:rPr lang="en-US">
                <a:solidFill>
                  <a:srgbClr val="FFFFFF"/>
                </a:solidFill>
                <a:latin typeface="Poppins SemiBold"/>
                <a:ea typeface="+mn-lt"/>
                <a:cs typeface="Poppins SemiBold"/>
              </a:rPr>
              <a:t> des données à extraire </a:t>
            </a:r>
            <a:r>
              <a:rPr lang="en-US" sz="1800">
                <a:solidFill>
                  <a:srgbClr val="FFFFFF"/>
                </a:solidFill>
                <a:latin typeface="Poppins SemiBold"/>
                <a:ea typeface="+mn-lt"/>
                <a:cs typeface="Poppins SemiBold"/>
              </a:rPr>
              <a:t>(</a:t>
            </a:r>
            <a:r>
              <a:rPr lang="en-US">
                <a:solidFill>
                  <a:srgbClr val="FFFFFF"/>
                </a:solidFill>
                <a:latin typeface="Poppins SemiBold"/>
                <a:ea typeface="+mn-lt"/>
                <a:cs typeface="Poppins SemiBold"/>
              </a:rPr>
              <a:t>une colonne par élément dans </a:t>
            </a:r>
            <a:r>
              <a:rPr lang="en-US" sz="1800">
                <a:solidFill>
                  <a:srgbClr val="FFFFFF"/>
                </a:solidFill>
                <a:latin typeface="Poppins SemiBold"/>
                <a:ea typeface="+mn-lt"/>
                <a:cs typeface="Poppins SemiBold"/>
              </a:rPr>
              <a:t>Excel</a:t>
            </a:r>
            <a:r>
              <a:rPr lang="en-US">
                <a:solidFill>
                  <a:srgbClr val="FFFFFF"/>
                </a:solidFill>
                <a:latin typeface="Poppins SemiBold"/>
                <a:ea typeface="+mn-lt"/>
                <a:cs typeface="Poppins SemiBold"/>
              </a:rPr>
              <a:t>) : </a:t>
            </a:r>
            <a:endParaRPr lang="en-US"/>
          </a:p>
          <a:p>
            <a:pPr>
              <a:lnSpc>
                <a:spcPts val="2550"/>
              </a:lnSpc>
            </a:pPr>
            <a:endParaRPr lang="en-US" sz="1800">
              <a:solidFill>
                <a:srgbClr val="FFFFFF"/>
              </a:solidFill>
              <a:latin typeface="Poppins SemiBold"/>
              <a:ea typeface="Calibri"/>
              <a:cs typeface="Poppins SemiBold"/>
            </a:endParaRPr>
          </a:p>
        </p:txBody>
      </p:sp>
      <p:sp>
        <p:nvSpPr>
          <p:cNvPr id="8" name="Extracting data"/>
          <p:cNvSpPr/>
          <p:nvPr/>
        </p:nvSpPr>
        <p:spPr>
          <a:xfrm>
            <a:off x="952500" y="952500"/>
            <a:ext cx="16402050" cy="904875"/>
          </a:xfrm>
          <a:prstGeom prst="rect">
            <a:avLst/>
          </a:prstGeom>
          <a:noFill/>
          <a:ln/>
        </p:spPr>
        <p:txBody>
          <a:bodyPr wrap="square" lIns="0" tIns="0" rIns="0" bIns="0" rtlCol="0" anchor="b"/>
          <a:lstStyle/>
          <a:p>
            <a:r>
              <a:rPr lang="en-US" sz="5250">
                <a:solidFill>
                  <a:srgbClr val="FFFFFF"/>
                </a:solidFill>
                <a:latin typeface="Poppins SemiBold"/>
                <a:ea typeface="+mn-lt"/>
                <a:cs typeface="Poppins SemiBold"/>
              </a:rPr>
              <a:t>Extraction de données</a:t>
            </a:r>
            <a:endParaRPr lang="en-US"/>
          </a:p>
        </p:txBody>
      </p:sp>
      <p:sp>
        <p:nvSpPr>
          <p:cNvPr id="9" name="Citation details Location of study Data collection methods  source of data for secondary data analysis studies Data analysis methods Population"/>
          <p:cNvSpPr/>
          <p:nvPr/>
        </p:nvSpPr>
        <p:spPr>
          <a:xfrm>
            <a:off x="952500" y="6581775"/>
            <a:ext cx="5086350" cy="1885950"/>
          </a:xfrm>
          <a:prstGeom prst="rect">
            <a:avLst/>
          </a:prstGeom>
          <a:noFill/>
          <a:ln/>
        </p:spPr>
        <p:txBody>
          <a:bodyPr wrap="square" lIns="0" tIns="0" rIns="0" bIns="0" rtlCol="0" anchor="t"/>
          <a:lstStyle/>
          <a:p>
            <a:pPr marL="285750" indent="-285750">
              <a:buFont typeface="Arial"/>
              <a:buChar char="•"/>
            </a:pPr>
            <a:r>
              <a:rPr lang="en-US" sz="1500" err="1">
                <a:solidFill>
                  <a:srgbClr val="0D0D0D"/>
                </a:solidFill>
                <a:latin typeface="Poppins Light"/>
                <a:ea typeface="+mn-lt"/>
                <a:cs typeface="Poppins Light"/>
              </a:rPr>
              <a:t>Références</a:t>
            </a:r>
            <a:r>
              <a:rPr lang="en-US" sz="1500">
                <a:solidFill>
                  <a:srgbClr val="0D0D0D"/>
                </a:solidFill>
                <a:latin typeface="Poppins Light"/>
                <a:ea typeface="+mn-lt"/>
                <a:cs typeface="Poppins Light"/>
              </a:rPr>
              <a:t> du document cité</a:t>
            </a:r>
            <a:endParaRPr lang="en-US" sz="1500">
              <a:solidFill>
                <a:srgbClr val="000000"/>
              </a:solidFill>
              <a:latin typeface="Poppins Light"/>
              <a:ea typeface="Calibri" panose="020F0502020204030204"/>
              <a:cs typeface="Poppins Light"/>
            </a:endParaRPr>
          </a:p>
          <a:p>
            <a:pPr marL="285750" indent="-285750">
              <a:buFont typeface="Arial"/>
              <a:buChar char="•"/>
            </a:pPr>
            <a:r>
              <a:rPr lang="en-US" sz="1500">
                <a:solidFill>
                  <a:srgbClr val="0D0D0D"/>
                </a:solidFill>
                <a:latin typeface="Poppins Light"/>
                <a:ea typeface="+mn-lt"/>
                <a:cs typeface="Poppins Light"/>
              </a:rPr>
              <a:t>Lieu de </a:t>
            </a:r>
            <a:r>
              <a:rPr lang="en-US" sz="1500" err="1">
                <a:solidFill>
                  <a:srgbClr val="0D0D0D"/>
                </a:solidFill>
                <a:latin typeface="Poppins Light"/>
                <a:ea typeface="+mn-lt"/>
                <a:cs typeface="Poppins Light"/>
              </a:rPr>
              <a:t>l’étude</a:t>
            </a:r>
            <a:r>
              <a:rPr lang="en-US" sz="1500">
                <a:solidFill>
                  <a:srgbClr val="0D0D0D"/>
                </a:solidFill>
                <a:latin typeface="Poppins Light"/>
                <a:ea typeface="+mn-lt"/>
                <a:cs typeface="Poppins Light"/>
              </a:rPr>
              <a:t> </a:t>
            </a:r>
            <a:endParaRPr lang="en-US"/>
          </a:p>
          <a:p>
            <a:pPr marL="285750" indent="-285750">
              <a:buFont typeface="Arial"/>
              <a:buChar char="•"/>
            </a:pPr>
            <a:r>
              <a:rPr lang="en-US" sz="1500" err="1">
                <a:solidFill>
                  <a:srgbClr val="0D0D0D"/>
                </a:solidFill>
                <a:latin typeface="Poppins Light"/>
                <a:ea typeface="+mn-lt"/>
                <a:cs typeface="Poppins Light"/>
              </a:rPr>
              <a:t>Méthodes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utilisées</a:t>
            </a:r>
            <a:r>
              <a:rPr lang="en-US" sz="1500">
                <a:solidFill>
                  <a:srgbClr val="0D0D0D"/>
                </a:solidFill>
                <a:latin typeface="Poppins Light"/>
                <a:ea typeface="+mn-lt"/>
                <a:cs typeface="Poppins Light"/>
              </a:rPr>
              <a:t> pour recueillir les données / sources des données (pour les analyses de données secondaires) </a:t>
            </a:r>
            <a:endParaRPr lang="en-US"/>
          </a:p>
          <a:p>
            <a:pPr marL="285750" indent="-285750">
              <a:buFont typeface="Arial"/>
              <a:buChar char="•"/>
            </a:pPr>
            <a:r>
              <a:rPr lang="en-US" sz="1500" err="1">
                <a:solidFill>
                  <a:srgbClr val="0D0D0D"/>
                </a:solidFill>
                <a:latin typeface="Poppins Light"/>
                <a:ea typeface="+mn-lt"/>
                <a:cs typeface="Poppins Light"/>
              </a:rPr>
              <a:t>Méthodes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d’analyse</a:t>
            </a:r>
            <a:r>
              <a:rPr lang="en-US" sz="1500">
                <a:solidFill>
                  <a:srgbClr val="0D0D0D"/>
                </a:solidFill>
                <a:latin typeface="Poppins Light"/>
                <a:ea typeface="+mn-lt"/>
                <a:cs typeface="Poppins Light"/>
              </a:rPr>
              <a:t> des données </a:t>
            </a:r>
            <a:endParaRPr lang="en-US"/>
          </a:p>
          <a:p>
            <a:pPr marL="285750" indent="-285750">
              <a:buFont typeface="Arial"/>
              <a:buChar char="•"/>
            </a:pPr>
            <a:r>
              <a:rPr lang="en-US" sz="1500">
                <a:solidFill>
                  <a:srgbClr val="0D0D0D"/>
                </a:solidFill>
                <a:latin typeface="Poppins Light"/>
                <a:ea typeface="+mn-lt"/>
                <a:cs typeface="Poppins Light"/>
              </a:rPr>
              <a:t>Population</a:t>
            </a:r>
            <a:endParaRPr lang="en-US"/>
          </a:p>
        </p:txBody>
      </p:sp>
      <p:sp>
        <p:nvSpPr>
          <p:cNvPr id="10" name="For research question 1 redeployment"/>
          <p:cNvSpPr/>
          <p:nvPr/>
        </p:nvSpPr>
        <p:spPr>
          <a:xfrm>
            <a:off x="6867525" y="5610119"/>
            <a:ext cx="4781550" cy="323850"/>
          </a:xfrm>
          <a:prstGeom prst="rect">
            <a:avLst/>
          </a:prstGeom>
          <a:noFill/>
          <a:ln/>
        </p:spPr>
        <p:txBody>
          <a:bodyPr wrap="square" lIns="0" tIns="0" rIns="0" bIns="0" rtlCol="0" anchor="t"/>
          <a:lstStyle/>
          <a:p>
            <a:r>
              <a:rPr lang="en-US" err="1">
                <a:solidFill>
                  <a:srgbClr val="FFFFFF"/>
                </a:solidFill>
                <a:latin typeface="Poppins SemiBold"/>
                <a:ea typeface="+mn-lt"/>
                <a:cs typeface="Poppins SemiBold"/>
              </a:rPr>
              <a:t>Concernant</a:t>
            </a:r>
            <a:r>
              <a:rPr lang="en-US">
                <a:solidFill>
                  <a:srgbClr val="FFFFFF"/>
                </a:solidFill>
                <a:latin typeface="Poppins SemiBold"/>
                <a:ea typeface="+mn-lt"/>
                <a:cs typeface="Poppins SemiBold"/>
              </a:rPr>
              <a:t> la </a:t>
            </a:r>
            <a:r>
              <a:rPr lang="en-US" sz="1800">
                <a:solidFill>
                  <a:srgbClr val="FFFFFF"/>
                </a:solidFill>
                <a:latin typeface="Poppins SemiBold"/>
                <a:ea typeface="+mn-lt"/>
                <a:cs typeface="Poppins SemiBold"/>
              </a:rPr>
              <a:t>question </a:t>
            </a:r>
            <a:r>
              <a:rPr lang="en-US">
                <a:solidFill>
                  <a:srgbClr val="FFFFFF"/>
                </a:solidFill>
                <a:latin typeface="Poppins SemiBold"/>
                <a:ea typeface="+mn-lt"/>
                <a:cs typeface="Poppins SemiBold"/>
              </a:rPr>
              <a:t>de recherche n°</a:t>
            </a:r>
            <a:r>
              <a:rPr lang="en-US" sz="1800">
                <a:solidFill>
                  <a:srgbClr val="FFFFFF"/>
                </a:solidFill>
                <a:latin typeface="Poppins SemiBold"/>
                <a:ea typeface="+mn-lt"/>
                <a:cs typeface="Poppins SemiBold"/>
              </a:rPr>
              <a:t>1</a:t>
            </a:r>
            <a:r>
              <a:rPr lang="en-US">
                <a:solidFill>
                  <a:srgbClr val="FFFFFF"/>
                </a:solidFill>
                <a:latin typeface="Poppins SemiBold"/>
                <a:ea typeface="+mn-lt"/>
                <a:cs typeface="Poppins SemiBold"/>
              </a:rPr>
              <a:t> </a:t>
            </a:r>
            <a:r>
              <a:rPr lang="en-US" sz="1800">
                <a:solidFill>
                  <a:srgbClr val="FFFFFF"/>
                </a:solidFill>
                <a:latin typeface="Poppins SemiBold"/>
                <a:ea typeface="+mn-lt"/>
                <a:cs typeface="Poppins SemiBold"/>
              </a:rPr>
              <a:t>: </a:t>
            </a:r>
            <a:r>
              <a:rPr lang="en-US">
                <a:solidFill>
                  <a:srgbClr val="FFFFFF"/>
                </a:solidFill>
                <a:latin typeface="Poppins SemiBold"/>
                <a:ea typeface="+mn-lt"/>
                <a:cs typeface="Poppins SemiBold"/>
              </a:rPr>
              <a:t>redéploiement</a:t>
            </a:r>
            <a:endParaRPr lang="en-US"/>
          </a:p>
          <a:p>
            <a:pPr>
              <a:lnSpc>
                <a:spcPts val="2550"/>
              </a:lnSpc>
            </a:pPr>
            <a:endParaRPr lang="en-US" sz="1800">
              <a:solidFill>
                <a:srgbClr val="FFFFFF"/>
              </a:solidFill>
              <a:latin typeface="Poppins SemiBold"/>
              <a:ea typeface="Calibri"/>
              <a:cs typeface="Poppins SemiBold"/>
            </a:endParaRPr>
          </a:p>
        </p:txBody>
      </p:sp>
      <p:sp>
        <p:nvSpPr>
          <p:cNvPr id="11" name="Redeployment process Redeployed staff"/>
          <p:cNvSpPr/>
          <p:nvPr/>
        </p:nvSpPr>
        <p:spPr>
          <a:xfrm>
            <a:off x="6715125" y="6581775"/>
            <a:ext cx="5086350" cy="628650"/>
          </a:xfrm>
          <a:prstGeom prst="rect">
            <a:avLst/>
          </a:prstGeom>
          <a:noFill/>
          <a:ln/>
        </p:spPr>
        <p:txBody>
          <a:bodyPr wrap="square" lIns="0" tIns="0" rIns="0" bIns="0" rtlCol="0" anchor="t"/>
          <a:lstStyle/>
          <a:p>
            <a:pPr marL="285750" indent="-285750">
              <a:buFont typeface="Arial"/>
              <a:buChar char="•"/>
            </a:pPr>
            <a:r>
              <a:rPr lang="en-US" sz="1500">
                <a:solidFill>
                  <a:srgbClr val="0D0D0D"/>
                </a:solidFill>
                <a:latin typeface="Poppins Light"/>
                <a:ea typeface="+mn-lt"/>
                <a:cs typeface="Poppins Light"/>
              </a:rPr>
              <a:t>Processus de </a:t>
            </a:r>
            <a:r>
              <a:rPr lang="en-US" sz="1500" err="1">
                <a:solidFill>
                  <a:srgbClr val="0D0D0D"/>
                </a:solidFill>
                <a:latin typeface="Poppins Light"/>
                <a:ea typeface="+mn-lt"/>
                <a:cs typeface="Poppins Light"/>
              </a:rPr>
              <a:t>redéploiement</a:t>
            </a:r>
            <a:r>
              <a:rPr lang="en-US" sz="1500">
                <a:solidFill>
                  <a:srgbClr val="0D0D0D"/>
                </a:solidFill>
                <a:latin typeface="Poppins Light"/>
                <a:ea typeface="+mn-lt"/>
                <a:cs typeface="Poppins Light"/>
              </a:rPr>
              <a:t> </a:t>
            </a:r>
            <a:endParaRPr lang="en-US" sz="1500">
              <a:solidFill>
                <a:srgbClr val="000000"/>
              </a:solidFill>
              <a:latin typeface="Poppins Light"/>
              <a:ea typeface="+mn-lt"/>
              <a:cs typeface="Poppins Light"/>
            </a:endParaRPr>
          </a:p>
          <a:p>
            <a:pPr marL="285750" indent="-285750">
              <a:buFont typeface="Arial"/>
              <a:buChar char="•"/>
            </a:pPr>
            <a:r>
              <a:rPr lang="en-US" sz="1500">
                <a:solidFill>
                  <a:srgbClr val="0D0D0D"/>
                </a:solidFill>
                <a:latin typeface="Poppins Light"/>
                <a:ea typeface="Calibri" panose="020F0502020204030204"/>
                <a:cs typeface="Poppins Light"/>
              </a:rPr>
              <a:t>Personnel </a:t>
            </a:r>
            <a:r>
              <a:rPr lang="en-US" sz="1500" err="1">
                <a:solidFill>
                  <a:srgbClr val="0D0D0D"/>
                </a:solidFill>
                <a:latin typeface="Poppins Light"/>
                <a:ea typeface="Calibri" panose="020F0502020204030204"/>
                <a:cs typeface="Poppins Light"/>
              </a:rPr>
              <a:t>redéployé</a:t>
            </a:r>
            <a:r>
              <a:rPr lang="en-US" sz="1500">
                <a:solidFill>
                  <a:srgbClr val="0D0D0D"/>
                </a:solidFill>
                <a:latin typeface="Poppins Light"/>
                <a:ea typeface="Calibri" panose="020F0502020204030204"/>
                <a:cs typeface="Poppins Light"/>
              </a:rPr>
              <a:t> </a:t>
            </a:r>
            <a:endParaRPr lang="en-US"/>
          </a:p>
          <a:p>
            <a:pPr marL="285750" indent="-285750">
              <a:lnSpc>
                <a:spcPts val="2475"/>
              </a:lnSpc>
              <a:buFont typeface="Arial"/>
              <a:buChar char="•"/>
            </a:pPr>
            <a:endParaRPr lang="en-US" sz="1500">
              <a:solidFill>
                <a:srgbClr val="0D0D0D"/>
              </a:solidFill>
              <a:latin typeface="Poppins Light"/>
              <a:ea typeface="Calibri" panose="020F0502020204030204"/>
              <a:cs typeface="Poppins Light"/>
            </a:endParaRPr>
          </a:p>
        </p:txBody>
      </p:sp>
      <p:sp>
        <p:nvSpPr>
          <p:cNvPr id="12" name="For research question 2Training"/>
          <p:cNvSpPr/>
          <p:nvPr/>
        </p:nvSpPr>
        <p:spPr>
          <a:xfrm>
            <a:off x="12639675" y="5591175"/>
            <a:ext cx="4781550" cy="323850"/>
          </a:xfrm>
          <a:prstGeom prst="rect">
            <a:avLst/>
          </a:prstGeom>
          <a:noFill/>
          <a:ln/>
        </p:spPr>
        <p:txBody>
          <a:bodyPr wrap="square" lIns="0" tIns="0" rIns="0" bIns="0" rtlCol="0" anchor="t"/>
          <a:lstStyle/>
          <a:p>
            <a:r>
              <a:rPr lang="en-US" err="1">
                <a:solidFill>
                  <a:srgbClr val="FFFFFF"/>
                </a:solidFill>
                <a:latin typeface="Poppins SemiBold"/>
                <a:ea typeface="+mn-lt"/>
                <a:cs typeface="Poppins SemiBold"/>
              </a:rPr>
              <a:t>Concernant</a:t>
            </a:r>
            <a:r>
              <a:rPr lang="en-US">
                <a:solidFill>
                  <a:srgbClr val="FFFFFF"/>
                </a:solidFill>
                <a:latin typeface="Poppins SemiBold"/>
                <a:ea typeface="+mn-lt"/>
                <a:cs typeface="Poppins SemiBold"/>
              </a:rPr>
              <a:t> la </a:t>
            </a:r>
            <a:r>
              <a:rPr lang="en-US" sz="1800">
                <a:solidFill>
                  <a:srgbClr val="FFFFFF"/>
                </a:solidFill>
                <a:latin typeface="Poppins SemiBold"/>
                <a:ea typeface="+mn-lt"/>
                <a:cs typeface="Poppins SemiBold"/>
              </a:rPr>
              <a:t>question </a:t>
            </a:r>
            <a:r>
              <a:rPr lang="en-US">
                <a:solidFill>
                  <a:srgbClr val="FFFFFF"/>
                </a:solidFill>
                <a:latin typeface="Poppins SemiBold"/>
                <a:ea typeface="+mn-lt"/>
                <a:cs typeface="Poppins SemiBold"/>
              </a:rPr>
              <a:t>de recherche n°</a:t>
            </a:r>
            <a:r>
              <a:rPr lang="en-US" sz="1800">
                <a:solidFill>
                  <a:srgbClr val="FFFFFF"/>
                </a:solidFill>
                <a:latin typeface="Poppins SemiBold"/>
                <a:ea typeface="+mn-lt"/>
                <a:cs typeface="Poppins SemiBold"/>
              </a:rPr>
              <a:t>2</a:t>
            </a:r>
            <a:r>
              <a:rPr lang="en-US">
                <a:solidFill>
                  <a:srgbClr val="FFFFFF"/>
                </a:solidFill>
                <a:latin typeface="Poppins SemiBold"/>
                <a:ea typeface="+mn-lt"/>
                <a:cs typeface="Poppins SemiBold"/>
              </a:rPr>
              <a:t> </a:t>
            </a:r>
            <a:r>
              <a:rPr lang="en-US" sz="1800">
                <a:solidFill>
                  <a:srgbClr val="FFFFFF"/>
                </a:solidFill>
                <a:latin typeface="Poppins SemiBold"/>
                <a:ea typeface="+mn-lt"/>
                <a:cs typeface="Poppins SemiBold"/>
              </a:rPr>
              <a:t>: </a:t>
            </a:r>
            <a:r>
              <a:rPr lang="en-US">
                <a:solidFill>
                  <a:srgbClr val="FFFFFF"/>
                </a:solidFill>
                <a:latin typeface="Poppins SemiBold"/>
                <a:ea typeface="+mn-lt"/>
                <a:cs typeface="Poppins SemiBold"/>
              </a:rPr>
              <a:t>formation</a:t>
            </a:r>
            <a:endParaRPr lang="en-US"/>
          </a:p>
          <a:p>
            <a:pPr>
              <a:lnSpc>
                <a:spcPts val="2550"/>
              </a:lnSpc>
            </a:pPr>
            <a:endParaRPr lang="en-US" sz="1800">
              <a:solidFill>
                <a:srgbClr val="FFFFFF"/>
              </a:solidFill>
              <a:latin typeface="Poppins SemiBold"/>
              <a:ea typeface="Calibri"/>
              <a:cs typeface="Poppins SemiBold"/>
            </a:endParaRPr>
          </a:p>
        </p:txBody>
      </p:sp>
      <p:sp>
        <p:nvSpPr>
          <p:cNvPr id="13" name="Training programmes offereddeveloped Training programme evaluations Learnings  what worked"/>
          <p:cNvSpPr/>
          <p:nvPr/>
        </p:nvSpPr>
        <p:spPr>
          <a:xfrm>
            <a:off x="12487275" y="6581775"/>
            <a:ext cx="5086350" cy="942975"/>
          </a:xfrm>
          <a:prstGeom prst="rect">
            <a:avLst/>
          </a:prstGeom>
          <a:noFill/>
          <a:ln/>
        </p:spPr>
        <p:txBody>
          <a:bodyPr wrap="square" lIns="0" tIns="0" rIns="0" bIns="0" rtlCol="0" anchor="t"/>
          <a:lstStyle/>
          <a:p>
            <a:pPr marL="285750" indent="-285750">
              <a:buFont typeface="Arial"/>
              <a:buChar char="•"/>
            </a:pPr>
            <a:r>
              <a:rPr lang="en-US" sz="1500" err="1">
                <a:solidFill>
                  <a:srgbClr val="0D0D0D"/>
                </a:solidFill>
                <a:latin typeface="Poppins Light"/>
                <a:ea typeface="+mn-lt"/>
                <a:cs typeface="Poppins Light"/>
              </a:rPr>
              <a:t>Programmes</a:t>
            </a:r>
            <a:r>
              <a:rPr lang="en-US" sz="1500">
                <a:solidFill>
                  <a:srgbClr val="0D0D0D"/>
                </a:solidFill>
                <a:latin typeface="Poppins Light"/>
                <a:ea typeface="+mn-lt"/>
                <a:cs typeface="Poppins Light"/>
              </a:rPr>
              <a:t> de formation proposés/mis au point </a:t>
            </a:r>
            <a:endParaRPr lang="en-US" sz="1500">
              <a:solidFill>
                <a:srgbClr val="000000"/>
              </a:solidFill>
              <a:latin typeface="Poppins Light"/>
              <a:ea typeface="Calibri" panose="020F0502020204030204"/>
              <a:cs typeface="Poppins Light"/>
            </a:endParaRPr>
          </a:p>
          <a:p>
            <a:pPr marL="285750" indent="-285750">
              <a:buFont typeface="Arial"/>
              <a:buChar char="•"/>
            </a:pPr>
            <a:r>
              <a:rPr lang="en-US" sz="1500" err="1">
                <a:solidFill>
                  <a:srgbClr val="0D0D0D"/>
                </a:solidFill>
                <a:latin typeface="Poppins Light"/>
                <a:ea typeface="+mn-lt"/>
                <a:cs typeface="Poppins Light"/>
              </a:rPr>
              <a:t>Évaluations</a:t>
            </a:r>
            <a:r>
              <a:rPr lang="en-US" sz="1500">
                <a:solidFill>
                  <a:srgbClr val="0D0D0D"/>
                </a:solidFill>
                <a:latin typeface="Poppins Light"/>
                <a:ea typeface="+mn-lt"/>
                <a:cs typeface="Poppins Light"/>
              </a:rPr>
              <a:t> des </a:t>
            </a:r>
            <a:r>
              <a:rPr lang="en-US" sz="1500" err="1">
                <a:solidFill>
                  <a:srgbClr val="0D0D0D"/>
                </a:solidFill>
                <a:latin typeface="Poppins Light"/>
                <a:ea typeface="+mn-lt"/>
                <a:cs typeface="Poppins Light"/>
              </a:rPr>
              <a:t>programmes</a:t>
            </a:r>
            <a:r>
              <a:rPr lang="en-US" sz="1500">
                <a:solidFill>
                  <a:srgbClr val="0D0D0D"/>
                </a:solidFill>
                <a:latin typeface="Poppins Light"/>
                <a:ea typeface="+mn-lt"/>
                <a:cs typeface="Poppins Light"/>
              </a:rPr>
              <a:t> de formation </a:t>
            </a:r>
            <a:endParaRPr lang="en-US"/>
          </a:p>
          <a:p>
            <a:pPr marL="285750" indent="-285750">
              <a:buFont typeface="Arial"/>
              <a:buChar char="•"/>
            </a:pPr>
            <a:r>
              <a:rPr lang="en-US" sz="1500" err="1">
                <a:solidFill>
                  <a:srgbClr val="0D0D0D"/>
                </a:solidFill>
                <a:latin typeface="Poppins Light"/>
                <a:ea typeface="+mn-lt"/>
                <a:cs typeface="Poppins Light"/>
              </a:rPr>
              <a:t>Apprentissage</a:t>
            </a:r>
            <a:r>
              <a:rPr lang="en-US" sz="1500">
                <a:solidFill>
                  <a:srgbClr val="0D0D0D"/>
                </a:solidFill>
                <a:latin typeface="Poppins Light"/>
                <a:ea typeface="+mn-lt"/>
                <a:cs typeface="Poppins Light"/>
              </a:rPr>
              <a:t> – </a:t>
            </a:r>
            <a:r>
              <a:rPr lang="en-US" sz="1500" err="1">
                <a:solidFill>
                  <a:srgbClr val="0D0D0D"/>
                </a:solidFill>
                <a:latin typeface="Poppins Light"/>
                <a:ea typeface="+mn-lt"/>
                <a:cs typeface="Poppins Light"/>
              </a:rPr>
              <a:t>ce</a:t>
            </a:r>
            <a:r>
              <a:rPr lang="en-US" sz="1500">
                <a:solidFill>
                  <a:srgbClr val="0D0D0D"/>
                </a:solidFill>
                <a:latin typeface="Poppins Light"/>
                <a:ea typeface="+mn-lt"/>
                <a:cs typeface="Poppins Light"/>
              </a:rPr>
              <a:t> qui a donné de bons résultats</a:t>
            </a:r>
            <a:endParaRPr lang="en-US"/>
          </a:p>
          <a:p>
            <a:pPr marL="285750" indent="-285750">
              <a:lnSpc>
                <a:spcPts val="2475"/>
              </a:lnSpc>
              <a:buFont typeface="Arial"/>
              <a:buChar char="•"/>
            </a:pPr>
            <a:endParaRPr lang="en-US" sz="1500">
              <a:solidFill>
                <a:srgbClr val="0D0D0D"/>
              </a:solidFill>
              <a:latin typeface="Poppins Light"/>
              <a:ea typeface="Calibri" panose="020F0502020204030204"/>
              <a:cs typeface="Poppins Light"/>
            </a:endParaRPr>
          </a:p>
        </p:txBody>
      </p:sp>
      <p:sp>
        <p:nvSpPr>
          <p:cNvPr id="14" name="Case example"/>
          <p:cNvSpPr/>
          <p:nvPr/>
        </p:nvSpPr>
        <p:spPr>
          <a:xfrm>
            <a:off x="1409700" y="3579111"/>
            <a:ext cx="2819400" cy="714375"/>
          </a:xfrm>
          <a:prstGeom prst="rect">
            <a:avLst/>
          </a:prstGeom>
          <a:noFill/>
          <a:ln/>
        </p:spPr>
        <p:txBody>
          <a:bodyPr wrap="square" lIns="0" tIns="0" rIns="0" bIns="0" rtlCol="0" anchor="t"/>
          <a:lstStyle/>
          <a:p>
            <a:r>
              <a:rPr lang="en-US" sz="3000">
                <a:solidFill>
                  <a:srgbClr val="FFFFFF"/>
                </a:solidFill>
                <a:latin typeface="Poppins SemiBold"/>
                <a:ea typeface="+mn-lt"/>
                <a:cs typeface="Poppins SemiBold"/>
              </a:rPr>
              <a:t>Étude de </a:t>
            </a:r>
            <a:r>
              <a:rPr lang="en-US" sz="3000" err="1">
                <a:solidFill>
                  <a:srgbClr val="FFFFFF"/>
                </a:solidFill>
                <a:latin typeface="Poppins SemiBold"/>
                <a:ea typeface="+mn-lt"/>
                <a:cs typeface="Poppins SemiBold"/>
              </a:rPr>
              <a:t>cas</a:t>
            </a:r>
            <a:endParaRPr lang="en-US" err="1"/>
          </a:p>
          <a:p>
            <a:pPr>
              <a:lnSpc>
                <a:spcPts val="5625"/>
              </a:lnSpc>
            </a:pPr>
            <a:endParaRPr lang="en-US" sz="3000">
              <a:solidFill>
                <a:srgbClr val="FFFFFF"/>
              </a:solidFill>
              <a:latin typeface="Poppins SemiBold"/>
              <a:ea typeface="Calibri"/>
              <a:cs typeface="Poppins SemiBold"/>
            </a:endParaRPr>
          </a:p>
        </p:txBody>
      </p:sp>
      <p:sp>
        <p:nvSpPr>
          <p:cNvPr id="15" name="Training and redeployment of health care professionals to intensive care during COVID-19 A systematic review Hangout 1"/>
          <p:cNvSpPr/>
          <p:nvPr/>
        </p:nvSpPr>
        <p:spPr>
          <a:xfrm>
            <a:off x="4886325" y="3381375"/>
            <a:ext cx="12382500" cy="857250"/>
          </a:xfrm>
          <a:prstGeom prst="rect">
            <a:avLst/>
          </a:prstGeom>
          <a:noFill/>
          <a:ln/>
        </p:spPr>
        <p:txBody>
          <a:bodyPr wrap="square" lIns="0" tIns="0" rIns="0" bIns="0" rtlCol="0" anchor="t"/>
          <a:lstStyle/>
          <a:p>
            <a:pPr marL="0" indent="0" algn="l">
              <a:lnSpc>
                <a:spcPts val="3375"/>
              </a:lnSpc>
              <a:buNone/>
            </a:pPr>
            <a:r>
              <a:rPr lang="en-US" sz="2250" u="sng">
                <a:solidFill>
                  <a:srgbClr val="0D0D0D"/>
                </a:solidFill>
                <a:latin typeface="Poppins SemiBold" pitchFamily="34" charset="0"/>
                <a:ea typeface="Poppins SemiBold" pitchFamily="34" charset="-122"/>
                <a:cs typeface="Poppins SemiBold" pitchFamily="34" charset="-120"/>
                <a:hlinkClick r:id="rId9">
                  <a:extLst>
                    <a:ext uri="{A12FA001-AC4F-418D-AE19-62706E023703}">
                      <ahyp:hlinkClr xmlns:ahyp="http://schemas.microsoft.com/office/drawing/2018/hyperlinkcolor" val="tx"/>
                    </a:ext>
                  </a:extLst>
                </a:hlinkClick>
              </a:rPr>
              <a:t>‘Training and redeployment of health care professionals to intensive care during COVID-19: A systematic review’</a:t>
            </a:r>
            <a:r>
              <a:rPr lang="en-US" sz="2250">
                <a:solidFill>
                  <a:srgbClr val="0D0D0D"/>
                </a:solidFill>
                <a:latin typeface="Poppins SemiBold" pitchFamily="34" charset="0"/>
                <a:ea typeface="Poppins SemiBold" pitchFamily="34" charset="-122"/>
                <a:cs typeface="Poppins SemiBold" pitchFamily="34" charset="-120"/>
              </a:rPr>
              <a:t> </a:t>
            </a:r>
            <a:r>
              <a:rPr lang="en-US" sz="2250">
                <a:solidFill>
                  <a:srgbClr val="2F9C67"/>
                </a:solidFill>
                <a:latin typeface="Poppins SemiBold" pitchFamily="34" charset="0"/>
                <a:ea typeface="Poppins SemiBold" pitchFamily="34" charset="-122"/>
                <a:cs typeface="Poppins SemiBold" pitchFamily="34" charset="-120"/>
              </a:rPr>
              <a:t>Hangout 1</a:t>
            </a:r>
            <a:endParaRPr lang="en-US" sz="225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 18">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10000"/>
            <a:ext cx="531875" cy="421535"/>
          </a:xfrm>
          <a:prstGeom prst="rect">
            <a:avLst/>
          </a:prstGeom>
        </p:spPr>
      </p:pic>
      <p:pic>
        <p:nvPicPr>
          <p:cNvPr id="4" name="”"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0648950" y="3810000"/>
            <a:ext cx="531875" cy="421535"/>
          </a:xfrm>
          <a:prstGeom prst="rect">
            <a:avLst/>
          </a:prstGeom>
        </p:spPr>
      </p:pic>
      <p:sp>
        <p:nvSpPr>
          <p:cNvPr id="5" name="Thematic synthesis of qualitative evidence"/>
          <p:cNvSpPr/>
          <p:nvPr/>
        </p:nvSpPr>
        <p:spPr>
          <a:xfrm>
            <a:off x="952500" y="952500"/>
            <a:ext cx="16402050" cy="904875"/>
          </a:xfrm>
          <a:prstGeom prst="rect">
            <a:avLst/>
          </a:prstGeom>
          <a:noFill/>
          <a:ln/>
        </p:spPr>
        <p:txBody>
          <a:bodyPr wrap="square" lIns="0" tIns="0" rIns="0" bIns="0" rtlCol="0" anchor="b"/>
          <a:lstStyle/>
          <a:p>
            <a:r>
              <a:rPr lang="en-US" sz="5250" err="1">
                <a:solidFill>
                  <a:srgbClr val="FFFFFF"/>
                </a:solidFill>
                <a:latin typeface="Poppins SemiBold"/>
                <a:ea typeface="+mn-lt"/>
                <a:cs typeface="Poppins SemiBold"/>
              </a:rPr>
              <a:t>Synthèse</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thématique</a:t>
            </a:r>
            <a:r>
              <a:rPr lang="en-US" sz="5250">
                <a:solidFill>
                  <a:srgbClr val="FFFFFF"/>
                </a:solidFill>
                <a:latin typeface="Poppins SemiBold"/>
                <a:ea typeface="+mn-lt"/>
                <a:cs typeface="Poppins SemiBold"/>
              </a:rPr>
              <a:t> de données </a:t>
            </a:r>
            <a:r>
              <a:rPr lang="en-US" sz="5250" err="1">
                <a:solidFill>
                  <a:srgbClr val="FFFFFF"/>
                </a:solidFill>
                <a:latin typeface="Poppins SemiBold"/>
                <a:ea typeface="+mn-lt"/>
                <a:cs typeface="Poppins SemiBold"/>
              </a:rPr>
              <a:t>factuelles</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qualitatives</a:t>
            </a:r>
            <a:endParaRPr lang="en-US" err="1"/>
          </a:p>
        </p:txBody>
      </p:sp>
      <p:sp>
        <p:nvSpPr>
          <p:cNvPr id="6" name="Braun  Clarke 2006 p79"/>
          <p:cNvSpPr/>
          <p:nvPr/>
        </p:nvSpPr>
        <p:spPr>
          <a:xfrm>
            <a:off x="1943100" y="8591550"/>
            <a:ext cx="3352800" cy="714375"/>
          </a:xfrm>
          <a:prstGeom prst="rect">
            <a:avLst/>
          </a:prstGeom>
          <a:noFill/>
          <a:ln/>
        </p:spPr>
        <p:txBody>
          <a:bodyPr wrap="square" lIns="0" tIns="0" rIns="0" bIns="0" rtlCol="0" anchor="t"/>
          <a:lstStyle/>
          <a:p>
            <a:pPr marL="0" indent="0" algn="l">
              <a:lnSpc>
                <a:spcPts val="5625"/>
              </a:lnSpc>
              <a:buNone/>
            </a:pPr>
            <a:r>
              <a:rPr lang="en-US" sz="1800">
                <a:solidFill>
                  <a:srgbClr val="2B4561"/>
                </a:solidFill>
                <a:latin typeface="Poppins SemiBold" pitchFamily="34" charset="0"/>
                <a:ea typeface="Poppins SemiBold" pitchFamily="34" charset="-122"/>
                <a:cs typeface="Poppins SemiBold" pitchFamily="34" charset="-120"/>
              </a:rPr>
              <a:t>(Braun &amp; Clarke, 2006, p.79).</a:t>
            </a:r>
            <a:endParaRPr lang="en-US" sz="1800"/>
          </a:p>
        </p:txBody>
      </p:sp>
      <p:sp>
        <p:nvSpPr>
          <p:cNvPr id="7" name="In essence this method involves identifying key concepts from studies and translating them into one another The term translating in this context refers to the process of taking concepts from one study and recognising the same concepts in another study tho"/>
          <p:cNvSpPr/>
          <p:nvPr/>
        </p:nvSpPr>
        <p:spPr>
          <a:xfrm>
            <a:off x="1943100" y="3714750"/>
            <a:ext cx="7772400" cy="4800600"/>
          </a:xfrm>
          <a:prstGeom prst="rect">
            <a:avLst/>
          </a:prstGeom>
          <a:noFill/>
          <a:ln/>
        </p:spPr>
        <p:txBody>
          <a:bodyPr wrap="square" lIns="0" tIns="0" rIns="0" bIns="0" rtlCol="0" anchor="ctr"/>
          <a:lstStyle/>
          <a:p>
            <a:r>
              <a:rPr lang="en-US" sz="2400">
                <a:solidFill>
                  <a:srgbClr val="2B4561"/>
                </a:solidFill>
                <a:latin typeface="Poppins SemiBold"/>
                <a:ea typeface="+mn-lt"/>
                <a:cs typeface="Poppins SemiBold"/>
              </a:rPr>
              <a:t>Sur le fond, cette méthode nécessite d’identifier des notions clés dans des études et de les traduire entre elles. Dans ce contexte, le terme « traduire » renvoie au processus consistant à extraire les notions d’une étude et à reconnaître les mêmes idées dans une autre étude, même si elles ne sont pas formulées à l’identique. Les explications ou théories liées à ces notions sont également extraites et un raisonnement peut alors être élaboré en rapprochant les notions qui s’étayent mutuellement et, surtout, en poussant la réflexion au-delà du contenu des études </a:t>
            </a:r>
            <a:r>
              <a:rPr lang="en-US" sz="2400" err="1">
                <a:solidFill>
                  <a:srgbClr val="2B4561"/>
                </a:solidFill>
                <a:latin typeface="Poppins SemiBold"/>
                <a:ea typeface="+mn-lt"/>
                <a:cs typeface="Poppins SemiBold"/>
              </a:rPr>
              <a:t>initiales</a:t>
            </a:r>
            <a:r>
              <a:rPr lang="en-US" sz="2400">
                <a:solidFill>
                  <a:srgbClr val="2B4561"/>
                </a:solidFill>
                <a:latin typeface="Poppins SemiBold"/>
                <a:ea typeface="+mn-lt"/>
                <a:cs typeface="Poppins SemiBold"/>
              </a:rPr>
              <a:t>…  </a:t>
            </a:r>
            <a:endParaRPr lang="en-US"/>
          </a:p>
          <a:p>
            <a:endParaRPr lang="en-US"/>
          </a:p>
        </p:txBody>
      </p:sp>
      <p:sp>
        <p:nvSpPr>
          <p:cNvPr id="8" name="Braun  Clarke 2006 p79"/>
          <p:cNvSpPr/>
          <p:nvPr/>
        </p:nvSpPr>
        <p:spPr>
          <a:xfrm>
            <a:off x="11639550" y="5142658"/>
            <a:ext cx="3352800" cy="714375"/>
          </a:xfrm>
          <a:prstGeom prst="rect">
            <a:avLst/>
          </a:prstGeom>
          <a:noFill/>
          <a:ln/>
        </p:spPr>
        <p:txBody>
          <a:bodyPr wrap="square" lIns="0" tIns="0" rIns="0" bIns="0" rtlCol="0" anchor="t"/>
          <a:lstStyle/>
          <a:p>
            <a:pPr marL="0" indent="0" algn="l">
              <a:lnSpc>
                <a:spcPts val="5625"/>
              </a:lnSpc>
              <a:buNone/>
            </a:pPr>
            <a:r>
              <a:rPr lang="en-US" sz="1800">
                <a:solidFill>
                  <a:srgbClr val="2B4561"/>
                </a:solidFill>
                <a:latin typeface="Poppins SemiBold" pitchFamily="34" charset="0"/>
                <a:ea typeface="Poppins SemiBold" pitchFamily="34" charset="-122"/>
                <a:cs typeface="Poppins SemiBold" pitchFamily="34" charset="-120"/>
              </a:rPr>
              <a:t>(Braun &amp; Clarke, 2006, p.79).</a:t>
            </a:r>
            <a:endParaRPr lang="en-US" sz="1800"/>
          </a:p>
        </p:txBody>
      </p:sp>
      <p:sp>
        <p:nvSpPr>
          <p:cNvPr id="9" name="a method for identifying analysing and reporting patterns themes within data"/>
          <p:cNvSpPr/>
          <p:nvPr/>
        </p:nvSpPr>
        <p:spPr>
          <a:xfrm>
            <a:off x="11639550" y="3942087"/>
            <a:ext cx="5067300" cy="1200150"/>
          </a:xfrm>
          <a:prstGeom prst="rect">
            <a:avLst/>
          </a:prstGeom>
          <a:noFill/>
          <a:ln/>
        </p:spPr>
        <p:txBody>
          <a:bodyPr wrap="square" lIns="0" tIns="0" rIns="0" bIns="0" rtlCol="0" anchor="ctr"/>
          <a:lstStyle/>
          <a:p>
            <a:r>
              <a:rPr lang="en-US" sz="2400">
                <a:solidFill>
                  <a:srgbClr val="2B4561"/>
                </a:solidFill>
                <a:latin typeface="Poppins SemiBold"/>
                <a:ea typeface="+mn-lt"/>
                <a:cs typeface="Poppins SemiBold"/>
              </a:rPr>
              <a:t>…</a:t>
            </a:r>
            <a:r>
              <a:rPr lang="en-US" sz="2400" err="1">
                <a:solidFill>
                  <a:srgbClr val="2B4561"/>
                </a:solidFill>
                <a:latin typeface="Poppins SemiBold"/>
                <a:ea typeface="+mn-lt"/>
                <a:cs typeface="Poppins SemiBold"/>
              </a:rPr>
              <a:t>méthode</a:t>
            </a:r>
            <a:r>
              <a:rPr lang="en-US" sz="2400">
                <a:solidFill>
                  <a:srgbClr val="2B4561"/>
                </a:solidFill>
                <a:latin typeface="Poppins SemiBold"/>
                <a:ea typeface="+mn-lt"/>
                <a:cs typeface="Poppins SemiBold"/>
              </a:rPr>
              <a:t> </a:t>
            </a:r>
            <a:r>
              <a:rPr lang="en-US" sz="2400" err="1">
                <a:solidFill>
                  <a:srgbClr val="2B4561"/>
                </a:solidFill>
                <a:latin typeface="Poppins SemiBold"/>
                <a:ea typeface="+mn-lt"/>
                <a:cs typeface="Poppins SemiBold"/>
              </a:rPr>
              <a:t>visant</a:t>
            </a:r>
            <a:r>
              <a:rPr lang="en-US" sz="2400">
                <a:solidFill>
                  <a:srgbClr val="2B4561"/>
                </a:solidFill>
                <a:latin typeface="Poppins SemiBold"/>
                <a:ea typeface="+mn-lt"/>
                <a:cs typeface="Poppins SemiBold"/>
              </a:rPr>
              <a:t> à identifier, analyser et communiquer les notions récurrentes (thèmes) qui </a:t>
            </a:r>
            <a:r>
              <a:rPr lang="en-US" sz="2400" err="1">
                <a:solidFill>
                  <a:srgbClr val="2B4561"/>
                </a:solidFill>
                <a:latin typeface="Poppins SemiBold"/>
                <a:ea typeface="+mn-lt"/>
                <a:cs typeface="Poppins SemiBold"/>
              </a:rPr>
              <a:t>émergent</a:t>
            </a:r>
            <a:r>
              <a:rPr lang="en-US" sz="2400">
                <a:solidFill>
                  <a:srgbClr val="2B4561"/>
                </a:solidFill>
                <a:latin typeface="Poppins SemiBold"/>
                <a:ea typeface="+mn-lt"/>
                <a:cs typeface="Poppins SemiBold"/>
              </a:rPr>
              <a:t> des données. </a:t>
            </a:r>
            <a:endParaRPr lang="en-US"/>
          </a:p>
          <a:p>
            <a:pPr>
              <a:lnSpc>
                <a:spcPts val="3150"/>
              </a:lnSpc>
            </a:pPr>
            <a:endParaRPr lang="en-US" sz="2400">
              <a:solidFill>
                <a:srgbClr val="2B4561"/>
              </a:solidFill>
              <a:latin typeface="Poppins SemiBold"/>
              <a:ea typeface="Calibri"/>
              <a:cs typeface="Poppins SemiBo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 1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Codes can be applied to just a few words a few sentences or an entire paragraph where appropriate Sometimes segments of text may represent more than one concept In this instance more than one code can be applied to the same segment of text Codes will repe"/>
          <p:cNvSpPr/>
          <p:nvPr/>
        </p:nvSpPr>
        <p:spPr>
          <a:xfrm>
            <a:off x="2476500" y="7086600"/>
            <a:ext cx="14744700" cy="2266950"/>
          </a:xfrm>
          <a:prstGeom prst="rect">
            <a:avLst/>
          </a:prstGeom>
          <a:noFill/>
          <a:ln/>
        </p:spPr>
        <p:txBody>
          <a:bodyPr wrap="square" lIns="0" tIns="0" rIns="0" bIns="0" rtlCol="0" anchor="t"/>
          <a:lstStyle/>
          <a:p>
            <a:r>
              <a:rPr lang="en-US">
                <a:solidFill>
                  <a:srgbClr val="2B4561"/>
                </a:solidFill>
                <a:latin typeface="Poppins Light"/>
                <a:ea typeface="+mn-lt"/>
                <a:cs typeface="Poppins Light"/>
              </a:rPr>
              <a:t>Les codes </a:t>
            </a:r>
            <a:r>
              <a:rPr lang="en-US" err="1">
                <a:solidFill>
                  <a:srgbClr val="2B4561"/>
                </a:solidFill>
                <a:latin typeface="Poppins Light"/>
                <a:ea typeface="+mn-lt"/>
                <a:cs typeface="Poppins Light"/>
              </a:rPr>
              <a:t>peuvent</a:t>
            </a:r>
            <a:r>
              <a:rPr lang="en-US">
                <a:solidFill>
                  <a:srgbClr val="2B4561"/>
                </a:solidFill>
                <a:latin typeface="Poppins Light"/>
                <a:ea typeface="+mn-lt"/>
                <a:cs typeface="Poppins Light"/>
              </a:rPr>
              <a:t> être associés à un petit ensemble de mots, à quelques phrases ou à un paragraphe entier</a:t>
            </a:r>
            <a:r>
              <a:rPr lang="en-US" sz="1800">
                <a:solidFill>
                  <a:srgbClr val="2B4561"/>
                </a:solidFill>
                <a:latin typeface="Poppins Light"/>
                <a:ea typeface="+mn-lt"/>
                <a:cs typeface="Poppins Light"/>
              </a:rPr>
              <a:t>, </a:t>
            </a:r>
            <a:r>
              <a:rPr lang="en-US">
                <a:solidFill>
                  <a:srgbClr val="2B4561"/>
                </a:solidFill>
                <a:latin typeface="Poppins Light"/>
                <a:ea typeface="+mn-lt"/>
                <a:cs typeface="Poppins Light"/>
              </a:rPr>
              <a:t>le </a:t>
            </a:r>
            <a:r>
              <a:rPr lang="en-US" err="1">
                <a:solidFill>
                  <a:srgbClr val="2B4561"/>
                </a:solidFill>
                <a:latin typeface="Poppins Light"/>
                <a:ea typeface="+mn-lt"/>
                <a:cs typeface="Poppins Light"/>
              </a:rPr>
              <a:t>cas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échéant</a:t>
            </a:r>
            <a:r>
              <a:rPr lang="en-US" sz="1800">
                <a:solidFill>
                  <a:srgbClr val="2B4561"/>
                </a:solidFill>
                <a:latin typeface="Poppins Light"/>
                <a:ea typeface="+mn-lt"/>
                <a:cs typeface="Poppins Light"/>
              </a:rPr>
              <a:t>.</a:t>
            </a:r>
            <a:r>
              <a:rPr lang="en-US">
                <a:solidFill>
                  <a:srgbClr val="2B4561"/>
                </a:solidFill>
                <a:latin typeface="Poppins Light"/>
                <a:ea typeface="+mn-lt"/>
                <a:cs typeface="Poppins Light"/>
              </a:rPr>
              <a:t> </a:t>
            </a:r>
            <a:endParaRPr lang="en-US"/>
          </a:p>
          <a:p>
            <a:r>
              <a:rPr lang="en-US" err="1">
                <a:solidFill>
                  <a:srgbClr val="2B4561"/>
                </a:solidFill>
                <a:latin typeface="Poppins Light"/>
                <a:ea typeface="+mn-lt"/>
                <a:cs typeface="Poppins Light"/>
              </a:rPr>
              <a:t>Certaines</a:t>
            </a:r>
            <a:r>
              <a:rPr lang="en-US">
                <a:solidFill>
                  <a:srgbClr val="2B4561"/>
                </a:solidFill>
                <a:latin typeface="Poppins Light"/>
                <a:ea typeface="+mn-lt"/>
                <a:cs typeface="Poppins Light"/>
              </a:rPr>
              <a:t> parties d’un </a:t>
            </a:r>
            <a:r>
              <a:rPr lang="en-US" err="1">
                <a:solidFill>
                  <a:srgbClr val="2B4561"/>
                </a:solidFill>
                <a:latin typeface="Poppins Light"/>
                <a:ea typeface="+mn-lt"/>
                <a:cs typeface="Poppins Light"/>
              </a:rPr>
              <a:t>texte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renvoient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parfois</a:t>
            </a:r>
            <a:r>
              <a:rPr lang="en-US">
                <a:solidFill>
                  <a:srgbClr val="2B4561"/>
                </a:solidFill>
                <a:latin typeface="Poppins Light"/>
                <a:ea typeface="+mn-lt"/>
                <a:cs typeface="Poppins Light"/>
              </a:rPr>
              <a:t> à </a:t>
            </a:r>
            <a:r>
              <a:rPr lang="en-US" err="1">
                <a:solidFill>
                  <a:srgbClr val="2B4561"/>
                </a:solidFill>
                <a:latin typeface="Poppins Light"/>
                <a:ea typeface="+mn-lt"/>
                <a:cs typeface="Poppins Light"/>
              </a:rPr>
              <a:t>plusieurs</a:t>
            </a:r>
            <a:r>
              <a:rPr lang="en-US">
                <a:solidFill>
                  <a:srgbClr val="2B4561"/>
                </a:solidFill>
                <a:latin typeface="Poppins Light"/>
                <a:ea typeface="+mn-lt"/>
                <a:cs typeface="Poppins Light"/>
              </a:rPr>
              <a:t> notions</a:t>
            </a:r>
            <a:r>
              <a:rPr lang="en-US" sz="1800">
                <a:solidFill>
                  <a:srgbClr val="2B4561"/>
                </a:solidFill>
                <a:latin typeface="Poppins Light"/>
                <a:ea typeface="+mn-lt"/>
                <a:cs typeface="Poppins Light"/>
              </a:rPr>
              <a:t>. </a:t>
            </a:r>
            <a:r>
              <a:rPr lang="en-US">
                <a:solidFill>
                  <a:srgbClr val="2B4561"/>
                </a:solidFill>
                <a:latin typeface="Poppins Light"/>
                <a:ea typeface="+mn-lt"/>
                <a:cs typeface="Poppins Light"/>
              </a:rPr>
              <a:t>Dans </a:t>
            </a:r>
            <a:r>
              <a:rPr lang="en-US" err="1">
                <a:solidFill>
                  <a:srgbClr val="2B4561"/>
                </a:solidFill>
                <a:latin typeface="Poppins Light"/>
                <a:ea typeface="+mn-lt"/>
                <a:cs typeface="Poppins Light"/>
              </a:rPr>
              <a:t>ce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cas</a:t>
            </a:r>
            <a:r>
              <a:rPr lang="en-US" sz="1800">
                <a:solidFill>
                  <a:srgbClr val="2B4561"/>
                </a:solidFill>
                <a:latin typeface="Poppins Light"/>
                <a:ea typeface="+mn-lt"/>
                <a:cs typeface="Poppins Light"/>
              </a:rPr>
              <a:t>, </a:t>
            </a:r>
            <a:r>
              <a:rPr lang="en-US" err="1">
                <a:solidFill>
                  <a:srgbClr val="2B4561"/>
                </a:solidFill>
                <a:latin typeface="Poppins Light"/>
                <a:ea typeface="+mn-lt"/>
                <a:cs typeface="Poppins Light"/>
              </a:rPr>
              <a:t>plusieurs</a:t>
            </a:r>
            <a:r>
              <a:rPr lang="en-US">
                <a:solidFill>
                  <a:srgbClr val="2B4561"/>
                </a:solidFill>
                <a:latin typeface="Poppins Light"/>
                <a:ea typeface="+mn-lt"/>
                <a:cs typeface="Poppins Light"/>
              </a:rPr>
              <a:t> codes </a:t>
            </a:r>
            <a:r>
              <a:rPr lang="en-US" err="1">
                <a:solidFill>
                  <a:srgbClr val="2B4561"/>
                </a:solidFill>
                <a:latin typeface="Poppins Light"/>
                <a:ea typeface="+mn-lt"/>
                <a:cs typeface="Poppins Light"/>
              </a:rPr>
              <a:t>peuvent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être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attribués</a:t>
            </a:r>
            <a:r>
              <a:rPr lang="en-US">
                <a:solidFill>
                  <a:srgbClr val="2B4561"/>
                </a:solidFill>
                <a:latin typeface="Poppins Light"/>
                <a:ea typeface="+mn-lt"/>
                <a:cs typeface="Poppins Light"/>
              </a:rPr>
              <a:t> à la </a:t>
            </a:r>
            <a:r>
              <a:rPr lang="en-US" err="1">
                <a:solidFill>
                  <a:srgbClr val="2B4561"/>
                </a:solidFill>
                <a:latin typeface="Poppins Light"/>
                <a:ea typeface="+mn-lt"/>
                <a:cs typeface="Poppins Light"/>
              </a:rPr>
              <a:t>même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partie</a:t>
            </a:r>
            <a:r>
              <a:rPr lang="en-US">
                <a:solidFill>
                  <a:srgbClr val="2B4561"/>
                </a:solidFill>
                <a:latin typeface="Poppins Light"/>
                <a:ea typeface="+mn-lt"/>
                <a:cs typeface="Poppins Light"/>
              </a:rPr>
              <a:t> du </a:t>
            </a:r>
            <a:r>
              <a:rPr lang="en-US" err="1">
                <a:solidFill>
                  <a:srgbClr val="2B4561"/>
                </a:solidFill>
                <a:latin typeface="Poppins Light"/>
                <a:ea typeface="+mn-lt"/>
                <a:cs typeface="Poppins Light"/>
              </a:rPr>
              <a:t>texte</a:t>
            </a:r>
            <a:r>
              <a:rPr lang="en-US" sz="1800">
                <a:solidFill>
                  <a:srgbClr val="2B4561"/>
                </a:solidFill>
                <a:latin typeface="Poppins Light"/>
                <a:ea typeface="+mn-lt"/>
                <a:cs typeface="Poppins Light"/>
              </a:rPr>
              <a:t>.</a:t>
            </a:r>
            <a:r>
              <a:rPr lang="en-US">
                <a:solidFill>
                  <a:srgbClr val="2B4561"/>
                </a:solidFill>
                <a:latin typeface="Poppins Light"/>
                <a:ea typeface="+mn-lt"/>
                <a:cs typeface="Poppins Light"/>
              </a:rPr>
              <a:t> </a:t>
            </a:r>
            <a:endParaRPr lang="en-US"/>
          </a:p>
          <a:p>
            <a:r>
              <a:rPr lang="en-US">
                <a:solidFill>
                  <a:srgbClr val="2B4561"/>
                </a:solidFill>
                <a:latin typeface="Poppins Light"/>
                <a:ea typeface="+mn-lt"/>
                <a:cs typeface="Poppins Light"/>
              </a:rPr>
              <a:t>Les codes se </a:t>
            </a:r>
            <a:r>
              <a:rPr lang="en-US" err="1">
                <a:solidFill>
                  <a:srgbClr val="2B4561"/>
                </a:solidFill>
                <a:latin typeface="Poppins Light"/>
                <a:ea typeface="+mn-lt"/>
                <a:cs typeface="Poppins Light"/>
              </a:rPr>
              <a:t>répéteront</a:t>
            </a:r>
            <a:r>
              <a:rPr lang="en-US">
                <a:solidFill>
                  <a:srgbClr val="2B4561"/>
                </a:solidFill>
                <a:latin typeface="Poppins Light"/>
                <a:ea typeface="+mn-lt"/>
                <a:cs typeface="Poppins Light"/>
              </a:rPr>
              <a:t> dans les données </a:t>
            </a:r>
            <a:r>
              <a:rPr lang="en-US" err="1">
                <a:solidFill>
                  <a:srgbClr val="2B4561"/>
                </a:solidFill>
                <a:latin typeface="Poppins Light"/>
                <a:ea typeface="+mn-lt"/>
                <a:cs typeface="Poppins Light"/>
              </a:rPr>
              <a:t>extraites</a:t>
            </a:r>
            <a:r>
              <a:rPr lang="en-US">
                <a:solidFill>
                  <a:srgbClr val="2B4561"/>
                </a:solidFill>
                <a:latin typeface="Poppins Light"/>
                <a:ea typeface="+mn-lt"/>
                <a:cs typeface="Poppins Light"/>
              </a:rPr>
              <a:t> de </a:t>
            </a:r>
            <a:r>
              <a:rPr lang="en-US" err="1">
                <a:solidFill>
                  <a:srgbClr val="2B4561"/>
                </a:solidFill>
                <a:latin typeface="Poppins Light"/>
                <a:ea typeface="+mn-lt"/>
                <a:cs typeface="Poppins Light"/>
              </a:rPr>
              <a:t>différentes</a:t>
            </a:r>
            <a:r>
              <a:rPr lang="en-US">
                <a:solidFill>
                  <a:srgbClr val="2B4561"/>
                </a:solidFill>
                <a:latin typeface="Poppins Light"/>
                <a:ea typeface="+mn-lt"/>
                <a:cs typeface="Poppins Light"/>
              </a:rPr>
              <a:t> </a:t>
            </a:r>
            <a:r>
              <a:rPr lang="en-US" sz="1800">
                <a:solidFill>
                  <a:srgbClr val="2B4561"/>
                </a:solidFill>
                <a:latin typeface="Poppins Light"/>
                <a:ea typeface="+mn-lt"/>
                <a:cs typeface="Poppins Light"/>
              </a:rPr>
              <a:t>bases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ce</a:t>
            </a:r>
            <a:r>
              <a:rPr lang="en-US">
                <a:solidFill>
                  <a:srgbClr val="2B4561"/>
                </a:solidFill>
                <a:latin typeface="Poppins Light"/>
                <a:ea typeface="+mn-lt"/>
                <a:cs typeface="Poppins Light"/>
              </a:rPr>
              <a:t> qui </a:t>
            </a:r>
            <a:r>
              <a:rPr lang="en-US" err="1">
                <a:solidFill>
                  <a:srgbClr val="2B4561"/>
                </a:solidFill>
                <a:latin typeface="Poppins Light"/>
                <a:ea typeface="+mn-lt"/>
                <a:cs typeface="Poppins Light"/>
              </a:rPr>
              <a:t>vous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aidera</a:t>
            </a:r>
            <a:r>
              <a:rPr lang="en-US">
                <a:solidFill>
                  <a:srgbClr val="2B4561"/>
                </a:solidFill>
                <a:latin typeface="Poppins Light"/>
                <a:ea typeface="+mn-lt"/>
                <a:cs typeface="Poppins Light"/>
              </a:rPr>
              <a:t> à </a:t>
            </a:r>
            <a:r>
              <a:rPr lang="en-US" err="1">
                <a:solidFill>
                  <a:srgbClr val="2B4561"/>
                </a:solidFill>
                <a:latin typeface="Poppins Light"/>
                <a:ea typeface="+mn-lt"/>
                <a:cs typeface="Poppins Light"/>
              </a:rPr>
              <a:t>organiser</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ces</a:t>
            </a:r>
            <a:r>
              <a:rPr lang="en-US">
                <a:solidFill>
                  <a:srgbClr val="2B4561"/>
                </a:solidFill>
                <a:latin typeface="Poppins Light"/>
                <a:ea typeface="+mn-lt"/>
                <a:cs typeface="Poppins Light"/>
              </a:rPr>
              <a:t> données et à identifier les notions qui se </a:t>
            </a:r>
            <a:r>
              <a:rPr lang="en-US" err="1">
                <a:solidFill>
                  <a:srgbClr val="2B4561"/>
                </a:solidFill>
                <a:latin typeface="Poppins Light"/>
                <a:ea typeface="+mn-lt"/>
                <a:cs typeface="Poppins Light"/>
              </a:rPr>
              <a:t>retrouvent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d’une</a:t>
            </a:r>
            <a:r>
              <a:rPr lang="en-US">
                <a:solidFill>
                  <a:srgbClr val="2B4561"/>
                </a:solidFill>
                <a:latin typeface="Poppins Light"/>
                <a:ea typeface="+mn-lt"/>
                <a:cs typeface="Poppins Light"/>
              </a:rPr>
              <a:t> étude à </a:t>
            </a:r>
            <a:r>
              <a:rPr lang="en-US" err="1">
                <a:solidFill>
                  <a:srgbClr val="2B4561"/>
                </a:solidFill>
                <a:latin typeface="Poppins Light"/>
                <a:ea typeface="+mn-lt"/>
                <a:cs typeface="Poppins Light"/>
              </a:rPr>
              <a:t>l’autre</a:t>
            </a:r>
            <a:r>
              <a:rPr lang="en-US" sz="1800">
                <a:solidFill>
                  <a:srgbClr val="2B4561"/>
                </a:solidFill>
                <a:latin typeface="Poppins Light"/>
                <a:ea typeface="+mn-lt"/>
                <a:cs typeface="Poppins Light"/>
              </a:rPr>
              <a:t>.</a:t>
            </a:r>
            <a:endParaRPr lang="en-US"/>
          </a:p>
          <a:p>
            <a:r>
              <a:rPr lang="en-US">
                <a:solidFill>
                  <a:srgbClr val="2B4561"/>
                </a:solidFill>
                <a:latin typeface="Poppins Light"/>
                <a:ea typeface="+mn-lt"/>
                <a:cs typeface="Poppins Light"/>
              </a:rPr>
              <a:t>Une bonne pratique </a:t>
            </a:r>
            <a:r>
              <a:rPr lang="en-US" err="1">
                <a:solidFill>
                  <a:srgbClr val="2B4561"/>
                </a:solidFill>
                <a:latin typeface="Poppins Light"/>
                <a:ea typeface="+mn-lt"/>
                <a:cs typeface="Poppins Light"/>
              </a:rPr>
              <a:t>consiste</a:t>
            </a:r>
            <a:r>
              <a:rPr lang="en-US">
                <a:solidFill>
                  <a:srgbClr val="2B4561"/>
                </a:solidFill>
                <a:latin typeface="Poppins Light"/>
                <a:ea typeface="+mn-lt"/>
                <a:cs typeface="Poppins Light"/>
              </a:rPr>
              <a:t> à </a:t>
            </a:r>
            <a:r>
              <a:rPr lang="en-US" err="1">
                <a:solidFill>
                  <a:srgbClr val="2B4561"/>
                </a:solidFill>
                <a:latin typeface="Poppins Light"/>
                <a:ea typeface="+mn-lt"/>
                <a:cs typeface="Poppins Light"/>
              </a:rPr>
              <a:t>recontrôler</a:t>
            </a:r>
            <a:r>
              <a:rPr lang="en-US">
                <a:solidFill>
                  <a:srgbClr val="2B4561"/>
                </a:solidFill>
                <a:latin typeface="Poppins Light"/>
                <a:ea typeface="+mn-lt"/>
                <a:cs typeface="Poppins Light"/>
              </a:rPr>
              <a:t> les </a:t>
            </a:r>
            <a:r>
              <a:rPr lang="en-US" sz="1800">
                <a:solidFill>
                  <a:srgbClr val="2B4561"/>
                </a:solidFill>
                <a:latin typeface="Poppins Light"/>
                <a:ea typeface="+mn-lt"/>
                <a:cs typeface="Poppins Light"/>
              </a:rPr>
              <a:t>codes </a:t>
            </a:r>
            <a:r>
              <a:rPr lang="en-US">
                <a:solidFill>
                  <a:srgbClr val="2B4561"/>
                </a:solidFill>
                <a:latin typeface="Poppins Light"/>
                <a:ea typeface="+mn-lt"/>
                <a:cs typeface="Poppins Light"/>
              </a:rPr>
              <a:t>appliqués et à </a:t>
            </a:r>
            <a:r>
              <a:rPr lang="en-US" err="1">
                <a:solidFill>
                  <a:srgbClr val="2B4561"/>
                </a:solidFill>
                <a:latin typeface="Poppins Light"/>
                <a:ea typeface="+mn-lt"/>
                <a:cs typeface="Poppins Light"/>
              </a:rPr>
              <a:t>déterminer</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si</a:t>
            </a:r>
            <a:r>
              <a:rPr lang="en-US">
                <a:solidFill>
                  <a:srgbClr val="2B4561"/>
                </a:solidFill>
                <a:latin typeface="Poppins Light"/>
                <a:ea typeface="+mn-lt"/>
                <a:cs typeface="Poppins Light"/>
              </a:rPr>
              <a:t> des </a:t>
            </a:r>
            <a:r>
              <a:rPr lang="en-US" sz="1800">
                <a:solidFill>
                  <a:srgbClr val="2B4561"/>
                </a:solidFill>
                <a:latin typeface="Poppins Light"/>
                <a:ea typeface="+mn-lt"/>
                <a:cs typeface="Poppins Light"/>
              </a:rPr>
              <a:t>codes </a:t>
            </a:r>
            <a:r>
              <a:rPr lang="en-US" err="1">
                <a:solidFill>
                  <a:srgbClr val="2B4561"/>
                </a:solidFill>
                <a:latin typeface="Poppins Light"/>
                <a:ea typeface="+mn-lt"/>
                <a:cs typeface="Poppins Light"/>
              </a:rPr>
              <a:t>créés</a:t>
            </a:r>
            <a:r>
              <a:rPr lang="en-US">
                <a:solidFill>
                  <a:srgbClr val="2B4561"/>
                </a:solidFill>
                <a:latin typeface="Poppins Light"/>
                <a:ea typeface="+mn-lt"/>
                <a:cs typeface="Poppins Light"/>
              </a:rPr>
              <a:t> à un </a:t>
            </a:r>
            <a:r>
              <a:rPr lang="en-US" err="1">
                <a:solidFill>
                  <a:srgbClr val="2B4561"/>
                </a:solidFill>
                <a:latin typeface="Poppins Light"/>
                <a:ea typeface="+mn-lt"/>
                <a:cs typeface="Poppins Light"/>
              </a:rPr>
              <a:t>stade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ultérieur</a:t>
            </a:r>
            <a:r>
              <a:rPr lang="en-US">
                <a:solidFill>
                  <a:srgbClr val="2B4561"/>
                </a:solidFill>
                <a:latin typeface="Poppins Light"/>
                <a:ea typeface="+mn-lt"/>
                <a:cs typeface="Poppins Light"/>
              </a:rPr>
              <a:t> du processus </a:t>
            </a:r>
            <a:r>
              <a:rPr lang="en-US" err="1">
                <a:solidFill>
                  <a:srgbClr val="2B4561"/>
                </a:solidFill>
                <a:latin typeface="Poppins Light"/>
                <a:ea typeface="+mn-lt"/>
                <a:cs typeface="Poppins Light"/>
              </a:rPr>
              <a:t>peuvent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s’appliquer</a:t>
            </a:r>
            <a:r>
              <a:rPr lang="en-US">
                <a:solidFill>
                  <a:srgbClr val="2B4561"/>
                </a:solidFill>
                <a:latin typeface="Poppins Light"/>
                <a:ea typeface="+mn-lt"/>
                <a:cs typeface="Poppins Light"/>
              </a:rPr>
              <a:t> aux données </a:t>
            </a:r>
            <a:r>
              <a:rPr lang="en-US" err="1">
                <a:solidFill>
                  <a:srgbClr val="2B4561"/>
                </a:solidFill>
                <a:latin typeface="Poppins Light"/>
                <a:ea typeface="+mn-lt"/>
                <a:cs typeface="Poppins Light"/>
              </a:rPr>
              <a:t>analysées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en</a:t>
            </a:r>
            <a:r>
              <a:rPr lang="en-US">
                <a:solidFill>
                  <a:srgbClr val="2B4561"/>
                </a:solidFill>
                <a:latin typeface="Poppins Light"/>
                <a:ea typeface="+mn-lt"/>
                <a:cs typeface="Poppins Light"/>
              </a:rPr>
              <a:t> premier</a:t>
            </a:r>
            <a:r>
              <a:rPr lang="en-US" sz="1800">
                <a:solidFill>
                  <a:srgbClr val="2B4561"/>
                </a:solidFill>
                <a:latin typeface="Poppins Light"/>
                <a:ea typeface="+mn-lt"/>
                <a:cs typeface="Poppins Light"/>
              </a:rPr>
              <a:t>.</a:t>
            </a:r>
            <a:r>
              <a:rPr lang="en-US">
                <a:solidFill>
                  <a:srgbClr val="2B4561"/>
                </a:solidFill>
                <a:latin typeface="Poppins Light"/>
                <a:ea typeface="+mn-lt"/>
                <a:cs typeface="Poppins Light"/>
              </a:rPr>
              <a:t> </a:t>
            </a:r>
            <a:endParaRPr lang="en-US"/>
          </a:p>
          <a:p>
            <a:pPr>
              <a:lnSpc>
                <a:spcPts val="2550"/>
              </a:lnSpc>
            </a:pPr>
            <a:endParaRPr lang="en-US" sz="1800">
              <a:solidFill>
                <a:srgbClr val="2B4561"/>
              </a:solidFill>
              <a:latin typeface="Poppins Light"/>
              <a:ea typeface="Calibri"/>
              <a:cs typeface="Poppins Light"/>
            </a:endParaRPr>
          </a:p>
        </p:txBody>
      </p:sp>
      <p:sp>
        <p:nvSpPr>
          <p:cNvPr id="4" name="name_03"/>
          <p:cNvSpPr/>
          <p:nvPr/>
        </p:nvSpPr>
        <p:spPr>
          <a:xfrm>
            <a:off x="942975" y="6943725"/>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03</a:t>
            </a:r>
            <a:endParaRPr lang="en-US" sz="7500"/>
          </a:p>
        </p:txBody>
      </p:sp>
      <p:sp>
        <p:nvSpPr>
          <p:cNvPr id="5" name="For example you are reading through extracted data in order to better understand the experiences of redeployed staff and the first few lines describe staff experiencing anxiety Hence you create a anxiety code and apply this code to this segment of text"/>
          <p:cNvSpPr/>
          <p:nvPr/>
        </p:nvSpPr>
        <p:spPr>
          <a:xfrm>
            <a:off x="2476500" y="5200650"/>
            <a:ext cx="14620875" cy="6477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Par </a:t>
            </a:r>
            <a:r>
              <a:rPr lang="en-US" err="1">
                <a:solidFill>
                  <a:srgbClr val="2B4561"/>
                </a:solidFill>
                <a:latin typeface="Poppins Light"/>
                <a:ea typeface="+mn-lt"/>
                <a:cs typeface="Poppins Light"/>
              </a:rPr>
              <a:t>exemple</a:t>
            </a:r>
            <a:r>
              <a:rPr lang="en-US" sz="1800">
                <a:solidFill>
                  <a:srgbClr val="2B4561"/>
                </a:solidFill>
                <a:latin typeface="Poppins Light"/>
                <a:ea typeface="+mn-lt"/>
                <a:cs typeface="Poppins Light"/>
              </a:rPr>
              <a:t>, </a:t>
            </a:r>
            <a:r>
              <a:rPr lang="en-US" err="1">
                <a:solidFill>
                  <a:srgbClr val="2B4561"/>
                </a:solidFill>
                <a:latin typeface="Poppins Light"/>
                <a:ea typeface="+mn-lt"/>
                <a:cs typeface="Poppins Light"/>
              </a:rPr>
              <a:t>vous</a:t>
            </a:r>
            <a:r>
              <a:rPr lang="en-US">
                <a:solidFill>
                  <a:srgbClr val="2B4561"/>
                </a:solidFill>
                <a:latin typeface="Poppins Light"/>
                <a:ea typeface="+mn-lt"/>
                <a:cs typeface="Poppins Light"/>
              </a:rPr>
              <a:t> lisez des données extraites pour mieux comprendre comment les personnels de santé ont vécu leur redéploiement</a:t>
            </a:r>
            <a:r>
              <a:rPr lang="en-US" sz="1800">
                <a:solidFill>
                  <a:srgbClr val="2B4561"/>
                </a:solidFill>
                <a:latin typeface="Poppins Light"/>
                <a:ea typeface="+mn-lt"/>
                <a:cs typeface="Poppins Light"/>
              </a:rPr>
              <a:t>, </a:t>
            </a:r>
            <a:r>
              <a:rPr lang="en-US">
                <a:solidFill>
                  <a:srgbClr val="2B4561"/>
                </a:solidFill>
                <a:latin typeface="Poppins Light"/>
                <a:ea typeface="+mn-lt"/>
                <a:cs typeface="Poppins Light"/>
              </a:rPr>
              <a:t>et les toutes premières lignes décrivent des personnes en proie à l’« anxiété ». Vous créez donc un </a:t>
            </a:r>
            <a:r>
              <a:rPr lang="en-US" sz="1800">
                <a:solidFill>
                  <a:srgbClr val="2B4561"/>
                </a:solidFill>
                <a:latin typeface="Poppins Light"/>
                <a:ea typeface="+mn-lt"/>
                <a:cs typeface="Poppins Light"/>
              </a:rPr>
              <a:t>code </a:t>
            </a:r>
            <a:r>
              <a:rPr lang="en-US">
                <a:solidFill>
                  <a:srgbClr val="2B4561"/>
                </a:solidFill>
                <a:latin typeface="Poppins Light"/>
                <a:ea typeface="+mn-lt"/>
                <a:cs typeface="Poppins Light"/>
              </a:rPr>
              <a:t>« anxiété », que vous appliquez à cette </a:t>
            </a:r>
            <a:r>
              <a:rPr lang="en-US" err="1">
                <a:solidFill>
                  <a:srgbClr val="2B4561"/>
                </a:solidFill>
                <a:latin typeface="Poppins Light"/>
                <a:ea typeface="+mn-lt"/>
                <a:cs typeface="Poppins Light"/>
              </a:rPr>
              <a:t>partie</a:t>
            </a:r>
            <a:r>
              <a:rPr lang="en-US">
                <a:solidFill>
                  <a:srgbClr val="2B4561"/>
                </a:solidFill>
                <a:latin typeface="Poppins Light"/>
                <a:ea typeface="+mn-lt"/>
                <a:cs typeface="Poppins Light"/>
              </a:rPr>
              <a:t> du </a:t>
            </a:r>
            <a:r>
              <a:rPr lang="en-US" err="1">
                <a:solidFill>
                  <a:srgbClr val="2B4561"/>
                </a:solidFill>
                <a:latin typeface="Poppins Light"/>
                <a:ea typeface="+mn-lt"/>
                <a:cs typeface="Poppins Light"/>
              </a:rPr>
              <a:t>texte</a:t>
            </a:r>
            <a:r>
              <a:rPr lang="en-US" sz="1800">
                <a:solidFill>
                  <a:srgbClr val="2B4561"/>
                </a:solidFill>
                <a:latin typeface="Poppins Light"/>
                <a:ea typeface="+mn-lt"/>
                <a:cs typeface="Poppins Light"/>
              </a:rPr>
              <a:t>.</a:t>
            </a:r>
            <a:r>
              <a:rPr lang="en-US">
                <a:solidFill>
                  <a:srgbClr val="2B4561"/>
                </a:solidFill>
                <a:latin typeface="Poppins Light"/>
                <a:ea typeface="+mn-lt"/>
                <a:cs typeface="Poppins Light"/>
              </a:rPr>
              <a:t> </a:t>
            </a:r>
            <a:endParaRPr lang="en-US"/>
          </a:p>
          <a:p>
            <a:pPr>
              <a:lnSpc>
                <a:spcPts val="2550"/>
              </a:lnSpc>
            </a:pPr>
            <a:endParaRPr lang="en-US" sz="1800">
              <a:solidFill>
                <a:srgbClr val="2B4561"/>
              </a:solidFill>
              <a:latin typeface="Poppins Light"/>
              <a:ea typeface="Calibri"/>
              <a:cs typeface="Poppins Light"/>
            </a:endParaRPr>
          </a:p>
        </p:txBody>
      </p:sp>
      <p:sp>
        <p:nvSpPr>
          <p:cNvPr id="6" name="name_02"/>
          <p:cNvSpPr/>
          <p:nvPr/>
        </p:nvSpPr>
        <p:spPr>
          <a:xfrm>
            <a:off x="942975" y="4914900"/>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02</a:t>
            </a:r>
            <a:endParaRPr lang="en-US" sz="7500"/>
          </a:p>
        </p:txBody>
      </p:sp>
      <p:sp>
        <p:nvSpPr>
          <p:cNvPr id="7" name="Go through your extracted data line-by-line and apply codes which represent the meaning of the text selected Codes are simply terms generated by the researcher which are then consistently applied across all the extracted data"/>
          <p:cNvSpPr/>
          <p:nvPr/>
        </p:nvSpPr>
        <p:spPr>
          <a:xfrm>
            <a:off x="2476500" y="3314700"/>
            <a:ext cx="14620875" cy="647700"/>
          </a:xfrm>
          <a:prstGeom prst="rect">
            <a:avLst/>
          </a:prstGeom>
          <a:noFill/>
          <a:ln/>
        </p:spPr>
        <p:txBody>
          <a:bodyPr wrap="square" lIns="0" tIns="0" rIns="0" bIns="0" rtlCol="0" anchor="t"/>
          <a:lstStyle/>
          <a:p>
            <a:r>
              <a:rPr lang="en-US" err="1">
                <a:solidFill>
                  <a:srgbClr val="2B4561"/>
                </a:solidFill>
                <a:latin typeface="Poppins Light"/>
                <a:ea typeface="+mn-lt"/>
                <a:cs typeface="Poppins Light"/>
              </a:rPr>
              <a:t>Examinez</a:t>
            </a:r>
            <a:r>
              <a:rPr lang="en-US">
                <a:solidFill>
                  <a:srgbClr val="2B4561"/>
                </a:solidFill>
                <a:latin typeface="Poppins Light"/>
                <a:ea typeface="+mn-lt"/>
                <a:cs typeface="Poppins Light"/>
              </a:rPr>
              <a:t> les données </a:t>
            </a:r>
            <a:r>
              <a:rPr lang="en-US" err="1">
                <a:solidFill>
                  <a:srgbClr val="2B4561"/>
                </a:solidFill>
                <a:latin typeface="Poppins Light"/>
                <a:ea typeface="+mn-lt"/>
                <a:cs typeface="Poppins Light"/>
              </a:rPr>
              <a:t>extraites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ligne</a:t>
            </a:r>
            <a:r>
              <a:rPr lang="en-US">
                <a:solidFill>
                  <a:srgbClr val="2B4561"/>
                </a:solidFill>
                <a:latin typeface="Poppins Light"/>
                <a:ea typeface="+mn-lt"/>
                <a:cs typeface="Poppins Light"/>
              </a:rPr>
              <a:t> par </a:t>
            </a:r>
            <a:r>
              <a:rPr lang="en-US" err="1">
                <a:solidFill>
                  <a:srgbClr val="2B4561"/>
                </a:solidFill>
                <a:latin typeface="Poppins Light"/>
                <a:ea typeface="+mn-lt"/>
                <a:cs typeface="Poppins Light"/>
              </a:rPr>
              <a:t>ligne</a:t>
            </a:r>
            <a:r>
              <a:rPr lang="en-US">
                <a:solidFill>
                  <a:srgbClr val="2B4561"/>
                </a:solidFill>
                <a:latin typeface="Poppins Light"/>
                <a:ea typeface="+mn-lt"/>
                <a:cs typeface="Poppins Light"/>
              </a:rPr>
              <a:t> et </a:t>
            </a:r>
            <a:r>
              <a:rPr lang="en-US" err="1">
                <a:solidFill>
                  <a:srgbClr val="2B4561"/>
                </a:solidFill>
                <a:latin typeface="Poppins Light"/>
                <a:ea typeface="+mn-lt"/>
                <a:cs typeface="Poppins Light"/>
              </a:rPr>
              <a:t>attribuez-leur</a:t>
            </a:r>
            <a:r>
              <a:rPr lang="en-US">
                <a:solidFill>
                  <a:srgbClr val="2B4561"/>
                </a:solidFill>
                <a:latin typeface="Poppins Light"/>
                <a:ea typeface="+mn-lt"/>
                <a:cs typeface="Poppins Light"/>
              </a:rPr>
              <a:t> des « </a:t>
            </a:r>
            <a:r>
              <a:rPr lang="en-US" sz="1800">
                <a:solidFill>
                  <a:srgbClr val="2B4561"/>
                </a:solidFill>
                <a:latin typeface="Poppins Light"/>
                <a:ea typeface="+mn-lt"/>
                <a:cs typeface="Poppins Light"/>
              </a:rPr>
              <a:t>codes</a:t>
            </a:r>
            <a:r>
              <a:rPr lang="en-US">
                <a:solidFill>
                  <a:srgbClr val="2B4561"/>
                </a:solidFill>
                <a:latin typeface="Poppins Light"/>
                <a:ea typeface="+mn-lt"/>
                <a:cs typeface="Poppins Light"/>
              </a:rPr>
              <a:t> » </a:t>
            </a:r>
            <a:r>
              <a:rPr lang="en-US" err="1">
                <a:solidFill>
                  <a:srgbClr val="2B4561"/>
                </a:solidFill>
                <a:latin typeface="Poppins Light"/>
                <a:ea typeface="+mn-lt"/>
                <a:cs typeface="Poppins Light"/>
              </a:rPr>
              <a:t>résumant</a:t>
            </a:r>
            <a:r>
              <a:rPr lang="en-US">
                <a:solidFill>
                  <a:srgbClr val="2B4561"/>
                </a:solidFill>
                <a:latin typeface="Poppins Light"/>
                <a:ea typeface="+mn-lt"/>
                <a:cs typeface="Poppins Light"/>
              </a:rPr>
              <a:t> le </a:t>
            </a:r>
            <a:r>
              <a:rPr lang="en-US" err="1">
                <a:solidFill>
                  <a:srgbClr val="2B4561"/>
                </a:solidFill>
                <a:latin typeface="Poppins Light"/>
                <a:ea typeface="+mn-lt"/>
                <a:cs typeface="Poppins Light"/>
              </a:rPr>
              <a:t>sens</a:t>
            </a:r>
            <a:r>
              <a:rPr lang="en-US">
                <a:solidFill>
                  <a:srgbClr val="2B4561"/>
                </a:solidFill>
                <a:latin typeface="Poppins Light"/>
                <a:ea typeface="+mn-lt"/>
                <a:cs typeface="Poppins Light"/>
              </a:rPr>
              <a:t> du </a:t>
            </a:r>
            <a:r>
              <a:rPr lang="en-US" err="1">
                <a:solidFill>
                  <a:srgbClr val="2B4561"/>
                </a:solidFill>
                <a:latin typeface="Poppins Light"/>
                <a:ea typeface="+mn-lt"/>
                <a:cs typeface="Poppins Light"/>
              </a:rPr>
              <a:t>texte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sélectionné</a:t>
            </a:r>
            <a:r>
              <a:rPr lang="en-US" sz="1800">
                <a:solidFill>
                  <a:srgbClr val="2B4561"/>
                </a:solidFill>
                <a:latin typeface="Poppins Light"/>
                <a:ea typeface="+mn-lt"/>
                <a:cs typeface="Poppins Light"/>
              </a:rPr>
              <a:t>. </a:t>
            </a:r>
            <a:r>
              <a:rPr lang="en-US" err="1">
                <a:solidFill>
                  <a:srgbClr val="2B4561"/>
                </a:solidFill>
                <a:latin typeface="Poppins Light"/>
                <a:ea typeface="+mn-lt"/>
                <a:cs typeface="Poppins Light"/>
              </a:rPr>
              <a:t>Ces</a:t>
            </a:r>
            <a:r>
              <a:rPr lang="en-US">
                <a:solidFill>
                  <a:srgbClr val="2B4561"/>
                </a:solidFill>
                <a:latin typeface="Poppins Light"/>
                <a:ea typeface="+mn-lt"/>
                <a:cs typeface="Poppins Light"/>
              </a:rPr>
              <a:t> « codes » </a:t>
            </a:r>
            <a:r>
              <a:rPr lang="en-US" err="1">
                <a:solidFill>
                  <a:srgbClr val="2B4561"/>
                </a:solidFill>
                <a:latin typeface="Poppins Light"/>
                <a:ea typeface="+mn-lt"/>
                <a:cs typeface="Poppins Light"/>
              </a:rPr>
              <a:t>sont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simplement</a:t>
            </a:r>
            <a:r>
              <a:rPr lang="en-US">
                <a:solidFill>
                  <a:srgbClr val="2B4561"/>
                </a:solidFill>
                <a:latin typeface="Poppins Light"/>
                <a:ea typeface="+mn-lt"/>
                <a:cs typeface="Poppins Light"/>
              </a:rPr>
              <a:t> des </a:t>
            </a:r>
            <a:r>
              <a:rPr lang="en-US" err="1">
                <a:solidFill>
                  <a:srgbClr val="2B4561"/>
                </a:solidFill>
                <a:latin typeface="Poppins Light"/>
                <a:ea typeface="+mn-lt"/>
                <a:cs typeface="Poppins Light"/>
              </a:rPr>
              <a:t>termes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déterminés</a:t>
            </a:r>
            <a:r>
              <a:rPr lang="en-US">
                <a:solidFill>
                  <a:srgbClr val="2B4561"/>
                </a:solidFill>
                <a:latin typeface="Poppins Light"/>
                <a:ea typeface="+mn-lt"/>
                <a:cs typeface="Poppins Light"/>
              </a:rPr>
              <a:t> par le </a:t>
            </a:r>
            <a:r>
              <a:rPr lang="en-US" err="1">
                <a:solidFill>
                  <a:srgbClr val="2B4561"/>
                </a:solidFill>
                <a:latin typeface="Poppins Light"/>
                <a:ea typeface="+mn-lt"/>
                <a:cs typeface="Poppins Light"/>
              </a:rPr>
              <a:t>chercheur</a:t>
            </a:r>
            <a:r>
              <a:rPr lang="en-US">
                <a:solidFill>
                  <a:srgbClr val="2B4561"/>
                </a:solidFill>
                <a:latin typeface="Poppins Light"/>
                <a:ea typeface="+mn-lt"/>
                <a:cs typeface="Poppins Light"/>
              </a:rPr>
              <a:t>, qui </a:t>
            </a:r>
            <a:r>
              <a:rPr lang="en-US" err="1">
                <a:solidFill>
                  <a:srgbClr val="2B4561"/>
                </a:solidFill>
                <a:latin typeface="Poppins Light"/>
                <a:ea typeface="+mn-lt"/>
                <a:cs typeface="Poppins Light"/>
              </a:rPr>
              <a:t>doivent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être</a:t>
            </a:r>
            <a:r>
              <a:rPr lang="en-US">
                <a:solidFill>
                  <a:srgbClr val="2B4561"/>
                </a:solidFill>
                <a:latin typeface="Poppins Light"/>
                <a:ea typeface="+mn-lt"/>
                <a:cs typeface="Poppins Light"/>
              </a:rPr>
              <a:t> appliqués de façon </a:t>
            </a:r>
            <a:r>
              <a:rPr lang="en-US" err="1">
                <a:solidFill>
                  <a:srgbClr val="2B4561"/>
                </a:solidFill>
                <a:latin typeface="Poppins Light"/>
                <a:ea typeface="+mn-lt"/>
                <a:cs typeface="Poppins Light"/>
              </a:rPr>
              <a:t>systématique</a:t>
            </a:r>
            <a:r>
              <a:rPr lang="en-US">
                <a:solidFill>
                  <a:srgbClr val="2B4561"/>
                </a:solidFill>
                <a:latin typeface="Poppins Light"/>
                <a:ea typeface="+mn-lt"/>
                <a:cs typeface="Poppins Light"/>
              </a:rPr>
              <a:t> à </a:t>
            </a:r>
            <a:r>
              <a:rPr lang="en-US" err="1">
                <a:solidFill>
                  <a:srgbClr val="2B4561"/>
                </a:solidFill>
                <a:latin typeface="Poppins Light"/>
                <a:ea typeface="+mn-lt"/>
                <a:cs typeface="Poppins Light"/>
              </a:rPr>
              <a:t>l’ensemble</a:t>
            </a:r>
            <a:r>
              <a:rPr lang="en-US">
                <a:solidFill>
                  <a:srgbClr val="2B4561"/>
                </a:solidFill>
                <a:latin typeface="Poppins Light"/>
                <a:ea typeface="+mn-lt"/>
                <a:cs typeface="Poppins Light"/>
              </a:rPr>
              <a:t> des données </a:t>
            </a:r>
            <a:r>
              <a:rPr lang="en-US" err="1">
                <a:solidFill>
                  <a:srgbClr val="2B4561"/>
                </a:solidFill>
                <a:latin typeface="Poppins Light"/>
                <a:ea typeface="+mn-lt"/>
                <a:cs typeface="Poppins Light"/>
              </a:rPr>
              <a:t>extraites</a:t>
            </a:r>
            <a:r>
              <a:rPr lang="en-US" sz="1800">
                <a:solidFill>
                  <a:srgbClr val="2B4561"/>
                </a:solidFill>
                <a:latin typeface="Poppins Light"/>
                <a:ea typeface="+mn-lt"/>
                <a:cs typeface="Poppins Light"/>
              </a:rPr>
              <a:t>.</a:t>
            </a:r>
            <a:endParaRPr lang="en-US"/>
          </a:p>
          <a:p>
            <a:pPr>
              <a:lnSpc>
                <a:spcPts val="2550"/>
              </a:lnSpc>
            </a:pPr>
            <a:endParaRPr lang="en-US" sz="1800">
              <a:solidFill>
                <a:srgbClr val="2B4561"/>
              </a:solidFill>
              <a:latin typeface="Poppins Light"/>
              <a:ea typeface="Calibri"/>
              <a:cs typeface="Poppins Light"/>
            </a:endParaRPr>
          </a:p>
        </p:txBody>
      </p:sp>
      <p:sp>
        <p:nvSpPr>
          <p:cNvPr id="8" name="name_01"/>
          <p:cNvSpPr/>
          <p:nvPr/>
        </p:nvSpPr>
        <p:spPr>
          <a:xfrm>
            <a:off x="942975" y="3028950"/>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01</a:t>
            </a:r>
            <a:endParaRPr lang="en-US" sz="7500"/>
          </a:p>
        </p:txBody>
      </p:sp>
      <p:sp>
        <p:nvSpPr>
          <p:cNvPr id="9" name="Coding text"/>
          <p:cNvSpPr/>
          <p:nvPr/>
        </p:nvSpPr>
        <p:spPr>
          <a:xfrm>
            <a:off x="952500" y="800100"/>
            <a:ext cx="16268700" cy="904875"/>
          </a:xfrm>
          <a:prstGeom prst="rect">
            <a:avLst/>
          </a:prstGeom>
          <a:noFill/>
          <a:ln/>
        </p:spPr>
        <p:txBody>
          <a:bodyPr wrap="square" lIns="0" tIns="0" rIns="0" bIns="0" rtlCol="0" anchor="b"/>
          <a:lstStyle/>
          <a:p>
            <a:r>
              <a:rPr lang="en-US" sz="5250">
                <a:solidFill>
                  <a:srgbClr val="FFFFFF"/>
                </a:solidFill>
                <a:latin typeface="Poppins SemiBold"/>
                <a:ea typeface="+mn-lt"/>
                <a:cs typeface="Poppins SemiBold"/>
              </a:rPr>
              <a:t>Coder un </a:t>
            </a:r>
            <a:r>
              <a:rPr lang="en-US" sz="5250" err="1">
                <a:solidFill>
                  <a:srgbClr val="FFFFFF"/>
                </a:solidFill>
                <a:latin typeface="Poppins SemiBold"/>
                <a:ea typeface="+mn-lt"/>
                <a:cs typeface="Poppins SemiBold"/>
              </a:rPr>
              <a:t>texte</a:t>
            </a:r>
            <a:endParaRPr lang="en-US" err="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Understand the opportunities and challenges for synthesizing qualitative and quantitative evidence in an emergency context"/>
          <p:cNvSpPr/>
          <p:nvPr/>
        </p:nvSpPr>
        <p:spPr>
          <a:xfrm>
            <a:off x="2476500" y="7429500"/>
            <a:ext cx="12639675" cy="914400"/>
          </a:xfrm>
          <a:prstGeom prst="rect">
            <a:avLst/>
          </a:prstGeom>
          <a:noFill/>
          <a:ln/>
        </p:spPr>
        <p:txBody>
          <a:bodyPr wrap="square" lIns="0" tIns="0" rIns="0" bIns="0" rtlCol="0" anchor="t"/>
          <a:lstStyle/>
          <a:p>
            <a:r>
              <a:rPr lang="en-US" sz="2400" err="1">
                <a:solidFill>
                  <a:srgbClr val="2B4561"/>
                </a:solidFill>
                <a:latin typeface="Poppins Light"/>
                <a:ea typeface="+mn-lt"/>
                <a:cs typeface="Poppins Light"/>
              </a:rPr>
              <a:t>Comprendre</a:t>
            </a:r>
            <a:r>
              <a:rPr lang="en-US" sz="2400">
                <a:solidFill>
                  <a:srgbClr val="2B4561"/>
                </a:solidFill>
                <a:latin typeface="Poppins Light"/>
                <a:ea typeface="+mn-lt"/>
                <a:cs typeface="Poppins Light"/>
              </a:rPr>
              <a:t> les </a:t>
            </a:r>
            <a:r>
              <a:rPr lang="en-US" sz="2400" err="1">
                <a:solidFill>
                  <a:srgbClr val="2B4561"/>
                </a:solidFill>
                <a:latin typeface="Poppins Light"/>
                <a:ea typeface="+mn-lt"/>
                <a:cs typeface="Poppins Light"/>
              </a:rPr>
              <a:t>possibilités</a:t>
            </a:r>
            <a:r>
              <a:rPr lang="en-US" sz="2400">
                <a:solidFill>
                  <a:srgbClr val="2B4561"/>
                </a:solidFill>
                <a:latin typeface="Poppins Light"/>
                <a:ea typeface="+mn-lt"/>
                <a:cs typeface="Poppins Light"/>
              </a:rPr>
              <a:t> et les difficultés liées à la synthèse de données factuelles qualitatives et quantitatives dans un contexte d’urgence.</a:t>
            </a:r>
            <a:endParaRPr lang="en-US"/>
          </a:p>
          <a:p>
            <a:pPr marL="0" indent="0" algn="l">
              <a:lnSpc>
                <a:spcPts val="3600"/>
              </a:lnSpc>
              <a:buNone/>
            </a:pPr>
            <a:endParaRPr lang="en-US" sz="2400">
              <a:solidFill>
                <a:srgbClr val="2B4561"/>
              </a:solidFill>
              <a:latin typeface="Poppins Light"/>
              <a:cs typeface="Poppins Light"/>
            </a:endParaRPr>
          </a:p>
        </p:txBody>
      </p:sp>
      <p:sp>
        <p:nvSpPr>
          <p:cNvPr id="4" name="name_03"/>
          <p:cNvSpPr/>
          <p:nvPr/>
        </p:nvSpPr>
        <p:spPr>
          <a:xfrm>
            <a:off x="942975" y="7286625"/>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03</a:t>
            </a:r>
            <a:endParaRPr lang="en-US" sz="7500"/>
          </a:p>
        </p:txBody>
      </p:sp>
      <p:sp>
        <p:nvSpPr>
          <p:cNvPr id="5" name="Become familiar with the steps to effectively synthesizing qualitative evidence"/>
          <p:cNvSpPr/>
          <p:nvPr/>
        </p:nvSpPr>
        <p:spPr>
          <a:xfrm>
            <a:off x="2476500" y="5905500"/>
            <a:ext cx="12544425" cy="457200"/>
          </a:xfrm>
          <a:prstGeom prst="rect">
            <a:avLst/>
          </a:prstGeom>
          <a:noFill/>
          <a:ln/>
        </p:spPr>
        <p:txBody>
          <a:bodyPr wrap="square" lIns="0" tIns="0" rIns="0" bIns="0" rtlCol="0" anchor="t"/>
          <a:lstStyle/>
          <a:p>
            <a:r>
              <a:rPr lang="en-US" sz="2400">
                <a:solidFill>
                  <a:srgbClr val="2B4561"/>
                </a:solidFill>
                <a:latin typeface="Poppins Light"/>
                <a:ea typeface="+mn-lt"/>
                <a:cs typeface="Poppins Light"/>
              </a:rPr>
              <a:t>Se </a:t>
            </a:r>
            <a:r>
              <a:rPr lang="en-US" sz="2400" err="1">
                <a:solidFill>
                  <a:srgbClr val="2B4561"/>
                </a:solidFill>
                <a:latin typeface="Poppins Light"/>
                <a:ea typeface="+mn-lt"/>
                <a:cs typeface="Poppins Light"/>
              </a:rPr>
              <a:t>familiariser</a:t>
            </a:r>
            <a:r>
              <a:rPr lang="en-US" sz="2400">
                <a:solidFill>
                  <a:srgbClr val="2B4561"/>
                </a:solidFill>
                <a:latin typeface="Poppins Light"/>
                <a:ea typeface="+mn-lt"/>
                <a:cs typeface="Poppins Light"/>
              </a:rPr>
              <a:t> avec les étapes nécessaires pour synthétiser efficacement des données factuelles qualitatives.</a:t>
            </a:r>
            <a:endParaRPr lang="en-US"/>
          </a:p>
          <a:p>
            <a:pPr>
              <a:lnSpc>
                <a:spcPts val="3600"/>
              </a:lnSpc>
            </a:pPr>
            <a:endParaRPr lang="en-US" sz="2400">
              <a:ea typeface="Calibri"/>
              <a:cs typeface="Calibri"/>
            </a:endParaRPr>
          </a:p>
        </p:txBody>
      </p:sp>
      <p:sp>
        <p:nvSpPr>
          <p:cNvPr id="6" name="name_02"/>
          <p:cNvSpPr/>
          <p:nvPr/>
        </p:nvSpPr>
        <p:spPr>
          <a:xfrm>
            <a:off x="942975" y="5572125"/>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02</a:t>
            </a:r>
            <a:endParaRPr lang="en-US" sz="7500"/>
          </a:p>
        </p:txBody>
      </p:sp>
      <p:sp>
        <p:nvSpPr>
          <p:cNvPr id="7" name="Be able to identify access and assess evidence from different sources to inform strategies and policy decision-making"/>
          <p:cNvSpPr/>
          <p:nvPr/>
        </p:nvSpPr>
        <p:spPr>
          <a:xfrm>
            <a:off x="2476500" y="3990975"/>
            <a:ext cx="12544425" cy="914400"/>
          </a:xfrm>
          <a:prstGeom prst="rect">
            <a:avLst/>
          </a:prstGeom>
          <a:noFill/>
          <a:ln/>
        </p:spPr>
        <p:txBody>
          <a:bodyPr wrap="square" lIns="0" tIns="0" rIns="0" bIns="0" rtlCol="0" anchor="t"/>
          <a:lstStyle/>
          <a:p>
            <a:r>
              <a:rPr lang="en-US" sz="2400" err="1">
                <a:solidFill>
                  <a:srgbClr val="2B4561"/>
                </a:solidFill>
                <a:latin typeface="Poppins Light"/>
                <a:ea typeface="+mn-lt"/>
                <a:cs typeface="+mn-lt"/>
              </a:rPr>
              <a:t>Être</a:t>
            </a:r>
            <a:r>
              <a:rPr lang="en-US" sz="2400">
                <a:solidFill>
                  <a:srgbClr val="2B4561"/>
                </a:solidFill>
                <a:latin typeface="Poppins Light"/>
                <a:ea typeface="+mn-lt"/>
                <a:cs typeface="+mn-lt"/>
              </a:rPr>
              <a:t> capable </a:t>
            </a:r>
            <a:r>
              <a:rPr lang="en-US" sz="2400" err="1">
                <a:solidFill>
                  <a:srgbClr val="2B4561"/>
                </a:solidFill>
                <a:latin typeface="Poppins Light"/>
                <a:ea typeface="+mn-lt"/>
                <a:cs typeface="+mn-lt"/>
              </a:rPr>
              <a:t>d’identifier</a:t>
            </a:r>
            <a:r>
              <a:rPr lang="en-US" sz="2400">
                <a:solidFill>
                  <a:srgbClr val="2B4561"/>
                </a:solidFill>
                <a:latin typeface="Poppins Light"/>
                <a:ea typeface="+mn-lt"/>
                <a:cs typeface="+mn-lt"/>
              </a:rPr>
              <a:t> les données factuelles à recueillir auprès de différentes sources, d’accéder à ces données et de les évaluer en vue d’orienter les stratégies et l’élaboration des politiques.</a:t>
            </a:r>
            <a:endParaRPr lang="en-US">
              <a:latin typeface="Poppins Light"/>
              <a:ea typeface="Calibri" panose="020F0502020204030204"/>
              <a:cs typeface="Calibri" panose="020F0502020204030204"/>
            </a:endParaRPr>
          </a:p>
          <a:p>
            <a:pPr marL="0" indent="0" algn="l">
              <a:lnSpc>
                <a:spcPts val="3600"/>
              </a:lnSpc>
              <a:buNone/>
            </a:pPr>
            <a:endParaRPr lang="en-US" sz="2400">
              <a:solidFill>
                <a:srgbClr val="2B4561"/>
              </a:solidFill>
              <a:latin typeface="Poppins Light"/>
              <a:cs typeface="Poppins Light"/>
            </a:endParaRPr>
          </a:p>
        </p:txBody>
      </p:sp>
      <p:sp>
        <p:nvSpPr>
          <p:cNvPr id="8"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01</a:t>
            </a:r>
            <a:endParaRPr lang="en-US" sz="7500"/>
          </a:p>
        </p:txBody>
      </p:sp>
      <p:sp>
        <p:nvSpPr>
          <p:cNvPr id="9" name="Learning Outcomes"/>
          <p:cNvSpPr/>
          <p:nvPr/>
        </p:nvSpPr>
        <p:spPr>
          <a:xfrm>
            <a:off x="952500" y="800100"/>
            <a:ext cx="16268700" cy="904875"/>
          </a:xfrm>
          <a:prstGeom prst="rect">
            <a:avLst/>
          </a:prstGeom>
          <a:noFill/>
          <a:ln/>
        </p:spPr>
        <p:txBody>
          <a:bodyPr wrap="square" lIns="0" tIns="0" rIns="0" bIns="0" rtlCol="0" anchor="b"/>
          <a:lstStyle/>
          <a:p>
            <a:r>
              <a:rPr lang="en-US" sz="5250" b="1" err="1">
                <a:solidFill>
                  <a:srgbClr val="FFFFFF"/>
                </a:solidFill>
                <a:latin typeface="Poppins SemiBold"/>
                <a:ea typeface="+mn-lt"/>
                <a:cs typeface="+mn-lt"/>
              </a:rPr>
              <a:t>Objectifs</a:t>
            </a:r>
            <a:r>
              <a:rPr lang="en-US" sz="5250" b="1">
                <a:solidFill>
                  <a:srgbClr val="FFFFFF"/>
                </a:solidFill>
                <a:latin typeface="Poppins SemiBold"/>
                <a:ea typeface="+mn-lt"/>
                <a:cs typeface="+mn-lt"/>
              </a:rPr>
              <a:t> </a:t>
            </a:r>
            <a:r>
              <a:rPr lang="en-US" sz="5250" b="1" err="1">
                <a:solidFill>
                  <a:srgbClr val="FFFFFF"/>
                </a:solidFill>
                <a:latin typeface="Poppins SemiBold"/>
                <a:ea typeface="+mn-lt"/>
                <a:cs typeface="+mn-lt"/>
              </a:rPr>
              <a:t>pédagogiques</a:t>
            </a:r>
            <a:endParaRPr lang="en-US" err="1">
              <a:latin typeface="Poppins SemiBo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 20">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667125"/>
            <a:ext cx="16383000" cy="4972050"/>
          </a:xfrm>
          <a:prstGeom prst="rect">
            <a:avLst/>
          </a:prstGeom>
        </p:spPr>
      </p:pic>
      <p:sp>
        <p:nvSpPr>
          <p:cNvPr id="4" name="Developing Descriptive themes"/>
          <p:cNvSpPr/>
          <p:nvPr/>
        </p:nvSpPr>
        <p:spPr>
          <a:xfrm>
            <a:off x="952500" y="952500"/>
            <a:ext cx="16402050" cy="904875"/>
          </a:xfrm>
          <a:prstGeom prst="rect">
            <a:avLst/>
          </a:prstGeom>
          <a:noFill/>
          <a:ln/>
        </p:spPr>
        <p:txBody>
          <a:bodyPr wrap="square" lIns="0" tIns="0" rIns="0" bIns="0" rtlCol="0" anchor="b"/>
          <a:lstStyle/>
          <a:p>
            <a:r>
              <a:rPr lang="en-US" sz="5250" err="1">
                <a:solidFill>
                  <a:srgbClr val="FFFFFF"/>
                </a:solidFill>
                <a:latin typeface="Poppins SemiBold"/>
                <a:ea typeface="+mn-lt"/>
                <a:cs typeface="Poppins SemiBold"/>
              </a:rPr>
              <a:t>Élaborer</a:t>
            </a:r>
            <a:r>
              <a:rPr lang="en-US" sz="5250">
                <a:solidFill>
                  <a:srgbClr val="FFFFFF"/>
                </a:solidFill>
                <a:latin typeface="Poppins SemiBold"/>
                <a:ea typeface="+mn-lt"/>
                <a:cs typeface="Poppins SemiBold"/>
              </a:rPr>
              <a:t> des </a:t>
            </a:r>
            <a:r>
              <a:rPr lang="en-US" sz="5250" err="1">
                <a:solidFill>
                  <a:srgbClr val="FFFFFF"/>
                </a:solidFill>
                <a:latin typeface="Poppins SemiBold"/>
                <a:ea typeface="+mn-lt"/>
                <a:cs typeface="Poppins SemiBold"/>
              </a:rPr>
              <a:t>thèmes</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descriptifs</a:t>
            </a:r>
            <a:endParaRPr lang="en-US" err="1"/>
          </a:p>
        </p:txBody>
      </p:sp>
      <p:sp>
        <p:nvSpPr>
          <p:cNvPr id="5" name="Now your job is to look for relational similarities and differences between your codes and to organize the codes into descriptive themes A descriptive theme is simply a higher-level term which captures the essence of a number of related codes A theme may"/>
          <p:cNvSpPr/>
          <p:nvPr/>
        </p:nvSpPr>
        <p:spPr>
          <a:xfrm>
            <a:off x="2114550" y="4533900"/>
            <a:ext cx="14077950" cy="3238500"/>
          </a:xfrm>
          <a:prstGeom prst="rect">
            <a:avLst/>
          </a:prstGeom>
          <a:noFill/>
          <a:ln/>
        </p:spPr>
        <p:txBody>
          <a:bodyPr wrap="square" lIns="0" tIns="0" rIns="0" bIns="0" rtlCol="0" anchor="t"/>
          <a:lstStyle/>
          <a:p>
            <a:r>
              <a:rPr lang="en-US">
                <a:solidFill>
                  <a:srgbClr val="0D0D0D"/>
                </a:solidFill>
                <a:latin typeface="Poppins Light"/>
                <a:ea typeface="+mn-lt"/>
                <a:cs typeface="Poppins Light"/>
              </a:rPr>
              <a:t>Vous </a:t>
            </a:r>
            <a:r>
              <a:rPr lang="en-US" err="1">
                <a:solidFill>
                  <a:srgbClr val="0D0D0D"/>
                </a:solidFill>
                <a:latin typeface="Poppins Light"/>
                <a:ea typeface="+mn-lt"/>
                <a:cs typeface="Poppins Light"/>
              </a:rPr>
              <a:t>devez</a:t>
            </a:r>
            <a:r>
              <a:rPr lang="en-US">
                <a:solidFill>
                  <a:srgbClr val="0D0D0D"/>
                </a:solidFill>
                <a:latin typeface="Poppins Light"/>
                <a:ea typeface="+mn-lt"/>
                <a:cs typeface="Poppins Light"/>
              </a:rPr>
              <a:t> à présent examiner vos codes pour y rechercher des similitudes et des différences</a:t>
            </a:r>
            <a:r>
              <a:rPr lang="en-US" sz="1800">
                <a:solidFill>
                  <a:srgbClr val="0D0D0D"/>
                </a:solidFill>
                <a:latin typeface="Poppins Light"/>
                <a:ea typeface="+mn-lt"/>
                <a:cs typeface="Poppins Light"/>
              </a:rPr>
              <a:t>, </a:t>
            </a:r>
            <a:r>
              <a:rPr lang="en-US">
                <a:solidFill>
                  <a:srgbClr val="0D0D0D"/>
                </a:solidFill>
                <a:latin typeface="Poppins Light"/>
                <a:ea typeface="+mn-lt"/>
                <a:cs typeface="Poppins Light"/>
              </a:rPr>
              <a:t>afin de les organiser en « thèmes descriptifs ».</a:t>
            </a:r>
            <a:endParaRPr lang="en-US"/>
          </a:p>
          <a:p>
            <a:r>
              <a:rPr lang="en-US">
                <a:solidFill>
                  <a:srgbClr val="0D0D0D"/>
                </a:solidFill>
                <a:latin typeface="Poppins Light"/>
                <a:ea typeface="+mn-lt"/>
                <a:cs typeface="Poppins Light"/>
              </a:rPr>
              <a:t>Un « </a:t>
            </a:r>
            <a:r>
              <a:rPr lang="en-US" err="1">
                <a:solidFill>
                  <a:srgbClr val="0D0D0D"/>
                </a:solidFill>
                <a:latin typeface="Poppins Light"/>
                <a:ea typeface="+mn-lt"/>
                <a:cs typeface="Poppins Light"/>
              </a:rPr>
              <a:t>thème</a:t>
            </a:r>
            <a:r>
              <a:rPr lang="en-US">
                <a:solidFill>
                  <a:srgbClr val="0D0D0D"/>
                </a:solidFill>
                <a:latin typeface="Poppins Light"/>
                <a:ea typeface="+mn-lt"/>
                <a:cs typeface="Poppins Light"/>
              </a:rPr>
              <a:t> descriptif » est simplement un terme générique qui traduit l’aspect essentiel de plusieurs </a:t>
            </a:r>
            <a:r>
              <a:rPr lang="en-US" sz="1800">
                <a:solidFill>
                  <a:srgbClr val="0D0D0D"/>
                </a:solidFill>
                <a:latin typeface="Poppins Light"/>
                <a:ea typeface="+mn-lt"/>
                <a:cs typeface="Poppins Light"/>
              </a:rPr>
              <a:t>codes </a:t>
            </a:r>
            <a:r>
              <a:rPr lang="en-US" err="1">
                <a:solidFill>
                  <a:srgbClr val="0D0D0D"/>
                </a:solidFill>
                <a:latin typeface="Poppins Light"/>
                <a:ea typeface="+mn-lt"/>
                <a:cs typeface="Poppins Light"/>
              </a:rPr>
              <a:t>connexes</a:t>
            </a:r>
            <a:r>
              <a:rPr lang="en-US" sz="1800">
                <a:solidFill>
                  <a:srgbClr val="0D0D0D"/>
                </a:solidFill>
                <a:latin typeface="Poppins Light"/>
                <a:ea typeface="+mn-lt"/>
                <a:cs typeface="Poppins Light"/>
              </a:rPr>
              <a:t>. </a:t>
            </a:r>
            <a:r>
              <a:rPr lang="en-US">
                <a:solidFill>
                  <a:srgbClr val="0D0D0D"/>
                </a:solidFill>
                <a:latin typeface="Poppins Light"/>
                <a:ea typeface="+mn-lt"/>
                <a:cs typeface="Poppins Light"/>
              </a:rPr>
              <a:t> </a:t>
            </a:r>
            <a:endParaRPr lang="en-US"/>
          </a:p>
          <a:p>
            <a:r>
              <a:rPr lang="en-US">
                <a:solidFill>
                  <a:srgbClr val="0D0D0D"/>
                </a:solidFill>
                <a:latin typeface="Poppins Light"/>
                <a:ea typeface="+mn-lt"/>
                <a:cs typeface="Poppins Light"/>
              </a:rPr>
              <a:t>Un </a:t>
            </a:r>
            <a:r>
              <a:rPr lang="en-US" err="1">
                <a:solidFill>
                  <a:srgbClr val="0D0D0D"/>
                </a:solidFill>
                <a:latin typeface="Poppins Light"/>
                <a:ea typeface="+mn-lt"/>
                <a:cs typeface="Poppins Light"/>
              </a:rPr>
              <a:t>thème</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peut</a:t>
            </a:r>
            <a:r>
              <a:rPr lang="en-US">
                <a:solidFill>
                  <a:srgbClr val="0D0D0D"/>
                </a:solidFill>
                <a:latin typeface="Poppins Light"/>
                <a:ea typeface="+mn-lt"/>
                <a:cs typeface="Poppins Light"/>
              </a:rPr>
              <a:t> lui-même regrouper plusieurs sous-thèmes </a:t>
            </a:r>
            <a:r>
              <a:rPr lang="en-US" sz="1800">
                <a:solidFill>
                  <a:srgbClr val="0D0D0D"/>
                </a:solidFill>
                <a:latin typeface="Poppins Light"/>
                <a:ea typeface="+mn-lt"/>
                <a:cs typeface="Poppins Light"/>
              </a:rPr>
              <a:t>:</a:t>
            </a:r>
            <a:endParaRPr lang="en-US"/>
          </a:p>
          <a:p>
            <a:r>
              <a:rPr lang="en-US">
                <a:solidFill>
                  <a:srgbClr val="0D0D0D"/>
                </a:solidFill>
                <a:latin typeface="Poppins Light"/>
                <a:ea typeface="+mn-lt"/>
                <a:cs typeface="Poppins Light"/>
              </a:rPr>
              <a:t>Par </a:t>
            </a:r>
            <a:r>
              <a:rPr lang="en-US" err="1">
                <a:solidFill>
                  <a:srgbClr val="0D0D0D"/>
                </a:solidFill>
                <a:latin typeface="Poppins Light"/>
                <a:ea typeface="+mn-lt"/>
                <a:cs typeface="Poppins Light"/>
              </a:rPr>
              <a:t>exemple</a:t>
            </a:r>
            <a:r>
              <a:rPr lang="en-US" sz="1800">
                <a:solidFill>
                  <a:srgbClr val="0D0D0D"/>
                </a:solidFill>
                <a:latin typeface="Poppins Light"/>
                <a:ea typeface="+mn-lt"/>
                <a:cs typeface="Poppins Light"/>
              </a:rPr>
              <a:t>, </a:t>
            </a:r>
            <a:r>
              <a:rPr lang="en-US" err="1">
                <a:solidFill>
                  <a:srgbClr val="0D0D0D"/>
                </a:solidFill>
                <a:latin typeface="Poppins Light"/>
                <a:ea typeface="+mn-lt"/>
                <a:cs typeface="Poppins Light"/>
              </a:rPr>
              <a:t>vous</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avez</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nommé</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certains</a:t>
            </a:r>
            <a:r>
              <a:rPr lang="en-US">
                <a:solidFill>
                  <a:srgbClr val="0D0D0D"/>
                </a:solidFill>
                <a:latin typeface="Poppins Light"/>
                <a:ea typeface="+mn-lt"/>
                <a:cs typeface="Poppins Light"/>
              </a:rPr>
              <a:t> de </a:t>
            </a:r>
            <a:r>
              <a:rPr lang="en-US" err="1">
                <a:solidFill>
                  <a:srgbClr val="0D0D0D"/>
                </a:solidFill>
                <a:latin typeface="Poppins Light"/>
                <a:ea typeface="+mn-lt"/>
                <a:cs typeface="Poppins Light"/>
              </a:rPr>
              <a:t>vos</a:t>
            </a:r>
            <a:r>
              <a:rPr lang="en-US">
                <a:solidFill>
                  <a:srgbClr val="0D0D0D"/>
                </a:solidFill>
                <a:latin typeface="Poppins Light"/>
                <a:ea typeface="+mn-lt"/>
                <a:cs typeface="Poppins Light"/>
              </a:rPr>
              <a:t> </a:t>
            </a:r>
            <a:r>
              <a:rPr lang="en-US" sz="1800">
                <a:solidFill>
                  <a:srgbClr val="0D0D0D"/>
                </a:solidFill>
                <a:latin typeface="Poppins Light"/>
                <a:ea typeface="+mn-lt"/>
                <a:cs typeface="Poppins Light"/>
              </a:rPr>
              <a:t>codes </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anxiété</a:t>
            </a:r>
            <a:r>
              <a:rPr lang="en-US">
                <a:solidFill>
                  <a:srgbClr val="0D0D0D"/>
                </a:solidFill>
                <a:latin typeface="Poppins Light"/>
                <a:ea typeface="+mn-lt"/>
                <a:cs typeface="Poppins Light"/>
              </a:rPr>
              <a:t> », « </a:t>
            </a:r>
            <a:r>
              <a:rPr lang="en-US" sz="1800">
                <a:solidFill>
                  <a:srgbClr val="0D0D0D"/>
                </a:solidFill>
                <a:latin typeface="Poppins Light"/>
                <a:ea typeface="+mn-lt"/>
                <a:cs typeface="Poppins Light"/>
              </a:rPr>
              <a:t>stress</a:t>
            </a:r>
            <a:r>
              <a:rPr lang="en-US">
                <a:solidFill>
                  <a:srgbClr val="0D0D0D"/>
                </a:solidFill>
                <a:latin typeface="Poppins Light"/>
                <a:ea typeface="+mn-lt"/>
                <a:cs typeface="Poppins Light"/>
              </a:rPr>
              <a:t> », « </a:t>
            </a:r>
            <a:r>
              <a:rPr lang="en-US" sz="1800">
                <a:solidFill>
                  <a:srgbClr val="0D0D0D"/>
                </a:solidFill>
                <a:latin typeface="Poppins Light"/>
                <a:ea typeface="+mn-lt"/>
                <a:cs typeface="Poppins Light"/>
              </a:rPr>
              <a:t>burn-out</a:t>
            </a:r>
            <a:r>
              <a:rPr lang="en-US">
                <a:solidFill>
                  <a:srgbClr val="0D0D0D"/>
                </a:solidFill>
                <a:latin typeface="Poppins Light"/>
                <a:ea typeface="+mn-lt"/>
                <a:cs typeface="Poppins Light"/>
              </a:rPr>
              <a:t> », « </a:t>
            </a:r>
            <a:r>
              <a:rPr lang="en-US" err="1">
                <a:solidFill>
                  <a:srgbClr val="0D0D0D"/>
                </a:solidFill>
                <a:latin typeface="Poppins Light"/>
                <a:ea typeface="+mn-lt"/>
                <a:cs typeface="Poppins Light"/>
              </a:rPr>
              <a:t>dépression</a:t>
            </a:r>
            <a:r>
              <a:rPr lang="en-US">
                <a:solidFill>
                  <a:srgbClr val="0D0D0D"/>
                </a:solidFill>
                <a:latin typeface="Poppins Light"/>
                <a:ea typeface="+mn-lt"/>
                <a:cs typeface="Poppins Light"/>
              </a:rPr>
              <a:t> », « </a:t>
            </a:r>
            <a:r>
              <a:rPr lang="en-US" sz="1800">
                <a:solidFill>
                  <a:srgbClr val="0D0D0D"/>
                </a:solidFill>
                <a:latin typeface="Poppins Light"/>
                <a:ea typeface="+mn-lt"/>
                <a:cs typeface="Poppins Light"/>
              </a:rPr>
              <a:t>satisfaction</a:t>
            </a:r>
            <a:r>
              <a:rPr lang="en-US">
                <a:solidFill>
                  <a:srgbClr val="0D0D0D"/>
                </a:solidFill>
                <a:latin typeface="Poppins Light"/>
                <a:ea typeface="+mn-lt"/>
                <a:cs typeface="Poppins Light"/>
              </a:rPr>
              <a:t> », « </a:t>
            </a:r>
            <a:r>
              <a:rPr lang="en-US" err="1">
                <a:solidFill>
                  <a:srgbClr val="0D0D0D"/>
                </a:solidFill>
                <a:latin typeface="Poppins Light"/>
                <a:ea typeface="+mn-lt"/>
                <a:cs typeface="Poppins Light"/>
              </a:rPr>
              <a:t>fierté</a:t>
            </a:r>
            <a:r>
              <a:rPr lang="en-US">
                <a:solidFill>
                  <a:srgbClr val="0D0D0D"/>
                </a:solidFill>
                <a:latin typeface="Poppins Light"/>
                <a:ea typeface="+mn-lt"/>
                <a:cs typeface="Poppins Light"/>
              </a:rPr>
              <a:t> » et « motivation ». </a:t>
            </a:r>
            <a:endParaRPr lang="en-US"/>
          </a:p>
          <a:p>
            <a:r>
              <a:rPr lang="en-US">
                <a:solidFill>
                  <a:srgbClr val="0D0D0D"/>
                </a:solidFill>
                <a:latin typeface="Poppins Light"/>
                <a:ea typeface="+mn-lt"/>
                <a:cs typeface="Poppins Light"/>
              </a:rPr>
              <a:t>Vous </a:t>
            </a:r>
            <a:r>
              <a:rPr lang="en-US" err="1">
                <a:solidFill>
                  <a:srgbClr val="0D0D0D"/>
                </a:solidFill>
                <a:latin typeface="Poppins Light"/>
                <a:ea typeface="+mn-lt"/>
                <a:cs typeface="Poppins Light"/>
              </a:rPr>
              <a:t>pouvez</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choisir</a:t>
            </a:r>
            <a:r>
              <a:rPr lang="en-US">
                <a:solidFill>
                  <a:srgbClr val="0D0D0D"/>
                </a:solidFill>
                <a:latin typeface="Poppins Light"/>
                <a:ea typeface="+mn-lt"/>
                <a:cs typeface="Poppins Light"/>
              </a:rPr>
              <a:t> de </a:t>
            </a:r>
            <a:r>
              <a:rPr lang="en-US" err="1">
                <a:solidFill>
                  <a:srgbClr val="0D0D0D"/>
                </a:solidFill>
                <a:latin typeface="Poppins Light"/>
                <a:ea typeface="+mn-lt"/>
                <a:cs typeface="Poppins Light"/>
              </a:rPr>
              <a:t>regrouper</a:t>
            </a:r>
            <a:r>
              <a:rPr lang="en-US">
                <a:solidFill>
                  <a:srgbClr val="0D0D0D"/>
                </a:solidFill>
                <a:latin typeface="Poppins Light"/>
                <a:ea typeface="+mn-lt"/>
                <a:cs typeface="Poppins Light"/>
              </a:rPr>
              <a:t> les </a:t>
            </a:r>
            <a:r>
              <a:rPr lang="en-US" sz="1800">
                <a:solidFill>
                  <a:srgbClr val="0D0D0D"/>
                </a:solidFill>
                <a:latin typeface="Poppins Light"/>
                <a:ea typeface="+mn-lt"/>
                <a:cs typeface="Poppins Light"/>
              </a:rPr>
              <a:t>codes </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anxiété</a:t>
            </a:r>
            <a:r>
              <a:rPr lang="en-US">
                <a:solidFill>
                  <a:srgbClr val="0D0D0D"/>
                </a:solidFill>
                <a:latin typeface="Poppins Light"/>
                <a:ea typeface="+mn-lt"/>
                <a:cs typeface="Poppins Light"/>
              </a:rPr>
              <a:t> », « </a:t>
            </a:r>
            <a:r>
              <a:rPr lang="en-US" sz="1800">
                <a:solidFill>
                  <a:srgbClr val="0D0D0D"/>
                </a:solidFill>
                <a:latin typeface="Poppins Light"/>
                <a:ea typeface="+mn-lt"/>
                <a:cs typeface="Poppins Light"/>
              </a:rPr>
              <a:t>stress</a:t>
            </a:r>
            <a:r>
              <a:rPr lang="en-US">
                <a:solidFill>
                  <a:srgbClr val="0D0D0D"/>
                </a:solidFill>
                <a:latin typeface="Poppins Light"/>
                <a:ea typeface="+mn-lt"/>
                <a:cs typeface="Poppins Light"/>
              </a:rPr>
              <a:t> », « </a:t>
            </a:r>
            <a:r>
              <a:rPr lang="en-US" sz="1800">
                <a:solidFill>
                  <a:srgbClr val="0D0D0D"/>
                </a:solidFill>
                <a:latin typeface="Poppins Light"/>
                <a:ea typeface="+mn-lt"/>
                <a:cs typeface="Poppins Light"/>
              </a:rPr>
              <a:t>burn-out</a:t>
            </a:r>
            <a:r>
              <a:rPr lang="en-US">
                <a:solidFill>
                  <a:srgbClr val="0D0D0D"/>
                </a:solidFill>
                <a:latin typeface="Poppins Light"/>
                <a:ea typeface="+mn-lt"/>
                <a:cs typeface="Poppins Light"/>
              </a:rPr>
              <a:t> » et « </a:t>
            </a:r>
            <a:r>
              <a:rPr lang="en-US" err="1">
                <a:solidFill>
                  <a:srgbClr val="0D0D0D"/>
                </a:solidFill>
                <a:latin typeface="Poppins Light"/>
                <a:ea typeface="+mn-lt"/>
                <a:cs typeface="Poppins Light"/>
              </a:rPr>
              <a:t>dépression</a:t>
            </a:r>
            <a:r>
              <a:rPr lang="en-US">
                <a:solidFill>
                  <a:srgbClr val="0D0D0D"/>
                </a:solidFill>
                <a:latin typeface="Poppins Light"/>
                <a:ea typeface="+mn-lt"/>
                <a:cs typeface="Poppins Light"/>
              </a:rPr>
              <a:t> » sous un </a:t>
            </a:r>
            <a:r>
              <a:rPr lang="en-US" err="1">
                <a:solidFill>
                  <a:srgbClr val="0D0D0D"/>
                </a:solidFill>
                <a:latin typeface="Poppins Light"/>
                <a:ea typeface="+mn-lt"/>
                <a:cs typeface="Poppins Light"/>
              </a:rPr>
              <a:t>thème</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descriptif</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nommé</a:t>
            </a:r>
            <a:r>
              <a:rPr lang="en-US">
                <a:solidFill>
                  <a:srgbClr val="0D0D0D"/>
                </a:solidFill>
                <a:latin typeface="Poppins Light"/>
                <a:ea typeface="+mn-lt"/>
                <a:cs typeface="Poppins Light"/>
              </a:rPr>
              <a:t> « DÉTRESSE ».</a:t>
            </a:r>
            <a:endParaRPr lang="en-US"/>
          </a:p>
          <a:p>
            <a:r>
              <a:rPr lang="en-US">
                <a:solidFill>
                  <a:srgbClr val="0D0D0D"/>
                </a:solidFill>
                <a:latin typeface="Poppins Light"/>
                <a:ea typeface="+mn-lt"/>
                <a:cs typeface="Poppins Light"/>
              </a:rPr>
              <a:t>Il </a:t>
            </a:r>
            <a:r>
              <a:rPr lang="en-US" err="1">
                <a:solidFill>
                  <a:srgbClr val="0D0D0D"/>
                </a:solidFill>
                <a:latin typeface="Poppins Light"/>
                <a:ea typeface="+mn-lt"/>
                <a:cs typeface="Poppins Light"/>
              </a:rPr>
              <a:t>vous</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est</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aussi</a:t>
            </a:r>
            <a:r>
              <a:rPr lang="en-US">
                <a:solidFill>
                  <a:srgbClr val="0D0D0D"/>
                </a:solidFill>
                <a:latin typeface="Poppins Light"/>
                <a:ea typeface="+mn-lt"/>
                <a:cs typeface="Poppins Light"/>
              </a:rPr>
              <a:t> possible de </a:t>
            </a:r>
            <a:r>
              <a:rPr lang="en-US" err="1">
                <a:solidFill>
                  <a:srgbClr val="0D0D0D"/>
                </a:solidFill>
                <a:latin typeface="Poppins Light"/>
                <a:ea typeface="+mn-lt"/>
                <a:cs typeface="Poppins Light"/>
              </a:rPr>
              <a:t>regrouper</a:t>
            </a:r>
            <a:r>
              <a:rPr lang="en-US">
                <a:solidFill>
                  <a:srgbClr val="0D0D0D"/>
                </a:solidFill>
                <a:latin typeface="Poppins Light"/>
                <a:ea typeface="+mn-lt"/>
                <a:cs typeface="Poppins Light"/>
              </a:rPr>
              <a:t> l’« </a:t>
            </a:r>
            <a:r>
              <a:rPr lang="en-US" err="1">
                <a:solidFill>
                  <a:srgbClr val="0D0D0D"/>
                </a:solidFill>
                <a:latin typeface="Poppins Light"/>
                <a:ea typeface="+mn-lt"/>
                <a:cs typeface="Poppins Light"/>
              </a:rPr>
              <a:t>anxiété</a:t>
            </a:r>
            <a:r>
              <a:rPr lang="en-US">
                <a:solidFill>
                  <a:srgbClr val="0D0D0D"/>
                </a:solidFill>
                <a:latin typeface="Poppins Light"/>
                <a:ea typeface="+mn-lt"/>
                <a:cs typeface="Poppins Light"/>
              </a:rPr>
              <a:t> » et le « </a:t>
            </a:r>
            <a:r>
              <a:rPr lang="en-US" sz="1800">
                <a:solidFill>
                  <a:srgbClr val="0D0D0D"/>
                </a:solidFill>
                <a:latin typeface="Poppins Light"/>
                <a:ea typeface="+mn-lt"/>
                <a:cs typeface="Poppins Light"/>
              </a:rPr>
              <a:t>stress</a:t>
            </a:r>
            <a:r>
              <a:rPr lang="en-US">
                <a:solidFill>
                  <a:srgbClr val="0D0D0D"/>
                </a:solidFill>
                <a:latin typeface="Poppins Light"/>
                <a:ea typeface="+mn-lt"/>
                <a:cs typeface="Poppins Light"/>
              </a:rPr>
              <a:t> » dans un sous-</a:t>
            </a:r>
            <a:r>
              <a:rPr lang="en-US" err="1">
                <a:solidFill>
                  <a:srgbClr val="0D0D0D"/>
                </a:solidFill>
                <a:latin typeface="Poppins Light"/>
                <a:ea typeface="+mn-lt"/>
                <a:cs typeface="Poppins Light"/>
              </a:rPr>
              <a:t>thème</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nommé</a:t>
            </a:r>
            <a:r>
              <a:rPr lang="en-US">
                <a:solidFill>
                  <a:srgbClr val="0D0D0D"/>
                </a:solidFill>
                <a:latin typeface="Poppins Light"/>
                <a:ea typeface="+mn-lt"/>
                <a:cs typeface="Poppins Light"/>
              </a:rPr>
              <a:t> « </a:t>
            </a:r>
            <a:r>
              <a:rPr lang="en-US" err="1">
                <a:solidFill>
                  <a:srgbClr val="0D0D0D"/>
                </a:solidFill>
                <a:latin typeface="Poppins Light"/>
                <a:ea typeface="+mn-lt"/>
                <a:cs typeface="Poppins Light"/>
              </a:rPr>
              <a:t>peur</a:t>
            </a:r>
            <a:r>
              <a:rPr lang="en-US">
                <a:solidFill>
                  <a:srgbClr val="0D0D0D"/>
                </a:solidFill>
                <a:latin typeface="Poppins Light"/>
                <a:ea typeface="+mn-lt"/>
                <a:cs typeface="Poppins Light"/>
              </a:rPr>
              <a:t> », </a:t>
            </a:r>
            <a:r>
              <a:rPr lang="en-US" err="1">
                <a:solidFill>
                  <a:srgbClr val="0D0D0D"/>
                </a:solidFill>
                <a:latin typeface="Poppins Light"/>
                <a:ea typeface="+mn-lt"/>
                <a:cs typeface="Poppins Light"/>
              </a:rPr>
              <a:t>puis</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d’utiliser</a:t>
            </a:r>
            <a:r>
              <a:rPr lang="en-US">
                <a:solidFill>
                  <a:srgbClr val="0D0D0D"/>
                </a:solidFill>
                <a:latin typeface="Poppins Light"/>
                <a:ea typeface="+mn-lt"/>
                <a:cs typeface="Poppins Light"/>
              </a:rPr>
              <a:t> le « </a:t>
            </a:r>
            <a:r>
              <a:rPr lang="en-US" sz="1800">
                <a:solidFill>
                  <a:srgbClr val="0D0D0D"/>
                </a:solidFill>
                <a:latin typeface="Poppins Light"/>
                <a:ea typeface="+mn-lt"/>
                <a:cs typeface="Poppins Light"/>
              </a:rPr>
              <a:t>burn-out</a:t>
            </a:r>
            <a:r>
              <a:rPr lang="en-US">
                <a:solidFill>
                  <a:srgbClr val="0D0D0D"/>
                </a:solidFill>
                <a:latin typeface="Poppins Light"/>
                <a:ea typeface="+mn-lt"/>
                <a:cs typeface="Poppins Light"/>
              </a:rPr>
              <a:t> » et la « </a:t>
            </a:r>
            <a:r>
              <a:rPr lang="en-US" err="1">
                <a:solidFill>
                  <a:srgbClr val="0D0D0D"/>
                </a:solidFill>
                <a:latin typeface="Poppins Light"/>
                <a:ea typeface="+mn-lt"/>
                <a:cs typeface="Poppins Light"/>
              </a:rPr>
              <a:t>dépression</a:t>
            </a:r>
            <a:r>
              <a:rPr lang="en-US">
                <a:solidFill>
                  <a:srgbClr val="0D0D0D"/>
                </a:solidFill>
                <a:latin typeface="Poppins Light"/>
                <a:ea typeface="+mn-lt"/>
                <a:cs typeface="Poppins Light"/>
              </a:rPr>
              <a:t> » </a:t>
            </a:r>
            <a:r>
              <a:rPr lang="en-US" err="1">
                <a:solidFill>
                  <a:srgbClr val="0D0D0D"/>
                </a:solidFill>
                <a:latin typeface="Poppins Light"/>
                <a:ea typeface="+mn-lt"/>
                <a:cs typeface="Poppins Light"/>
              </a:rPr>
              <a:t>comme</a:t>
            </a:r>
            <a:r>
              <a:rPr lang="en-US">
                <a:solidFill>
                  <a:srgbClr val="0D0D0D"/>
                </a:solidFill>
                <a:latin typeface="Poppins Light"/>
                <a:ea typeface="+mn-lt"/>
                <a:cs typeface="Poppins Light"/>
              </a:rPr>
              <a:t> des sous-</a:t>
            </a:r>
            <a:r>
              <a:rPr lang="en-US" err="1">
                <a:solidFill>
                  <a:srgbClr val="0D0D0D"/>
                </a:solidFill>
                <a:latin typeface="Poppins Light"/>
                <a:ea typeface="+mn-lt"/>
                <a:cs typeface="Poppins Light"/>
              </a:rPr>
              <a:t>thèmes</a:t>
            </a:r>
            <a:r>
              <a:rPr lang="en-US">
                <a:solidFill>
                  <a:srgbClr val="0D0D0D"/>
                </a:solidFill>
                <a:latin typeface="Poppins Light"/>
                <a:ea typeface="+mn-lt"/>
                <a:cs typeface="Poppins Light"/>
              </a:rPr>
              <a:t>.</a:t>
            </a:r>
            <a:endParaRPr lang="en-US"/>
          </a:p>
          <a:p>
            <a:r>
              <a:rPr lang="en-US" err="1">
                <a:solidFill>
                  <a:srgbClr val="0D0D0D"/>
                </a:solidFill>
                <a:latin typeface="Poppins Light"/>
                <a:ea typeface="+mn-lt"/>
                <a:cs typeface="Poppins Light"/>
              </a:rPr>
              <a:t>Ces</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thèmes</a:t>
            </a:r>
            <a:r>
              <a:rPr lang="en-US">
                <a:solidFill>
                  <a:srgbClr val="0D0D0D"/>
                </a:solidFill>
                <a:latin typeface="Poppins Light"/>
                <a:ea typeface="+mn-lt"/>
                <a:cs typeface="Poppins Light"/>
              </a:rPr>
              <a:t> ne </a:t>
            </a:r>
            <a:r>
              <a:rPr lang="en-US" err="1">
                <a:solidFill>
                  <a:srgbClr val="0D0D0D"/>
                </a:solidFill>
                <a:latin typeface="Poppins Light"/>
                <a:ea typeface="+mn-lt"/>
                <a:cs typeface="Poppins Light"/>
              </a:rPr>
              <a:t>doivent</a:t>
            </a:r>
            <a:r>
              <a:rPr lang="en-US">
                <a:solidFill>
                  <a:srgbClr val="0D0D0D"/>
                </a:solidFill>
                <a:latin typeface="Poppins Light"/>
                <a:ea typeface="+mn-lt"/>
                <a:cs typeface="Poppins Light"/>
              </a:rPr>
              <a:t> pas se </a:t>
            </a:r>
            <a:r>
              <a:rPr lang="en-US" err="1">
                <a:solidFill>
                  <a:srgbClr val="0D0D0D"/>
                </a:solidFill>
                <a:latin typeface="Poppins Light"/>
                <a:ea typeface="+mn-lt"/>
                <a:cs typeface="Poppins Light"/>
              </a:rPr>
              <a:t>chevaucher</a:t>
            </a:r>
            <a:r>
              <a:rPr lang="en-US">
                <a:solidFill>
                  <a:srgbClr val="0D0D0D"/>
                </a:solidFill>
                <a:latin typeface="Poppins Light"/>
                <a:ea typeface="+mn-lt"/>
                <a:cs typeface="Poppins Light"/>
              </a:rPr>
              <a:t> et </a:t>
            </a:r>
            <a:r>
              <a:rPr lang="en-US" err="1">
                <a:solidFill>
                  <a:srgbClr val="0D0D0D"/>
                </a:solidFill>
                <a:latin typeface="Poppins Light"/>
                <a:ea typeface="+mn-lt"/>
                <a:cs typeface="Poppins Light"/>
              </a:rPr>
              <a:t>doivent</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être</a:t>
            </a:r>
            <a:r>
              <a:rPr lang="en-US">
                <a:solidFill>
                  <a:srgbClr val="0D0D0D"/>
                </a:solidFill>
                <a:latin typeface="Poppins Light"/>
                <a:ea typeface="+mn-lt"/>
                <a:cs typeface="Poppins Light"/>
              </a:rPr>
              <a:t> </a:t>
            </a:r>
            <a:r>
              <a:rPr lang="en-US" err="1">
                <a:solidFill>
                  <a:srgbClr val="0D0D0D"/>
                </a:solidFill>
                <a:latin typeface="Poppins Light"/>
                <a:ea typeface="+mn-lt"/>
                <a:cs typeface="Poppins Light"/>
              </a:rPr>
              <a:t>structurés</a:t>
            </a:r>
            <a:r>
              <a:rPr lang="en-US">
                <a:solidFill>
                  <a:srgbClr val="0D0D0D"/>
                </a:solidFill>
                <a:latin typeface="Poppins Light"/>
                <a:ea typeface="+mn-lt"/>
                <a:cs typeface="Poppins Light"/>
              </a:rPr>
              <a:t> entre </a:t>
            </a:r>
            <a:r>
              <a:rPr lang="en-US" err="1">
                <a:solidFill>
                  <a:srgbClr val="0D0D0D"/>
                </a:solidFill>
                <a:latin typeface="Poppins Light"/>
                <a:ea typeface="+mn-lt"/>
                <a:cs typeface="Poppins Light"/>
              </a:rPr>
              <a:t>eux</a:t>
            </a:r>
            <a:r>
              <a:rPr lang="en-US">
                <a:solidFill>
                  <a:srgbClr val="0D0D0D"/>
                </a:solidFill>
                <a:latin typeface="Poppins Light"/>
                <a:ea typeface="+mn-lt"/>
                <a:cs typeface="Poppins Light"/>
              </a:rPr>
              <a:t> de manière </a:t>
            </a:r>
            <a:r>
              <a:rPr lang="en-US" err="1">
                <a:solidFill>
                  <a:srgbClr val="0D0D0D"/>
                </a:solidFill>
                <a:latin typeface="Poppins Light"/>
                <a:ea typeface="+mn-lt"/>
                <a:cs typeface="Poppins Light"/>
              </a:rPr>
              <a:t>systématique</a:t>
            </a:r>
            <a:r>
              <a:rPr lang="en-US">
                <a:solidFill>
                  <a:srgbClr val="0D0D0D"/>
                </a:solidFill>
                <a:latin typeface="Poppins Light"/>
                <a:ea typeface="+mn-lt"/>
                <a:cs typeface="Poppins Light"/>
              </a:rPr>
              <a:t> et </a:t>
            </a:r>
            <a:r>
              <a:rPr lang="en-US" err="1">
                <a:solidFill>
                  <a:srgbClr val="0D0D0D"/>
                </a:solidFill>
                <a:latin typeface="Poppins Light"/>
                <a:ea typeface="+mn-lt"/>
                <a:cs typeface="Poppins Light"/>
              </a:rPr>
              <a:t>cohérente</a:t>
            </a:r>
            <a:r>
              <a:rPr lang="en-US" sz="1800">
                <a:solidFill>
                  <a:srgbClr val="0D0D0D"/>
                </a:solidFill>
                <a:latin typeface="Poppins Light"/>
                <a:ea typeface="+mn-lt"/>
                <a:cs typeface="Poppins Light"/>
              </a:rPr>
              <a:t>. </a:t>
            </a:r>
            <a:r>
              <a:rPr lang="en-US">
                <a:solidFill>
                  <a:srgbClr val="0D0D0D"/>
                </a:solidFill>
                <a:latin typeface="Poppins Light"/>
                <a:ea typeface="+mn-lt"/>
                <a:cs typeface="Poppins Light"/>
              </a:rPr>
              <a:t> </a:t>
            </a:r>
            <a:endParaRPr lang="en-US"/>
          </a:p>
          <a:p>
            <a:pPr>
              <a:lnSpc>
                <a:spcPts val="2550"/>
              </a:lnSpc>
            </a:pPr>
            <a:endParaRPr lang="en-US" sz="1800">
              <a:solidFill>
                <a:srgbClr val="0D0D0D"/>
              </a:solidFill>
              <a:latin typeface="Poppins Light"/>
              <a:ea typeface="Calibri"/>
              <a:cs typeface="Poppins 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 21">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Assessing evidence quality-advanced only"/>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a:solidFill>
                  <a:srgbClr val="FFFFFF"/>
                </a:solidFill>
                <a:latin typeface="Poppins SemiBold" pitchFamily="34" charset="0"/>
                <a:ea typeface="Poppins SemiBold" pitchFamily="34" charset="-122"/>
                <a:cs typeface="Poppins SemiBold" pitchFamily="34" charset="-120"/>
              </a:rPr>
              <a:t>Assessing evidence quality-advanced only</a:t>
            </a:r>
            <a:endParaRPr lang="en-US" sz="5250"/>
          </a:p>
        </p:txBody>
      </p:sp>
      <p:sp>
        <p:nvSpPr>
          <p:cNvPr id="4" name="More traditional risk of bias tools for quantitative data GRADE an approach to grade the quality or certainty of evidence and strength of recommendations"/>
          <p:cNvSpPr/>
          <p:nvPr/>
        </p:nvSpPr>
        <p:spPr>
          <a:xfrm>
            <a:off x="10858500" y="6829425"/>
            <a:ext cx="6496050" cy="1143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Les</a:t>
            </a:r>
            <a:r>
              <a:rPr lang="en-US">
                <a:solidFill>
                  <a:srgbClr val="2B4561"/>
                </a:solidFill>
                <a:latin typeface="Poppins Light"/>
                <a:ea typeface="Poppins Light" pitchFamily="34" charset="-122"/>
                <a:cs typeface="Poppins Light"/>
              </a:rPr>
              <a:t> </a:t>
            </a:r>
            <a:r>
              <a:rPr lang="en-US" u="sng">
                <a:solidFill>
                  <a:srgbClr val="2B4561"/>
                </a:solidFill>
                <a:latin typeface="Poppins Light"/>
                <a:ea typeface="Poppins Light" pitchFamily="34" charset="-122"/>
                <a:cs typeface="Poppins Light"/>
                <a:hlinkClick r:id="rId5">
                  <a:extLst>
                    <a:ext uri="{A12FA001-AC4F-418D-AE19-62706E023703}">
                      <ahyp:hlinkClr xmlns:ahyp="http://schemas.microsoft.com/office/drawing/2018/hyperlinkcolor" val="tx"/>
                    </a:ext>
                  </a:extLst>
                </a:hlinkClick>
              </a:rPr>
              <a:t>outils d’évaluation du risque de biais,</a:t>
            </a:r>
            <a:r>
              <a:rPr lang="en-US" sz="1800">
                <a:solidFill>
                  <a:srgbClr val="2B4561"/>
                </a:solidFill>
                <a:latin typeface="Poppins Light"/>
                <a:ea typeface="Poppins Light" pitchFamily="34" charset="-122"/>
                <a:cs typeface="Poppins Light"/>
              </a:rPr>
              <a:t> </a:t>
            </a:r>
            <a:r>
              <a:rPr lang="en-US" err="1">
                <a:solidFill>
                  <a:srgbClr val="2B4561"/>
                </a:solidFill>
                <a:latin typeface="Poppins Light"/>
                <a:ea typeface="Poppins Light" pitchFamily="34" charset="-122"/>
                <a:cs typeface="Poppins Light"/>
              </a:rPr>
              <a:t>fplus</a:t>
            </a:r>
            <a:r>
              <a:rPr lang="en-US">
                <a:solidFill>
                  <a:srgbClr val="2B4561"/>
                </a:solidFill>
                <a:latin typeface="Poppins Light"/>
                <a:ea typeface="Poppins Light" pitchFamily="34" charset="-122"/>
                <a:cs typeface="Poppins Light"/>
              </a:rPr>
              <a:t> </a:t>
            </a:r>
            <a:r>
              <a:rPr lang="en-US" err="1">
                <a:solidFill>
                  <a:srgbClr val="2B4561"/>
                </a:solidFill>
                <a:latin typeface="Poppins Light"/>
                <a:ea typeface="Poppins Light" pitchFamily="34" charset="-122"/>
                <a:cs typeface="Poppins Light"/>
              </a:rPr>
              <a:t>traditionnels</a:t>
            </a:r>
            <a:r>
              <a:rPr lang="en-US">
                <a:solidFill>
                  <a:srgbClr val="2B4561"/>
                </a:solidFill>
                <a:latin typeface="Poppins Light"/>
                <a:ea typeface="Poppins Light" pitchFamily="34" charset="-122"/>
                <a:cs typeface="Poppins Light"/>
              </a:rPr>
              <a:t>, pour les </a:t>
            </a:r>
            <a:r>
              <a:rPr lang="en-US">
                <a:solidFill>
                  <a:srgbClr val="2B4561"/>
                </a:solidFill>
                <a:latin typeface="Poppins Light"/>
                <a:ea typeface="+mn-lt"/>
                <a:cs typeface="Poppins Light"/>
              </a:rPr>
              <a:t>données </a:t>
            </a:r>
            <a:r>
              <a:rPr lang="en-US" err="1">
                <a:solidFill>
                  <a:srgbClr val="2B4561"/>
                </a:solidFill>
                <a:latin typeface="Poppins Light"/>
                <a:ea typeface="+mn-lt"/>
                <a:cs typeface="Poppins Light"/>
              </a:rPr>
              <a:t>quantitatives</a:t>
            </a:r>
            <a:endParaRPr lang="en-US" err="1">
              <a:solidFill>
                <a:srgbClr val="000000"/>
              </a:solidFill>
              <a:latin typeface="Poppins Light"/>
              <a:ea typeface="+mn-lt"/>
              <a:cs typeface="Calibri"/>
            </a:endParaRPr>
          </a:p>
          <a:p>
            <a:r>
              <a:rPr lang="en-US" sz="1800" u="sng">
                <a:solidFill>
                  <a:srgbClr val="2B4561"/>
                </a:solidFill>
                <a:latin typeface="Poppins Light"/>
                <a:ea typeface="Poppins Light" pitchFamily="34" charset="-122"/>
                <a:cs typeface="Poppins Light"/>
                <a:hlinkClick r:id="rId6">
                  <a:extLst>
                    <a:ext uri="{A12FA001-AC4F-418D-AE19-62706E023703}">
                      <ahyp:hlinkClr xmlns:ahyp="http://schemas.microsoft.com/office/drawing/2018/hyperlinkcolor" val="tx"/>
                    </a:ext>
                  </a:extLst>
                </a:hlinkClick>
              </a:rPr>
              <a:t>GRADE:</a:t>
            </a:r>
            <a:r>
              <a:rPr lang="en-US" sz="1800">
                <a:solidFill>
                  <a:srgbClr val="2B4561"/>
                </a:solidFill>
                <a:latin typeface="Poppins Light"/>
                <a:ea typeface="Poppins Light" pitchFamily="34" charset="-122"/>
                <a:cs typeface="Poppins Light"/>
              </a:rPr>
              <a:t> </a:t>
            </a:r>
            <a:r>
              <a:rPr lang="en-US" err="1">
                <a:solidFill>
                  <a:srgbClr val="2B4561"/>
                </a:solidFill>
                <a:latin typeface="Poppins Light"/>
                <a:ea typeface="+mn-lt"/>
                <a:cs typeface="Poppins Light"/>
              </a:rPr>
              <a:t>approche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destinée</a:t>
            </a:r>
            <a:r>
              <a:rPr lang="en-US">
                <a:solidFill>
                  <a:srgbClr val="2B4561"/>
                </a:solidFill>
                <a:latin typeface="Poppins Light"/>
                <a:ea typeface="+mn-lt"/>
                <a:cs typeface="Poppins Light"/>
              </a:rPr>
              <a:t> à coter la qualité ou la certitude des données factuelles, ainsi que la </a:t>
            </a:r>
            <a:r>
              <a:rPr lang="en-US" err="1">
                <a:solidFill>
                  <a:srgbClr val="2B4561"/>
                </a:solidFill>
                <a:latin typeface="Poppins Light"/>
                <a:ea typeface="+mn-lt"/>
                <a:cs typeface="Poppins Light"/>
              </a:rPr>
              <a:t>robustesse</a:t>
            </a:r>
            <a:r>
              <a:rPr lang="en-US">
                <a:solidFill>
                  <a:srgbClr val="2B4561"/>
                </a:solidFill>
                <a:latin typeface="Poppins Light"/>
                <a:ea typeface="+mn-lt"/>
                <a:cs typeface="Poppins Light"/>
              </a:rPr>
              <a:t> des </a:t>
            </a:r>
            <a:r>
              <a:rPr lang="en-US" err="1">
                <a:solidFill>
                  <a:srgbClr val="2B4561"/>
                </a:solidFill>
                <a:latin typeface="Poppins Light"/>
                <a:ea typeface="+mn-lt"/>
                <a:cs typeface="Poppins Light"/>
              </a:rPr>
              <a:t>recommandations</a:t>
            </a:r>
            <a:r>
              <a:rPr lang="en-US">
                <a:solidFill>
                  <a:srgbClr val="2B4561"/>
                </a:solidFill>
                <a:latin typeface="Poppins Light"/>
                <a:ea typeface="+mn-lt"/>
                <a:cs typeface="Poppins Light"/>
              </a:rPr>
              <a:t>. </a:t>
            </a:r>
            <a:endParaRPr lang="en-US">
              <a:solidFill>
                <a:srgbClr val="000000"/>
              </a:solidFill>
              <a:latin typeface="Poppins Light"/>
              <a:ea typeface="+mn-lt"/>
              <a:cs typeface="Calibri"/>
            </a:endParaRPr>
          </a:p>
          <a:p>
            <a:endParaRPr lang="en-US" sz="1800">
              <a:solidFill>
                <a:srgbClr val="2B4561"/>
              </a:solidFill>
              <a:latin typeface="Poppins Light"/>
              <a:ea typeface="Calibri"/>
              <a:cs typeface="Poppins Light"/>
            </a:endParaRPr>
          </a:p>
        </p:txBody>
      </p:sp>
      <p:sp>
        <p:nvSpPr>
          <p:cNvPr id="5" name="name_04"/>
          <p:cNvSpPr/>
          <p:nvPr/>
        </p:nvSpPr>
        <p:spPr>
          <a:xfrm>
            <a:off x="9324975" y="6610350"/>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04</a:t>
            </a:r>
            <a:endParaRPr lang="en-US" sz="7500"/>
          </a:p>
        </p:txBody>
      </p:sp>
      <p:sp>
        <p:nvSpPr>
          <p:cNvPr id="6" name="Critical Appraisal Skills Programme CASP has eight critical appraisal tools for research developed using different types of study designs"/>
          <p:cNvSpPr/>
          <p:nvPr/>
        </p:nvSpPr>
        <p:spPr>
          <a:xfrm>
            <a:off x="10858500" y="3905250"/>
            <a:ext cx="6496050" cy="1524000"/>
          </a:xfrm>
          <a:prstGeom prst="rect">
            <a:avLst/>
          </a:prstGeom>
          <a:noFill/>
          <a:ln/>
        </p:spPr>
        <p:txBody>
          <a:bodyPr wrap="square" lIns="0" tIns="0" rIns="0" bIns="0" rtlCol="0" anchor="t"/>
          <a:lstStyle/>
          <a:p>
            <a:pPr>
              <a:lnSpc>
                <a:spcPts val="3000"/>
              </a:lnSpc>
            </a:pPr>
            <a:r>
              <a:rPr lang="en-US" sz="1800" u="sng">
                <a:solidFill>
                  <a:srgbClr val="2B4561"/>
                </a:solidFill>
                <a:latin typeface="Poppins Light"/>
                <a:ea typeface="Poppins Light" pitchFamily="34" charset="-122"/>
                <a:cs typeface="Poppins Light"/>
                <a:hlinkClick r:id="rId7">
                  <a:extLst>
                    <a:ext uri="{A12FA001-AC4F-418D-AE19-62706E023703}">
                      <ahyp:hlinkClr xmlns:ahyp="http://schemas.microsoft.com/office/drawing/2018/hyperlinkcolor" val="tx"/>
                    </a:ext>
                  </a:extLst>
                </a:hlinkClick>
              </a:rPr>
              <a:t>Critical Appraisal Skills Programme (CASP)</a:t>
            </a:r>
            <a:r>
              <a:rPr lang="en-US" sz="1800">
                <a:solidFill>
                  <a:srgbClr val="2B4561"/>
                </a:solidFill>
                <a:latin typeface="Poppins Light"/>
                <a:ea typeface="Poppins Light" pitchFamily="34" charset="-122"/>
                <a:cs typeface="Poppins Light"/>
              </a:rPr>
              <a:t> </a:t>
            </a:r>
            <a:r>
              <a:rPr lang="en-US">
                <a:solidFill>
                  <a:srgbClr val="2B4561"/>
                </a:solidFill>
                <a:latin typeface="Poppins Light"/>
                <a:ea typeface="+mn-lt"/>
                <a:cs typeface="Poppins Light"/>
              </a:rPr>
              <a:t>(CASP) : initiative proposant </a:t>
            </a:r>
            <a:r>
              <a:rPr lang="en-US" err="1">
                <a:solidFill>
                  <a:srgbClr val="2B4561"/>
                </a:solidFill>
                <a:latin typeface="Poppins Light"/>
                <a:ea typeface="+mn-lt"/>
                <a:cs typeface="Poppins Light"/>
              </a:rPr>
              <a:t>huit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outils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conçus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spécialement</a:t>
            </a:r>
            <a:r>
              <a:rPr lang="en-US">
                <a:solidFill>
                  <a:srgbClr val="2B4561"/>
                </a:solidFill>
                <a:latin typeface="Poppins Light"/>
                <a:ea typeface="+mn-lt"/>
                <a:cs typeface="Poppins Light"/>
              </a:rPr>
              <a:t> pour aider à </a:t>
            </a:r>
            <a:r>
              <a:rPr lang="en-US" err="1">
                <a:solidFill>
                  <a:srgbClr val="2B4561"/>
                </a:solidFill>
                <a:latin typeface="Poppins Light"/>
                <a:ea typeface="+mn-lt"/>
                <a:cs typeface="Poppins Light"/>
              </a:rPr>
              <a:t>l’évaluation</a:t>
            </a:r>
            <a:r>
              <a:rPr lang="en-US">
                <a:solidFill>
                  <a:srgbClr val="2B4561"/>
                </a:solidFill>
                <a:latin typeface="Poppins Light"/>
                <a:ea typeface="+mn-lt"/>
                <a:cs typeface="Poppins Light"/>
              </a:rPr>
              <a:t> critique de la </a:t>
            </a:r>
            <a:r>
              <a:rPr lang="en-US" err="1">
                <a:solidFill>
                  <a:srgbClr val="2B4561"/>
                </a:solidFill>
                <a:latin typeface="Poppins Light"/>
                <a:ea typeface="+mn-lt"/>
                <a:cs typeface="Poppins Light"/>
              </a:rPr>
              <a:t>qualité</a:t>
            </a:r>
            <a:r>
              <a:rPr lang="en-US">
                <a:solidFill>
                  <a:srgbClr val="2B4561"/>
                </a:solidFill>
                <a:latin typeface="Poppins Light"/>
                <a:ea typeface="+mn-lt"/>
                <a:cs typeface="Poppins Light"/>
              </a:rPr>
              <a:t> des études </a:t>
            </a:r>
            <a:r>
              <a:rPr lang="en-US" err="1">
                <a:solidFill>
                  <a:srgbClr val="2B4561"/>
                </a:solidFill>
                <a:latin typeface="Poppins Light"/>
                <a:ea typeface="+mn-lt"/>
                <a:cs typeface="Poppins Light"/>
              </a:rPr>
              <a:t>en</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fonction</a:t>
            </a:r>
            <a:r>
              <a:rPr lang="en-US">
                <a:solidFill>
                  <a:srgbClr val="2B4561"/>
                </a:solidFill>
                <a:latin typeface="Poppins Light"/>
                <a:ea typeface="+mn-lt"/>
                <a:cs typeface="Poppins Light"/>
              </a:rPr>
              <a:t> de </a:t>
            </a:r>
            <a:r>
              <a:rPr lang="en-US" err="1">
                <a:solidFill>
                  <a:srgbClr val="2B4561"/>
                </a:solidFill>
                <a:latin typeface="Poppins Light"/>
                <a:ea typeface="+mn-lt"/>
                <a:cs typeface="Poppins Light"/>
              </a:rPr>
              <a:t>leur</a:t>
            </a:r>
            <a:r>
              <a:rPr lang="en-US">
                <a:solidFill>
                  <a:srgbClr val="2B4561"/>
                </a:solidFill>
                <a:latin typeface="Poppins Light"/>
                <a:ea typeface="+mn-lt"/>
                <a:cs typeface="Poppins Light"/>
              </a:rPr>
              <a:t> type. </a:t>
            </a:r>
            <a:endParaRPr lang="en-US">
              <a:solidFill>
                <a:srgbClr val="000000"/>
              </a:solidFill>
              <a:latin typeface="Calibri"/>
              <a:ea typeface="+mn-lt"/>
              <a:cs typeface="Calibri"/>
            </a:endParaRPr>
          </a:p>
          <a:p>
            <a:pPr>
              <a:lnSpc>
                <a:spcPts val="3000"/>
              </a:lnSpc>
            </a:pPr>
            <a:endParaRPr lang="en-US" sz="1800">
              <a:solidFill>
                <a:srgbClr val="2B4561"/>
              </a:solidFill>
              <a:latin typeface="Poppins Light"/>
              <a:ea typeface="Calibri"/>
              <a:cs typeface="Poppins Light"/>
            </a:endParaRPr>
          </a:p>
        </p:txBody>
      </p:sp>
      <p:sp>
        <p:nvSpPr>
          <p:cNvPr id="7" name="name_03"/>
          <p:cNvSpPr/>
          <p:nvPr/>
        </p:nvSpPr>
        <p:spPr>
          <a:xfrm>
            <a:off x="9324975" y="3857625"/>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03</a:t>
            </a:r>
            <a:endParaRPr lang="en-US" sz="7500"/>
          </a:p>
        </p:txBody>
      </p:sp>
      <p:sp>
        <p:nvSpPr>
          <p:cNvPr id="8" name="Authority Accuracy Coverage Objectivity Date and Significance AACODS This checklist is designed to enable the critical appraisal of grey literature"/>
          <p:cNvSpPr/>
          <p:nvPr/>
        </p:nvSpPr>
        <p:spPr>
          <a:xfrm>
            <a:off x="2476500" y="6943725"/>
            <a:ext cx="6496050" cy="1143000"/>
          </a:xfrm>
          <a:prstGeom prst="rect">
            <a:avLst/>
          </a:prstGeom>
          <a:noFill/>
          <a:ln/>
        </p:spPr>
        <p:txBody>
          <a:bodyPr wrap="square" lIns="0" tIns="0" rIns="0" bIns="0" rtlCol="0" anchor="t"/>
          <a:lstStyle/>
          <a:p>
            <a:pPr>
              <a:lnSpc>
                <a:spcPts val="3000"/>
              </a:lnSpc>
            </a:pPr>
            <a:r>
              <a:rPr lang="en-US" sz="1800" u="sng">
                <a:solidFill>
                  <a:srgbClr val="2B4561"/>
                </a:solidFill>
                <a:latin typeface="Poppins Light"/>
                <a:ea typeface="Poppins Light" pitchFamily="34" charset="-122"/>
                <a:cs typeface="Poppins Light"/>
                <a:hlinkClick r:id="rId8">
                  <a:extLst>
                    <a:ext uri="{A12FA001-AC4F-418D-AE19-62706E023703}">
                      <ahyp:hlinkClr xmlns:ahyp="http://schemas.microsoft.com/office/drawing/2018/hyperlinkcolor" val="tx"/>
                    </a:ext>
                  </a:extLst>
                </a:hlinkClick>
              </a:rPr>
              <a:t>Authority, Accuracy, Coverage, Objectivity, Date and Significance (AACODS)</a:t>
            </a:r>
            <a:r>
              <a:rPr lang="en-US" sz="1800">
                <a:solidFill>
                  <a:srgbClr val="2B4561"/>
                </a:solidFill>
                <a:latin typeface="Poppins Light"/>
                <a:ea typeface="Poppins Light" pitchFamily="34" charset="-122"/>
                <a:cs typeface="Poppins Light"/>
              </a:rPr>
              <a:t>: </a:t>
            </a:r>
            <a:r>
              <a:rPr lang="en-US">
                <a:solidFill>
                  <a:srgbClr val="2B4561"/>
                </a:solidFill>
                <a:latin typeface="Poppins Light"/>
                <a:ea typeface="+mn-lt"/>
                <a:cs typeface="Poppins Light"/>
              </a:rPr>
              <a:t>AACODS) : </a:t>
            </a:r>
            <a:r>
              <a:rPr lang="en-US" err="1">
                <a:solidFill>
                  <a:srgbClr val="2B4561"/>
                </a:solidFill>
                <a:latin typeface="Poppins Light"/>
                <a:ea typeface="+mn-lt"/>
                <a:cs typeface="Poppins Light"/>
              </a:rPr>
              <a:t>liste</a:t>
            </a:r>
            <a:r>
              <a:rPr lang="en-US">
                <a:solidFill>
                  <a:srgbClr val="2B4561"/>
                </a:solidFill>
                <a:latin typeface="Poppins Light"/>
                <a:ea typeface="+mn-lt"/>
                <a:cs typeface="Poppins Light"/>
              </a:rPr>
              <a:t> de contrôle conçue pour permettre une </a:t>
            </a:r>
            <a:r>
              <a:rPr lang="en-US" err="1">
                <a:solidFill>
                  <a:srgbClr val="2B4561"/>
                </a:solidFill>
                <a:latin typeface="Poppins Light"/>
                <a:ea typeface="+mn-lt"/>
                <a:cs typeface="Poppins Light"/>
              </a:rPr>
              <a:t>évaluation</a:t>
            </a:r>
            <a:r>
              <a:rPr lang="en-US">
                <a:solidFill>
                  <a:srgbClr val="2B4561"/>
                </a:solidFill>
                <a:latin typeface="Poppins Light"/>
                <a:ea typeface="+mn-lt"/>
                <a:cs typeface="Poppins Light"/>
              </a:rPr>
              <a:t> critique de la documentation grise.</a:t>
            </a:r>
            <a:endParaRPr lang="en-US">
              <a:solidFill>
                <a:srgbClr val="000000"/>
              </a:solidFill>
              <a:latin typeface="Calibri"/>
              <a:ea typeface="+mn-lt"/>
              <a:cs typeface="Calibri"/>
            </a:endParaRPr>
          </a:p>
          <a:p>
            <a:pPr>
              <a:lnSpc>
                <a:spcPts val="3000"/>
              </a:lnSpc>
            </a:pPr>
            <a:endParaRPr lang="en-US" sz="1800">
              <a:solidFill>
                <a:srgbClr val="2B4561"/>
              </a:solidFill>
              <a:latin typeface="Poppins Light"/>
              <a:ea typeface="Calibri"/>
              <a:cs typeface="Poppins Light"/>
            </a:endParaRPr>
          </a:p>
        </p:txBody>
      </p:sp>
      <p:sp>
        <p:nvSpPr>
          <p:cNvPr id="9" name="name_02"/>
          <p:cNvSpPr/>
          <p:nvPr/>
        </p:nvSpPr>
        <p:spPr>
          <a:xfrm>
            <a:off x="942975" y="6610350"/>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02</a:t>
            </a:r>
            <a:endParaRPr lang="en-US" sz="7500"/>
          </a:p>
        </p:txBody>
      </p:sp>
      <p:sp>
        <p:nvSpPr>
          <p:cNvPr id="10" name="Mixed Methods Appraisal Tool MMAT This tools allows review teams to assess the quality of studies with a quantitative qualitative andor mixed-methods design using the same tool"/>
          <p:cNvSpPr/>
          <p:nvPr/>
        </p:nvSpPr>
        <p:spPr>
          <a:xfrm>
            <a:off x="2476500" y="4076700"/>
            <a:ext cx="6496050" cy="1524000"/>
          </a:xfrm>
          <a:prstGeom prst="rect">
            <a:avLst/>
          </a:prstGeom>
          <a:noFill/>
          <a:ln/>
        </p:spPr>
        <p:txBody>
          <a:bodyPr wrap="square" lIns="0" tIns="0" rIns="0" bIns="0" rtlCol="0" anchor="t"/>
          <a:lstStyle/>
          <a:p>
            <a:pPr>
              <a:lnSpc>
                <a:spcPts val="3000"/>
              </a:lnSpc>
            </a:pPr>
            <a:r>
              <a:rPr lang="en-US" sz="1800" u="sng">
                <a:solidFill>
                  <a:srgbClr val="2B4561"/>
                </a:solidFill>
                <a:latin typeface="Poppins Light"/>
                <a:ea typeface="Poppins Light" pitchFamily="34" charset="-122"/>
                <a:cs typeface="Poppins Light"/>
                <a:hlinkClick r:id="rId9">
                  <a:extLst>
                    <a:ext uri="{A12FA001-AC4F-418D-AE19-62706E023703}">
                      <ahyp:hlinkClr xmlns:ahyp="http://schemas.microsoft.com/office/drawing/2018/hyperlinkcolor" val="tx"/>
                    </a:ext>
                  </a:extLst>
                </a:hlinkClick>
              </a:rPr>
              <a:t>Mixed Methods Appraisal Tool (MMAT):</a:t>
            </a:r>
            <a:r>
              <a:rPr lang="en-US" sz="1800">
                <a:solidFill>
                  <a:srgbClr val="2B4561"/>
                </a:solidFill>
                <a:latin typeface="Poppins Light"/>
                <a:ea typeface="Poppins Light" pitchFamily="34" charset="-122"/>
                <a:cs typeface="Poppins Light"/>
              </a:rPr>
              <a:t> </a:t>
            </a:r>
            <a:r>
              <a:rPr lang="en-US">
                <a:solidFill>
                  <a:srgbClr val="2B4561"/>
                </a:solidFill>
                <a:latin typeface="Poppins Light"/>
                <a:ea typeface="+mn-lt"/>
                <a:cs typeface="Poppins Light"/>
              </a:rPr>
              <a:t>(MMAT) : </a:t>
            </a:r>
            <a:r>
              <a:rPr lang="en-US" err="1">
                <a:solidFill>
                  <a:srgbClr val="2B4561"/>
                </a:solidFill>
                <a:latin typeface="Poppins Light"/>
                <a:ea typeface="+mn-lt"/>
                <a:cs typeface="Poppins Light"/>
              </a:rPr>
              <a:t>outil</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permettant</a:t>
            </a:r>
            <a:r>
              <a:rPr lang="en-US">
                <a:solidFill>
                  <a:srgbClr val="2B4561"/>
                </a:solidFill>
                <a:latin typeface="Poppins Light"/>
                <a:ea typeface="+mn-lt"/>
                <a:cs typeface="Poppins Light"/>
              </a:rPr>
              <a:t> aux équipes </a:t>
            </a:r>
            <a:r>
              <a:rPr lang="en-US" err="1">
                <a:solidFill>
                  <a:srgbClr val="2B4561"/>
                </a:solidFill>
                <a:latin typeface="Poppins Light"/>
                <a:ea typeface="+mn-lt"/>
                <a:cs typeface="Poppins Light"/>
              </a:rPr>
              <a:t>chargées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d’effectuer</a:t>
            </a:r>
            <a:r>
              <a:rPr lang="en-US">
                <a:solidFill>
                  <a:srgbClr val="2B4561"/>
                </a:solidFill>
                <a:latin typeface="Poppins Light"/>
                <a:ea typeface="+mn-lt"/>
                <a:cs typeface="Poppins Light"/>
              </a:rPr>
              <a:t> la revue d’évaluer la qualité des études quantitatives</a:t>
            </a:r>
            <a:r>
              <a:rPr lang="en-US" sz="1800">
                <a:solidFill>
                  <a:srgbClr val="2B4561"/>
                </a:solidFill>
                <a:latin typeface="Poppins Light"/>
                <a:ea typeface="+mn-lt"/>
                <a:cs typeface="Poppins Light"/>
              </a:rPr>
              <a:t>, </a:t>
            </a:r>
            <a:r>
              <a:rPr lang="en-US">
                <a:solidFill>
                  <a:srgbClr val="2B4561"/>
                </a:solidFill>
                <a:latin typeface="Poppins Light"/>
                <a:ea typeface="+mn-lt"/>
                <a:cs typeface="Poppins Light"/>
              </a:rPr>
              <a:t>qualitatives et</a:t>
            </a:r>
            <a:r>
              <a:rPr lang="en-US" sz="1800">
                <a:solidFill>
                  <a:srgbClr val="2B4561"/>
                </a:solidFill>
                <a:latin typeface="Poppins Light"/>
                <a:ea typeface="+mn-lt"/>
                <a:cs typeface="Poppins Light"/>
              </a:rPr>
              <a:t>/</a:t>
            </a:r>
            <a:r>
              <a:rPr lang="en-US">
                <a:solidFill>
                  <a:srgbClr val="2B4561"/>
                </a:solidFill>
                <a:latin typeface="Poppins Light"/>
                <a:ea typeface="+mn-lt"/>
                <a:cs typeface="Poppins Light"/>
              </a:rPr>
              <a:t>ou mixtes à partir d’un seul et même instrument.</a:t>
            </a:r>
            <a:endParaRPr lang="en-US">
              <a:solidFill>
                <a:srgbClr val="000000"/>
              </a:solidFill>
              <a:latin typeface="Calibri"/>
              <a:ea typeface="+mn-lt"/>
              <a:cs typeface="Calibri"/>
            </a:endParaRPr>
          </a:p>
          <a:p>
            <a:pPr>
              <a:lnSpc>
                <a:spcPts val="3000"/>
              </a:lnSpc>
            </a:pPr>
            <a:endParaRPr lang="en-US" sz="1800">
              <a:solidFill>
                <a:srgbClr val="2B4561"/>
              </a:solidFill>
              <a:latin typeface="Poppins Light"/>
              <a:ea typeface="Calibri"/>
              <a:cs typeface="Poppins Light"/>
            </a:endParaRPr>
          </a:p>
        </p:txBody>
      </p:sp>
      <p:sp>
        <p:nvSpPr>
          <p:cNvPr id="11"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01</a:t>
            </a:r>
            <a:endParaRPr lang="en-US" sz="75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 2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Introduction"/>
          <p:cNvSpPr/>
          <p:nvPr/>
        </p:nvSpPr>
        <p:spPr>
          <a:xfrm>
            <a:off x="952500" y="4886325"/>
            <a:ext cx="1819275" cy="428625"/>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Introduction</a:t>
            </a:r>
            <a:endParaRPr lang="en-US" sz="2250"/>
          </a:p>
        </p:txBody>
      </p:sp>
      <p:sp>
        <p:nvSpPr>
          <p:cNvPr id="4" name="Rationale Objectives"/>
          <p:cNvSpPr/>
          <p:nvPr/>
        </p:nvSpPr>
        <p:spPr>
          <a:xfrm>
            <a:off x="952500" y="5543550"/>
            <a:ext cx="2438136" cy="628650"/>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Raison d’être de la revue</a:t>
            </a:r>
            <a:endParaRPr lang="en-US"/>
          </a:p>
          <a:p>
            <a:r>
              <a:rPr lang="en-US" sz="1500" err="1">
                <a:solidFill>
                  <a:srgbClr val="0D0D0D"/>
                </a:solidFill>
                <a:latin typeface="Poppins Light"/>
                <a:ea typeface="+mn-lt"/>
                <a:cs typeface="Poppins Light"/>
              </a:rPr>
              <a:t>Objectifs</a:t>
            </a:r>
            <a:r>
              <a:rPr lang="en-US" sz="1500">
                <a:solidFill>
                  <a:srgbClr val="0D0D0D"/>
                </a:solidFill>
                <a:latin typeface="Poppins Light"/>
                <a:ea typeface="+mn-lt"/>
                <a:cs typeface="Poppins Light"/>
              </a:rPr>
              <a:t> de la revue</a:t>
            </a:r>
            <a:endParaRPr lang="en-US"/>
          </a:p>
          <a:p>
            <a:pPr>
              <a:lnSpc>
                <a:spcPts val="2475"/>
              </a:lnSpc>
            </a:pPr>
            <a:endParaRPr lang="en-US" sz="1500">
              <a:solidFill>
                <a:srgbClr val="0D0D0D"/>
              </a:solidFill>
              <a:latin typeface="Poppins Light"/>
              <a:ea typeface="Calibri"/>
              <a:cs typeface="Poppins Light"/>
            </a:endParaRPr>
          </a:p>
        </p:txBody>
      </p:sp>
      <p:sp>
        <p:nvSpPr>
          <p:cNvPr id="5" name="Methods"/>
          <p:cNvSpPr/>
          <p:nvPr/>
        </p:nvSpPr>
        <p:spPr>
          <a:xfrm>
            <a:off x="952500" y="6657975"/>
            <a:ext cx="5667375"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Méthodes</a:t>
            </a:r>
            <a:endParaRPr lang="en-US" err="1"/>
          </a:p>
          <a:p>
            <a:pPr>
              <a:lnSpc>
                <a:spcPts val="3375"/>
              </a:lnSpc>
            </a:pPr>
            <a:endParaRPr lang="en-US" sz="2250">
              <a:solidFill>
                <a:srgbClr val="0D0D0D"/>
              </a:solidFill>
              <a:latin typeface="Poppins SemiBold"/>
              <a:ea typeface="Calibri"/>
              <a:cs typeface="Poppins SemiBold"/>
            </a:endParaRPr>
          </a:p>
        </p:txBody>
      </p:sp>
      <p:sp>
        <p:nvSpPr>
          <p:cNvPr id="6" name="Eligibility criteria inclusionexclusion criteria Information sources databases websites registers etc Search strategy Selection process Data extraction Quality assessment Synthesis methods"/>
          <p:cNvSpPr/>
          <p:nvPr/>
        </p:nvSpPr>
        <p:spPr>
          <a:xfrm>
            <a:off x="952500" y="7315200"/>
            <a:ext cx="5667375" cy="2200275"/>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d’exclusion</a:t>
            </a:r>
            <a:r>
              <a:rPr lang="en-US" sz="1500">
                <a:solidFill>
                  <a:srgbClr val="0D0D0D"/>
                </a:solidFill>
                <a:latin typeface="Poppins Light"/>
                <a:ea typeface="+mn-lt"/>
                <a:cs typeface="Poppins Light"/>
              </a:rPr>
              <a:t>)</a:t>
            </a:r>
            <a:endParaRPr lang="en-US"/>
          </a:p>
          <a:p>
            <a:r>
              <a:rPr lang="en-US" sz="1500">
                <a:solidFill>
                  <a:srgbClr val="0D0D0D"/>
                </a:solidFill>
                <a:latin typeface="Poppins Light"/>
                <a:ea typeface="+mn-lt"/>
                <a:cs typeface="Poppins Light"/>
              </a:rPr>
              <a:t>Sources </a:t>
            </a:r>
            <a:r>
              <a:rPr lang="en-US" sz="1500" err="1">
                <a:solidFill>
                  <a:srgbClr val="0D0D0D"/>
                </a:solidFill>
                <a:latin typeface="Poppins Light"/>
                <a:ea typeface="+mn-lt"/>
                <a:cs typeface="Poppins Light"/>
              </a:rPr>
              <a:t>d’information</a:t>
            </a:r>
            <a:r>
              <a:rPr lang="en-US" sz="1500">
                <a:solidFill>
                  <a:srgbClr val="0D0D0D"/>
                </a:solidFill>
                <a:latin typeface="Poppins Light"/>
                <a:ea typeface="+mn-lt"/>
                <a:cs typeface="Poppins Light"/>
              </a:rPr>
              <a:t> (bases de données, sites web, </a:t>
            </a:r>
            <a:r>
              <a:rPr lang="en-US" sz="1500" err="1">
                <a:solidFill>
                  <a:srgbClr val="0D0D0D"/>
                </a:solidFill>
                <a:latin typeface="Poppins Light"/>
                <a:ea typeface="+mn-lt"/>
                <a:cs typeface="Poppins Light"/>
              </a:rPr>
              <a:t>registres</a:t>
            </a:r>
            <a:r>
              <a:rPr lang="en-US" sz="1500">
                <a:solidFill>
                  <a:srgbClr val="0D0D0D"/>
                </a:solidFill>
                <a:latin typeface="Poppins Light"/>
                <a:ea typeface="+mn-lt"/>
                <a:cs typeface="Poppins Light"/>
              </a:rPr>
              <a:t>, etc.)</a:t>
            </a:r>
            <a:endParaRPr lang="en-US"/>
          </a:p>
          <a:p>
            <a:r>
              <a:rPr lang="en-US" sz="1500" err="1">
                <a:solidFill>
                  <a:srgbClr val="0D0D0D"/>
                </a:solidFill>
                <a:latin typeface="Poppins Light"/>
                <a:ea typeface="+mn-lt"/>
                <a:cs typeface="Poppins Light"/>
              </a:rPr>
              <a:t>Stratégie</a:t>
            </a:r>
            <a:r>
              <a:rPr lang="en-US" sz="1500">
                <a:solidFill>
                  <a:srgbClr val="0D0D0D"/>
                </a:solidFill>
                <a:latin typeface="Poppins Light"/>
                <a:ea typeface="+mn-lt"/>
                <a:cs typeface="Poppins Light"/>
              </a:rPr>
              <a:t> de recherche</a:t>
            </a:r>
            <a:endParaRPr lang="en-US"/>
          </a:p>
          <a:p>
            <a:r>
              <a:rPr lang="en-US" sz="1500">
                <a:solidFill>
                  <a:srgbClr val="0D0D0D"/>
                </a:solidFill>
                <a:latin typeface="Poppins Light"/>
                <a:ea typeface="+mn-lt"/>
                <a:cs typeface="Poppins Light"/>
              </a:rPr>
              <a:t>Processus de </a:t>
            </a:r>
            <a:r>
              <a:rPr lang="en-US" sz="1500" err="1">
                <a:solidFill>
                  <a:srgbClr val="0D0D0D"/>
                </a:solidFill>
                <a:latin typeface="Poppins Light"/>
                <a:ea typeface="+mn-lt"/>
                <a:cs typeface="Poppins Light"/>
              </a:rPr>
              <a:t>sélection</a:t>
            </a:r>
            <a:endParaRPr lang="en-US" err="1"/>
          </a:p>
          <a:p>
            <a:r>
              <a:rPr lang="en-US" sz="1500">
                <a:solidFill>
                  <a:srgbClr val="0D0D0D"/>
                </a:solidFill>
                <a:latin typeface="Poppins Light"/>
                <a:ea typeface="+mn-lt"/>
                <a:cs typeface="Poppins Light"/>
              </a:rPr>
              <a:t>Extraction des données</a:t>
            </a:r>
            <a:endParaRPr lang="en-US"/>
          </a:p>
          <a:p>
            <a:r>
              <a:rPr lang="en-US" sz="1500" err="1">
                <a:solidFill>
                  <a:srgbClr val="0D0D0D"/>
                </a:solidFill>
                <a:latin typeface="Poppins Light"/>
                <a:ea typeface="+mn-lt"/>
                <a:cs typeface="Poppins Light"/>
              </a:rPr>
              <a:t>Évaluation</a:t>
            </a:r>
            <a:r>
              <a:rPr lang="en-US" sz="1500">
                <a:solidFill>
                  <a:srgbClr val="0D0D0D"/>
                </a:solidFill>
                <a:latin typeface="Poppins Light"/>
                <a:ea typeface="+mn-lt"/>
                <a:cs typeface="Poppins Light"/>
              </a:rPr>
              <a:t> qualitative</a:t>
            </a:r>
            <a:endParaRPr lang="en-US"/>
          </a:p>
          <a:p>
            <a:r>
              <a:rPr lang="en-US" sz="1500" err="1">
                <a:solidFill>
                  <a:srgbClr val="0D0D0D"/>
                </a:solidFill>
                <a:latin typeface="Poppins Light"/>
                <a:ea typeface="+mn-lt"/>
                <a:cs typeface="Poppins Light"/>
              </a:rPr>
              <a:t>Méthodes</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synthèse</a:t>
            </a:r>
            <a:endParaRPr lang="en-US" err="1"/>
          </a:p>
          <a:p>
            <a:pPr>
              <a:lnSpc>
                <a:spcPts val="2475"/>
              </a:lnSpc>
            </a:pPr>
            <a:endParaRPr lang="en-US" sz="1500">
              <a:solidFill>
                <a:srgbClr val="0D0D0D"/>
              </a:solidFill>
              <a:latin typeface="Poppins Light"/>
              <a:ea typeface="Calibri"/>
              <a:cs typeface="Poppins Light"/>
            </a:endParaRPr>
          </a:p>
        </p:txBody>
      </p:sp>
      <p:sp>
        <p:nvSpPr>
          <p:cNvPr id="7" name="Results"/>
          <p:cNvSpPr/>
          <p:nvPr/>
        </p:nvSpPr>
        <p:spPr>
          <a:xfrm>
            <a:off x="8153400" y="4886325"/>
            <a:ext cx="41338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Résultats</a:t>
            </a:r>
            <a:endParaRPr lang="en-US" err="1"/>
          </a:p>
          <a:p>
            <a:pPr>
              <a:lnSpc>
                <a:spcPts val="3375"/>
              </a:lnSpc>
            </a:pPr>
            <a:endParaRPr lang="en-US" sz="2250">
              <a:solidFill>
                <a:srgbClr val="0D0D0D"/>
              </a:solidFill>
              <a:latin typeface="Poppins SemiBold"/>
              <a:ea typeface="Calibri"/>
              <a:cs typeface="Poppins SemiBold"/>
            </a:endParaRPr>
          </a:p>
        </p:txBody>
      </p:sp>
      <p:sp>
        <p:nvSpPr>
          <p:cNvPr id="8" name="Selected sources selection Characteristics of the included evidence Results of the quality assessment Synthesis of the main findings"/>
          <p:cNvSpPr/>
          <p:nvPr/>
        </p:nvSpPr>
        <p:spPr>
          <a:xfrm>
            <a:off x="8153400" y="5543550"/>
            <a:ext cx="4980048" cy="1295189"/>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Sélection</a:t>
            </a:r>
            <a:r>
              <a:rPr lang="en-US" sz="1500">
                <a:solidFill>
                  <a:srgbClr val="0D0D0D"/>
                </a:solidFill>
                <a:latin typeface="Poppins Light"/>
                <a:ea typeface="+mn-lt"/>
                <a:cs typeface="Poppins Light"/>
              </a:rPr>
              <a:t> des sources retenues</a:t>
            </a:r>
            <a:endParaRPr lang="en-US"/>
          </a:p>
          <a:p>
            <a:r>
              <a:rPr lang="en-US" sz="1500" err="1">
                <a:solidFill>
                  <a:srgbClr val="0D0D0D"/>
                </a:solidFill>
                <a:latin typeface="Poppins Light"/>
                <a:ea typeface="+mn-lt"/>
                <a:cs typeface="Poppins Light"/>
              </a:rPr>
              <a:t>Caractéristiques</a:t>
            </a:r>
            <a:r>
              <a:rPr lang="en-US" sz="1500">
                <a:solidFill>
                  <a:srgbClr val="0D0D0D"/>
                </a:solidFill>
                <a:latin typeface="Poppins Light"/>
                <a:ea typeface="+mn-lt"/>
                <a:cs typeface="Poppins Light"/>
              </a:rPr>
              <a:t> des données factuelles incluses</a:t>
            </a:r>
            <a:endParaRPr lang="en-US"/>
          </a:p>
          <a:p>
            <a:r>
              <a:rPr lang="en-US" sz="1500" err="1">
                <a:solidFill>
                  <a:srgbClr val="0D0D0D"/>
                </a:solidFill>
                <a:latin typeface="Poppins Light"/>
                <a:ea typeface="+mn-lt"/>
                <a:cs typeface="Poppins Light"/>
              </a:rPr>
              <a:t>Résultats</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l’évaluation</a:t>
            </a:r>
            <a:r>
              <a:rPr lang="en-US" sz="1500">
                <a:solidFill>
                  <a:srgbClr val="0D0D0D"/>
                </a:solidFill>
                <a:latin typeface="Poppins Light"/>
                <a:ea typeface="+mn-lt"/>
                <a:cs typeface="Poppins Light"/>
              </a:rPr>
              <a:t> de la qualité</a:t>
            </a:r>
            <a:endParaRPr lang="en-US"/>
          </a:p>
          <a:p>
            <a:r>
              <a:rPr lang="en-US" sz="1500" err="1">
                <a:solidFill>
                  <a:srgbClr val="0D0D0D"/>
                </a:solidFill>
                <a:latin typeface="Poppins Light"/>
                <a:ea typeface="+mn-lt"/>
                <a:cs typeface="Poppins Light"/>
              </a:rPr>
              <a:t>Synthèse</a:t>
            </a:r>
            <a:r>
              <a:rPr lang="en-US" sz="1500">
                <a:solidFill>
                  <a:srgbClr val="0D0D0D"/>
                </a:solidFill>
                <a:latin typeface="Poppins Light"/>
                <a:ea typeface="+mn-lt"/>
                <a:cs typeface="Poppins Light"/>
              </a:rPr>
              <a:t> des </a:t>
            </a:r>
            <a:r>
              <a:rPr lang="en-US" sz="1500" err="1">
                <a:solidFill>
                  <a:srgbClr val="0D0D0D"/>
                </a:solidFill>
                <a:latin typeface="Poppins Light"/>
                <a:ea typeface="+mn-lt"/>
                <a:cs typeface="Poppins Light"/>
              </a:rPr>
              <a:t>principaux</a:t>
            </a:r>
            <a:r>
              <a:rPr lang="en-US" sz="1500">
                <a:solidFill>
                  <a:srgbClr val="0D0D0D"/>
                </a:solidFill>
                <a:latin typeface="Poppins Light"/>
                <a:ea typeface="+mn-lt"/>
                <a:cs typeface="Poppins Light"/>
              </a:rPr>
              <a:t> résultats</a:t>
            </a:r>
            <a:endParaRPr lang="en-US"/>
          </a:p>
          <a:p>
            <a:pPr>
              <a:lnSpc>
                <a:spcPts val="2475"/>
              </a:lnSpc>
            </a:pPr>
            <a:endParaRPr lang="en-US" sz="1500">
              <a:solidFill>
                <a:srgbClr val="0D0D0D"/>
              </a:solidFill>
              <a:latin typeface="Poppins Light"/>
              <a:ea typeface="Calibri"/>
              <a:cs typeface="Poppins Light"/>
            </a:endParaRPr>
          </a:p>
        </p:txBody>
      </p:sp>
      <p:sp>
        <p:nvSpPr>
          <p:cNvPr id="9" name="Discussion"/>
          <p:cNvSpPr/>
          <p:nvPr/>
        </p:nvSpPr>
        <p:spPr>
          <a:xfrm>
            <a:off x="8153400" y="7315200"/>
            <a:ext cx="6600825" cy="428625"/>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Discussion</a:t>
            </a:r>
            <a:endParaRPr lang="en-US" sz="2250"/>
          </a:p>
        </p:txBody>
      </p:sp>
      <p:sp>
        <p:nvSpPr>
          <p:cNvPr id="10" name="Interpretation of the results in relation to other evidence Limitations of the evidence included in the review Limitations of the review Implications of the findings for practice policy future research etc"/>
          <p:cNvSpPr/>
          <p:nvPr/>
        </p:nvSpPr>
        <p:spPr>
          <a:xfrm>
            <a:off x="8153400" y="7972425"/>
            <a:ext cx="6600825" cy="1257300"/>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Interprétation</a:t>
            </a:r>
            <a:r>
              <a:rPr lang="en-US" sz="1500">
                <a:solidFill>
                  <a:srgbClr val="0D0D0D"/>
                </a:solidFill>
                <a:latin typeface="Poppins Light"/>
                <a:ea typeface="+mn-lt"/>
                <a:cs typeface="Poppins Light"/>
              </a:rPr>
              <a:t> des </a:t>
            </a:r>
            <a:r>
              <a:rPr lang="en-US" sz="1500" err="1">
                <a:solidFill>
                  <a:srgbClr val="0D0D0D"/>
                </a:solidFill>
                <a:latin typeface="Poppins Light"/>
                <a:ea typeface="+mn-lt"/>
                <a:cs typeface="Poppins Light"/>
              </a:rPr>
              <a:t>résultats</a:t>
            </a:r>
            <a:r>
              <a:rPr lang="en-US" sz="1500">
                <a:solidFill>
                  <a:srgbClr val="0D0D0D"/>
                </a:solidFill>
                <a:latin typeface="Poppins Light"/>
                <a:ea typeface="+mn-lt"/>
                <a:cs typeface="Poppins Light"/>
              </a:rPr>
              <a:t> au regard d’autres données factuelles</a:t>
            </a:r>
            <a:endParaRPr lang="en-US"/>
          </a:p>
          <a:p>
            <a:r>
              <a:rPr lang="en-US" sz="1500">
                <a:solidFill>
                  <a:srgbClr val="0D0D0D"/>
                </a:solidFill>
                <a:latin typeface="Poppins Light"/>
                <a:ea typeface="+mn-lt"/>
                <a:cs typeface="Poppins Light"/>
              </a:rPr>
              <a:t>Limites des données factuelles incluses dans la revue</a:t>
            </a:r>
            <a:endParaRPr lang="en-US"/>
          </a:p>
          <a:p>
            <a:r>
              <a:rPr lang="en-US" sz="1500">
                <a:solidFill>
                  <a:srgbClr val="0D0D0D"/>
                </a:solidFill>
                <a:latin typeface="Poppins Light"/>
                <a:ea typeface="+mn-lt"/>
                <a:cs typeface="Poppins Light"/>
              </a:rPr>
              <a:t>Limites de la revue</a:t>
            </a:r>
            <a:endParaRPr lang="en-US"/>
          </a:p>
          <a:p>
            <a:r>
              <a:rPr lang="en-US" sz="1500">
                <a:solidFill>
                  <a:srgbClr val="0D0D0D"/>
                </a:solidFill>
                <a:latin typeface="Poppins Light"/>
                <a:ea typeface="+mn-lt"/>
                <a:cs typeface="Poppins Light"/>
              </a:rPr>
              <a:t>Implications des </a:t>
            </a:r>
            <a:r>
              <a:rPr lang="en-US" sz="1500" err="1">
                <a:solidFill>
                  <a:srgbClr val="0D0D0D"/>
                </a:solidFill>
                <a:latin typeface="Poppins Light"/>
                <a:ea typeface="+mn-lt"/>
                <a:cs typeface="Poppins Light"/>
              </a:rPr>
              <a:t>résultats</a:t>
            </a:r>
            <a:r>
              <a:rPr lang="en-US" sz="1500">
                <a:solidFill>
                  <a:srgbClr val="0D0D0D"/>
                </a:solidFill>
                <a:latin typeface="Poppins Light"/>
                <a:ea typeface="+mn-lt"/>
                <a:cs typeface="Poppins Light"/>
              </a:rPr>
              <a:t> du point de </a:t>
            </a:r>
            <a:r>
              <a:rPr lang="en-US" sz="1500" err="1">
                <a:solidFill>
                  <a:srgbClr val="0D0D0D"/>
                </a:solidFill>
                <a:latin typeface="Poppins Light"/>
                <a:ea typeface="+mn-lt"/>
                <a:cs typeface="Poppins Light"/>
              </a:rPr>
              <a:t>vue</a:t>
            </a:r>
            <a:r>
              <a:rPr lang="en-US" sz="1500">
                <a:solidFill>
                  <a:srgbClr val="0D0D0D"/>
                </a:solidFill>
                <a:latin typeface="Poppins Light"/>
                <a:ea typeface="+mn-lt"/>
                <a:cs typeface="Poppins Light"/>
              </a:rPr>
              <a:t> de la pratique, des politiques, de la recherche future, etc.</a:t>
            </a:r>
            <a:endParaRPr lang="en-US"/>
          </a:p>
          <a:p>
            <a:br>
              <a:rPr lang="en-US"/>
            </a:br>
            <a:endParaRPr lang="en-US"/>
          </a:p>
          <a:p>
            <a:pPr>
              <a:lnSpc>
                <a:spcPts val="2475"/>
              </a:lnSpc>
            </a:pPr>
            <a:endParaRPr lang="en-US" sz="1500">
              <a:solidFill>
                <a:srgbClr val="0D0D0D"/>
              </a:solidFill>
              <a:latin typeface="Poppins Light"/>
              <a:ea typeface="Calibri"/>
              <a:cs typeface="Poppins Light"/>
            </a:endParaRPr>
          </a:p>
        </p:txBody>
      </p:sp>
      <p:sp>
        <p:nvSpPr>
          <p:cNvPr id="11" name="Reporting findings of synthesis"/>
          <p:cNvSpPr/>
          <p:nvPr/>
        </p:nvSpPr>
        <p:spPr>
          <a:xfrm>
            <a:off x="952500" y="952500"/>
            <a:ext cx="16402050" cy="904875"/>
          </a:xfrm>
          <a:prstGeom prst="rect">
            <a:avLst/>
          </a:prstGeom>
          <a:noFill/>
          <a:ln/>
        </p:spPr>
        <p:txBody>
          <a:bodyPr wrap="square" lIns="0" tIns="0" rIns="0" bIns="0" rtlCol="0" anchor="b"/>
          <a:lstStyle/>
          <a:p>
            <a:r>
              <a:rPr lang="en-US" sz="5250" err="1">
                <a:solidFill>
                  <a:srgbClr val="FFFFFF"/>
                </a:solidFill>
                <a:latin typeface="Poppins SemiBold"/>
                <a:ea typeface="+mn-lt"/>
                <a:cs typeface="Poppins SemiBold"/>
              </a:rPr>
              <a:t>Communiquer</a:t>
            </a:r>
            <a:r>
              <a:rPr lang="en-US" sz="5250">
                <a:solidFill>
                  <a:srgbClr val="FFFFFF"/>
                </a:solidFill>
                <a:latin typeface="Poppins SemiBold"/>
                <a:ea typeface="+mn-lt"/>
                <a:cs typeface="Poppins SemiBold"/>
              </a:rPr>
              <a:t> les </a:t>
            </a:r>
            <a:r>
              <a:rPr lang="en-US" sz="5250" err="1">
                <a:solidFill>
                  <a:srgbClr val="FFFFFF"/>
                </a:solidFill>
                <a:latin typeface="Poppins SemiBold"/>
                <a:ea typeface="+mn-lt"/>
                <a:cs typeface="Poppins SemiBold"/>
              </a:rPr>
              <a:t>résultats</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d’une</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synthèse</a:t>
            </a:r>
            <a:endParaRPr lang="en-US" err="1"/>
          </a:p>
        </p:txBody>
      </p:sp>
      <p:sp>
        <p:nvSpPr>
          <p:cNvPr id="12" name="Main dimensions included in reporting standards for systematic reviews"/>
          <p:cNvSpPr/>
          <p:nvPr/>
        </p:nvSpPr>
        <p:spPr>
          <a:xfrm>
            <a:off x="952500" y="2981325"/>
            <a:ext cx="16230600" cy="1104900"/>
          </a:xfrm>
          <a:prstGeom prst="rect">
            <a:avLst/>
          </a:prstGeom>
          <a:noFill/>
          <a:ln/>
        </p:spPr>
        <p:txBody>
          <a:bodyPr wrap="square" lIns="0" tIns="0" rIns="0" bIns="0" rtlCol="0" anchor="t"/>
          <a:lstStyle/>
          <a:p>
            <a:r>
              <a:rPr lang="en-US" sz="3600">
                <a:solidFill>
                  <a:srgbClr val="0D0D0D"/>
                </a:solidFill>
                <a:latin typeface="Poppins SemiBold"/>
                <a:ea typeface="+mn-lt"/>
                <a:cs typeface="Poppins SemiBold"/>
              </a:rPr>
              <a:t>Quels </a:t>
            </a:r>
            <a:r>
              <a:rPr lang="en-US" sz="3600" err="1">
                <a:solidFill>
                  <a:srgbClr val="0D0D0D"/>
                </a:solidFill>
                <a:latin typeface="Poppins SemiBold"/>
                <a:ea typeface="+mn-lt"/>
                <a:cs typeface="Poppins SemiBold"/>
              </a:rPr>
              <a:t>sont</a:t>
            </a:r>
            <a:r>
              <a:rPr lang="en-US" sz="3600">
                <a:solidFill>
                  <a:srgbClr val="0D0D0D"/>
                </a:solidFill>
                <a:latin typeface="Poppins SemiBold"/>
                <a:ea typeface="+mn-lt"/>
                <a:cs typeface="Poppins SemiBold"/>
              </a:rPr>
              <a:t> les principaux éléments couverts par les normes de publication des revues systématiques ?</a:t>
            </a:r>
            <a:endParaRPr lang="en-US"/>
          </a:p>
          <a:p>
            <a:pPr>
              <a:lnSpc>
                <a:spcPts val="4350"/>
              </a:lnSpc>
            </a:pPr>
            <a:endParaRPr lang="en-US" sz="3600">
              <a:solidFill>
                <a:srgbClr val="0D0D0D"/>
              </a:solidFill>
              <a:latin typeface="Poppins SemiBold"/>
              <a:ea typeface="Calibri"/>
              <a:cs typeface="Poppins SemiBo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 23">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They also tend to prefer brief reports or visual representation of the evidence over longer reports or manuscripts"/>
          <p:cNvSpPr/>
          <p:nvPr/>
        </p:nvSpPr>
        <p:spPr>
          <a:xfrm>
            <a:off x="2476500" y="6543675"/>
            <a:ext cx="12544425" cy="914400"/>
          </a:xfrm>
          <a:prstGeom prst="rect">
            <a:avLst/>
          </a:prstGeom>
          <a:noFill/>
          <a:ln/>
        </p:spPr>
        <p:txBody>
          <a:bodyPr wrap="square" lIns="0" tIns="0" rIns="0" bIns="0" rtlCol="0" anchor="t"/>
          <a:lstStyle/>
          <a:p>
            <a:r>
              <a:rPr lang="en-US" sz="2400" err="1">
                <a:solidFill>
                  <a:srgbClr val="2B4561"/>
                </a:solidFill>
                <a:latin typeface="Poppins Light"/>
                <a:ea typeface="+mn-lt"/>
                <a:cs typeface="Poppins Light"/>
              </a:rPr>
              <a:t>lles</a:t>
            </a:r>
            <a:r>
              <a:rPr lang="en-US" sz="2400">
                <a:solidFill>
                  <a:srgbClr val="2B4561"/>
                </a:solidFill>
                <a:latin typeface="Poppins Light"/>
                <a:ea typeface="+mn-lt"/>
                <a:cs typeface="Poppins Light"/>
              </a:rPr>
              <a:t> tendent </a:t>
            </a:r>
            <a:r>
              <a:rPr lang="en-US" sz="2400" err="1">
                <a:solidFill>
                  <a:srgbClr val="2B4561"/>
                </a:solidFill>
                <a:latin typeface="Poppins Light"/>
                <a:ea typeface="+mn-lt"/>
                <a:cs typeface="Poppins Light"/>
              </a:rPr>
              <a:t>aussi</a:t>
            </a:r>
            <a:r>
              <a:rPr lang="en-US" sz="2400">
                <a:solidFill>
                  <a:srgbClr val="2B4561"/>
                </a:solidFill>
                <a:latin typeface="Poppins Light"/>
                <a:ea typeface="+mn-lt"/>
                <a:cs typeface="Poppins Light"/>
              </a:rPr>
              <a:t> à privilégier les rapports courts ou les représentations visuelles de données factuelles, par rapport aux comptes rendus plus fournis et aux manuscrits.</a:t>
            </a:r>
            <a:endParaRPr lang="en-US"/>
          </a:p>
          <a:p>
            <a:pPr>
              <a:lnSpc>
                <a:spcPts val="3600"/>
              </a:lnSpc>
            </a:pPr>
            <a:endParaRPr lang="en-US" sz="2400">
              <a:solidFill>
                <a:srgbClr val="2B4561"/>
              </a:solidFill>
              <a:latin typeface="Poppins Light"/>
              <a:ea typeface="Calibri"/>
              <a:cs typeface="Poppins Light"/>
            </a:endParaRPr>
          </a:p>
        </p:txBody>
      </p:sp>
      <p:sp>
        <p:nvSpPr>
          <p:cNvPr id="4" name="name_02"/>
          <p:cNvSpPr/>
          <p:nvPr/>
        </p:nvSpPr>
        <p:spPr>
          <a:xfrm>
            <a:off x="942975" y="6400800"/>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02</a:t>
            </a:r>
            <a:endParaRPr lang="en-US" sz="7500"/>
          </a:p>
        </p:txBody>
      </p:sp>
      <p:sp>
        <p:nvSpPr>
          <p:cNvPr id="5" name="Users interested in using the evidence to inform rapid decision-making processes will often prefer brief summaries of findings highlighting the most important aspects of the existing evidence as well as evidence gaps"/>
          <p:cNvSpPr/>
          <p:nvPr/>
        </p:nvSpPr>
        <p:spPr>
          <a:xfrm>
            <a:off x="2476500" y="3990975"/>
            <a:ext cx="12544425" cy="1371600"/>
          </a:xfrm>
          <a:prstGeom prst="rect">
            <a:avLst/>
          </a:prstGeom>
          <a:noFill/>
          <a:ln/>
        </p:spPr>
        <p:txBody>
          <a:bodyPr wrap="square" lIns="0" tIns="0" rIns="0" bIns="0" rtlCol="0" anchor="t"/>
          <a:lstStyle/>
          <a:p>
            <a:r>
              <a:rPr lang="en-US" sz="2400">
                <a:solidFill>
                  <a:srgbClr val="2B4561"/>
                </a:solidFill>
                <a:latin typeface="Poppins Light"/>
                <a:ea typeface="+mn-lt"/>
                <a:cs typeface="Poppins Light"/>
              </a:rPr>
              <a:t>Les </a:t>
            </a:r>
            <a:r>
              <a:rPr lang="en-US" sz="2400" err="1">
                <a:solidFill>
                  <a:srgbClr val="2B4561"/>
                </a:solidFill>
                <a:latin typeface="Poppins Light"/>
                <a:ea typeface="+mn-lt"/>
                <a:cs typeface="Poppins Light"/>
              </a:rPr>
              <a:t>personnes</a:t>
            </a:r>
            <a:r>
              <a:rPr lang="en-US" sz="2400">
                <a:solidFill>
                  <a:srgbClr val="2B4561"/>
                </a:solidFill>
                <a:latin typeface="Poppins Light"/>
                <a:ea typeface="+mn-lt"/>
                <a:cs typeface="Poppins Light"/>
              </a:rPr>
              <a:t> qui souhaitent utiliser des données factuelles pour orienter rapidement leur prise de décisions préfèrent souvent que les résultats soient présentés sous la forme de brefs résumés qui mettent en avant les aspects essentiels des données existantes, ainsi que leurs lacunes.</a:t>
            </a:r>
            <a:endParaRPr lang="en-US"/>
          </a:p>
          <a:p>
            <a:pPr>
              <a:lnSpc>
                <a:spcPts val="3600"/>
              </a:lnSpc>
            </a:pPr>
            <a:endParaRPr lang="en-US" sz="2400">
              <a:solidFill>
                <a:srgbClr val="2B4561"/>
              </a:solidFill>
              <a:latin typeface="Poppins Light"/>
              <a:ea typeface="Calibri"/>
              <a:cs typeface="Poppins Light"/>
            </a:endParaRPr>
          </a:p>
        </p:txBody>
      </p:sp>
      <p:sp>
        <p:nvSpPr>
          <p:cNvPr id="6"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01</a:t>
            </a:r>
            <a:endParaRPr lang="en-US" sz="7500"/>
          </a:p>
        </p:txBody>
      </p:sp>
      <p:sp>
        <p:nvSpPr>
          <p:cNvPr id="7" name="Reporting findings of synthesis"/>
          <p:cNvSpPr/>
          <p:nvPr/>
        </p:nvSpPr>
        <p:spPr>
          <a:xfrm>
            <a:off x="952500" y="800100"/>
            <a:ext cx="16268700" cy="904875"/>
          </a:xfrm>
          <a:prstGeom prst="rect">
            <a:avLst/>
          </a:prstGeom>
          <a:noFill/>
          <a:ln/>
        </p:spPr>
        <p:txBody>
          <a:bodyPr wrap="square" lIns="0" tIns="0" rIns="0" bIns="0" rtlCol="0" anchor="b"/>
          <a:lstStyle/>
          <a:p>
            <a:r>
              <a:rPr lang="en-US" sz="5250" err="1">
                <a:solidFill>
                  <a:srgbClr val="FFFFFF"/>
                </a:solidFill>
                <a:latin typeface="Poppins SemiBold"/>
                <a:ea typeface="+mn-lt"/>
                <a:cs typeface="Poppins SemiBold"/>
              </a:rPr>
              <a:t>Communiquer</a:t>
            </a:r>
            <a:r>
              <a:rPr lang="en-US" sz="5250">
                <a:solidFill>
                  <a:srgbClr val="FFFFFF"/>
                </a:solidFill>
                <a:latin typeface="Poppins SemiBold"/>
                <a:ea typeface="+mn-lt"/>
                <a:cs typeface="Poppins SemiBold"/>
              </a:rPr>
              <a:t> les </a:t>
            </a:r>
            <a:r>
              <a:rPr lang="en-US" sz="5250" err="1">
                <a:solidFill>
                  <a:srgbClr val="FFFFFF"/>
                </a:solidFill>
                <a:latin typeface="Poppins SemiBold"/>
                <a:ea typeface="+mn-lt"/>
                <a:cs typeface="Poppins SemiBold"/>
              </a:rPr>
              <a:t>résultats</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d’une</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synthèse</a:t>
            </a:r>
            <a:endParaRPr lang="en-US" err="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Slide 24">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image15.png" descr="preencoded.png"/>
          <p:cNvPicPr>
            <a:picLocks noChangeAspect="1"/>
          </p:cNvPicPr>
          <p:nvPr/>
        </p:nvPicPr>
        <p:blipFill>
          <a:blip r:embed="rId5"/>
          <a:srcRect/>
          <a:stretch/>
        </p:blipFill>
        <p:spPr>
          <a:xfrm>
            <a:off x="4200525" y="2867025"/>
            <a:ext cx="3895725" cy="6868912"/>
          </a:xfrm>
          <a:prstGeom prst="rect">
            <a:avLst/>
          </a:prstGeom>
        </p:spPr>
      </p:pic>
      <p:pic>
        <p:nvPicPr>
          <p:cNvPr id="4" name="image14.png" descr="preencoded.png"/>
          <p:cNvPicPr>
            <a:picLocks noChangeAspect="1"/>
          </p:cNvPicPr>
          <p:nvPr/>
        </p:nvPicPr>
        <p:blipFill>
          <a:blip r:embed="rId6"/>
          <a:srcRect/>
          <a:stretch/>
        </p:blipFill>
        <p:spPr>
          <a:xfrm>
            <a:off x="8267700" y="2867025"/>
            <a:ext cx="5810250" cy="6867525"/>
          </a:xfrm>
          <a:prstGeom prst="rect">
            <a:avLst/>
          </a:prstGeom>
        </p:spPr>
      </p:pic>
      <p:sp>
        <p:nvSpPr>
          <p:cNvPr id="5" name="Reporting findings of synthesis"/>
          <p:cNvSpPr/>
          <p:nvPr/>
        </p:nvSpPr>
        <p:spPr>
          <a:xfrm>
            <a:off x="952500" y="800100"/>
            <a:ext cx="16268700" cy="904875"/>
          </a:xfrm>
          <a:prstGeom prst="rect">
            <a:avLst/>
          </a:prstGeom>
          <a:noFill/>
          <a:ln/>
        </p:spPr>
        <p:txBody>
          <a:bodyPr wrap="square" lIns="0" tIns="0" rIns="0" bIns="0" rtlCol="0" anchor="b"/>
          <a:lstStyle/>
          <a:p>
            <a:r>
              <a:rPr lang="en-US" sz="5250" err="1">
                <a:solidFill>
                  <a:srgbClr val="FFFFFF"/>
                </a:solidFill>
                <a:latin typeface="Poppins SemiBold"/>
                <a:ea typeface="+mn-lt"/>
                <a:cs typeface="Poppins SemiBold"/>
              </a:rPr>
              <a:t>Communiquer</a:t>
            </a:r>
            <a:r>
              <a:rPr lang="en-US" sz="5250">
                <a:solidFill>
                  <a:srgbClr val="FFFFFF"/>
                </a:solidFill>
                <a:latin typeface="Poppins SemiBold"/>
                <a:ea typeface="+mn-lt"/>
                <a:cs typeface="Poppins SemiBold"/>
              </a:rPr>
              <a:t> les </a:t>
            </a:r>
            <a:r>
              <a:rPr lang="en-US" sz="5250" err="1">
                <a:solidFill>
                  <a:srgbClr val="FFFFFF"/>
                </a:solidFill>
                <a:latin typeface="Poppins SemiBold"/>
                <a:ea typeface="+mn-lt"/>
                <a:cs typeface="Poppins SemiBold"/>
              </a:rPr>
              <a:t>résultats</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d’une</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synthèse</a:t>
            </a:r>
            <a:endParaRPr lang="en-US" err="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Slide 25">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Some of the adaptations that can be made to save time include Limit the number of questions interventions or outcomes considered Limit the type of questions Increase the number of people working on the project if resources allow Conduct tasks in parallela"/>
          <p:cNvSpPr/>
          <p:nvPr/>
        </p:nvSpPr>
        <p:spPr>
          <a:xfrm>
            <a:off x="8286750" y="1738970"/>
            <a:ext cx="9067800" cy="6000750"/>
          </a:xfrm>
          <a:prstGeom prst="rect">
            <a:avLst/>
          </a:prstGeom>
          <a:noFill/>
          <a:ln/>
        </p:spPr>
        <p:txBody>
          <a:bodyPr wrap="square" lIns="0" tIns="0" rIns="0" bIns="0" rtlCol="0" anchor="t"/>
          <a:lstStyle/>
          <a:p>
            <a:pPr marL="342900" indent="-342900">
              <a:spcAft>
                <a:spcPts val="1050"/>
              </a:spcAft>
              <a:buFont typeface="Arial"/>
              <a:buChar char="•"/>
            </a:pPr>
            <a:r>
              <a:rPr lang="en-US" sz="1950">
                <a:solidFill>
                  <a:srgbClr val="FFFFFF"/>
                </a:solidFill>
                <a:latin typeface="Poppins SemiBold"/>
                <a:ea typeface="+mn-lt"/>
                <a:cs typeface="Poppins SemiBold"/>
              </a:rPr>
              <a:t>Il </a:t>
            </a:r>
            <a:r>
              <a:rPr lang="en-US" sz="1950" err="1">
                <a:solidFill>
                  <a:srgbClr val="FFFFFF"/>
                </a:solidFill>
                <a:latin typeface="Poppins SemiBold"/>
                <a:ea typeface="+mn-lt"/>
                <a:cs typeface="Poppins SemiBold"/>
              </a:rPr>
              <a:t>est</a:t>
            </a:r>
            <a:r>
              <a:rPr lang="en-US" sz="1950">
                <a:solidFill>
                  <a:srgbClr val="FFFFFF"/>
                </a:solidFill>
                <a:latin typeface="Poppins SemiBold"/>
                <a:ea typeface="+mn-lt"/>
                <a:cs typeface="Poppins SemiBold"/>
              </a:rPr>
              <a:t> possible de </a:t>
            </a:r>
            <a:r>
              <a:rPr lang="en-US" sz="1950" err="1">
                <a:solidFill>
                  <a:srgbClr val="FFFFFF"/>
                </a:solidFill>
                <a:latin typeface="Poppins SemiBold"/>
                <a:ea typeface="+mn-lt"/>
                <a:cs typeface="Poppins SemiBold"/>
              </a:rPr>
              <a:t>procéder</a:t>
            </a:r>
            <a:r>
              <a:rPr lang="en-US" sz="1950">
                <a:solidFill>
                  <a:srgbClr val="FFFFFF"/>
                </a:solidFill>
                <a:latin typeface="Poppins SemiBold"/>
                <a:ea typeface="+mn-lt"/>
                <a:cs typeface="Poppins SemiBold"/>
              </a:rPr>
              <a:t> à </a:t>
            </a:r>
            <a:r>
              <a:rPr lang="en-US" sz="1950" err="1">
                <a:solidFill>
                  <a:srgbClr val="FFFFFF"/>
                </a:solidFill>
                <a:latin typeface="Poppins SemiBold"/>
                <a:ea typeface="+mn-lt"/>
                <a:cs typeface="Poppins SemiBold"/>
              </a:rPr>
              <a:t>quelques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aménagements</a:t>
            </a:r>
            <a:r>
              <a:rPr lang="en-US" sz="1950">
                <a:solidFill>
                  <a:srgbClr val="FFFFFF"/>
                </a:solidFill>
                <a:latin typeface="Poppins SemiBold"/>
                <a:ea typeface="+mn-lt"/>
                <a:cs typeface="Poppins SemiBold"/>
              </a:rPr>
              <a:t> pour </a:t>
            </a:r>
            <a:r>
              <a:rPr lang="en-US" sz="1950" err="1">
                <a:solidFill>
                  <a:srgbClr val="FFFFFF"/>
                </a:solidFill>
                <a:latin typeface="Poppins SemiBold"/>
                <a:ea typeface="+mn-lt"/>
                <a:cs typeface="Poppins SemiBold"/>
              </a:rPr>
              <a:t>gagner</a:t>
            </a:r>
            <a:r>
              <a:rPr lang="en-US" sz="1950">
                <a:solidFill>
                  <a:srgbClr val="FFFFFF"/>
                </a:solidFill>
                <a:latin typeface="Poppins SemiBold"/>
                <a:ea typeface="+mn-lt"/>
                <a:cs typeface="Poppins SemiBold"/>
              </a:rPr>
              <a:t> du temps, </a:t>
            </a:r>
            <a:r>
              <a:rPr lang="en-US" sz="1950" err="1">
                <a:solidFill>
                  <a:srgbClr val="FFFFFF"/>
                </a:solidFill>
                <a:latin typeface="Poppins SemiBold"/>
                <a:ea typeface="+mn-lt"/>
                <a:cs typeface="Poppins SemiBold"/>
              </a:rPr>
              <a:t>notamment</a:t>
            </a:r>
            <a:r>
              <a:rPr lang="en-US" sz="1950">
                <a:solidFill>
                  <a:srgbClr val="FFFFFF"/>
                </a:solidFill>
                <a:latin typeface="Poppins SemiBold"/>
                <a:ea typeface="+mn-lt"/>
                <a:cs typeface="Poppins SemiBold"/>
              </a:rPr>
              <a:t> :</a:t>
            </a:r>
            <a:endParaRPr lang="en-US" sz="1950">
              <a:solidFill>
                <a:srgbClr val="000000"/>
              </a:solidFill>
              <a:latin typeface="Poppins SemiBold"/>
              <a:ea typeface="+mn-lt"/>
              <a:cs typeface="Poppins SemiBold"/>
            </a:endParaRPr>
          </a:p>
          <a:p>
            <a:pPr marL="342900" indent="-342900">
              <a:spcAft>
                <a:spcPts val="1050"/>
              </a:spcAft>
              <a:buFont typeface="Arial"/>
              <a:buChar char="•"/>
            </a:pPr>
            <a:r>
              <a:rPr lang="en-US" sz="1950">
                <a:solidFill>
                  <a:srgbClr val="FFFFFF"/>
                </a:solidFill>
                <a:latin typeface="Poppins SemiBold"/>
                <a:ea typeface="+mn-lt"/>
                <a:cs typeface="Poppins SemiBold"/>
              </a:rPr>
              <a:t>Limiter le </a:t>
            </a:r>
            <a:r>
              <a:rPr lang="en-US" sz="1950" err="1">
                <a:solidFill>
                  <a:srgbClr val="FFFFFF"/>
                </a:solidFill>
                <a:latin typeface="Poppins SemiBold"/>
                <a:ea typeface="+mn-lt"/>
                <a:cs typeface="Poppins SemiBold"/>
              </a:rPr>
              <a:t>nombre</a:t>
            </a:r>
            <a:r>
              <a:rPr lang="en-US" sz="1950">
                <a:solidFill>
                  <a:srgbClr val="FFFFFF"/>
                </a:solidFill>
                <a:latin typeface="Poppins SemiBold"/>
                <a:ea typeface="+mn-lt"/>
                <a:cs typeface="Poppins SemiBold"/>
              </a:rPr>
              <a:t> de questions, </a:t>
            </a:r>
            <a:r>
              <a:rPr lang="en-US" sz="1950" err="1">
                <a:solidFill>
                  <a:srgbClr val="FFFFFF"/>
                </a:solidFill>
                <a:latin typeface="Poppins SemiBold"/>
                <a:ea typeface="+mn-lt"/>
                <a:cs typeface="Poppins SemiBold"/>
              </a:rPr>
              <a:t>d’interventions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ou</a:t>
            </a:r>
            <a:r>
              <a:rPr lang="en-US" sz="1950">
                <a:solidFill>
                  <a:srgbClr val="FFFFFF"/>
                </a:solidFill>
                <a:latin typeface="Poppins SemiBold"/>
                <a:ea typeface="+mn-lt"/>
                <a:cs typeface="Poppins SemiBold"/>
              </a:rPr>
              <a:t> de </a:t>
            </a:r>
            <a:r>
              <a:rPr lang="en-US" sz="1950" err="1">
                <a:solidFill>
                  <a:srgbClr val="FFFFFF"/>
                </a:solidFill>
                <a:latin typeface="Poppins SemiBold"/>
                <a:ea typeface="+mn-lt"/>
                <a:cs typeface="Poppins SemiBold"/>
              </a:rPr>
              <a:t>résultats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considérés</a:t>
            </a:r>
            <a:endParaRPr lang="en-US" err="1"/>
          </a:p>
          <a:p>
            <a:pPr marL="342900" indent="-342900">
              <a:spcAft>
                <a:spcPts val="1050"/>
              </a:spcAft>
              <a:buFont typeface="Arial"/>
              <a:buChar char="•"/>
            </a:pPr>
            <a:r>
              <a:rPr lang="en-US" sz="1950">
                <a:solidFill>
                  <a:srgbClr val="FFFFFF"/>
                </a:solidFill>
                <a:latin typeface="Poppins SemiBold"/>
                <a:ea typeface="+mn-lt"/>
                <a:cs typeface="Poppins SemiBold"/>
              </a:rPr>
              <a:t>Limiter le type de questions</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Affecter </a:t>
            </a:r>
            <a:r>
              <a:rPr lang="en-US" sz="1950" err="1">
                <a:solidFill>
                  <a:srgbClr val="FFFFFF"/>
                </a:solidFill>
                <a:latin typeface="Poppins SemiBold"/>
                <a:ea typeface="+mn-lt"/>
                <a:cs typeface="Poppins SemiBold"/>
              </a:rPr>
              <a:t>davantage</a:t>
            </a:r>
            <a:r>
              <a:rPr lang="en-US" sz="1950">
                <a:solidFill>
                  <a:srgbClr val="FFFFFF"/>
                </a:solidFill>
                <a:latin typeface="Poppins SemiBold"/>
                <a:ea typeface="+mn-lt"/>
                <a:cs typeface="Poppins SemiBold"/>
              </a:rPr>
              <a:t> de personnel au </a:t>
            </a:r>
            <a:r>
              <a:rPr lang="en-US" sz="1950" err="1">
                <a:solidFill>
                  <a:srgbClr val="FFFFFF"/>
                </a:solidFill>
                <a:latin typeface="Poppins SemiBold"/>
                <a:ea typeface="+mn-lt"/>
                <a:cs typeface="Poppins SemiBold"/>
              </a:rPr>
              <a:t>projet</a:t>
            </a:r>
            <a:r>
              <a:rPr lang="en-US" sz="1950">
                <a:solidFill>
                  <a:srgbClr val="FFFFFF"/>
                </a:solidFill>
                <a:latin typeface="Poppins SemiBold"/>
                <a:ea typeface="+mn-lt"/>
                <a:cs typeface="Poppins SemiBold"/>
              </a:rPr>
              <a:t> (dans la </a:t>
            </a:r>
            <a:r>
              <a:rPr lang="en-US" sz="1950" err="1">
                <a:solidFill>
                  <a:srgbClr val="FFFFFF"/>
                </a:solidFill>
                <a:latin typeface="Poppins SemiBold"/>
                <a:ea typeface="+mn-lt"/>
                <a:cs typeface="Poppins SemiBold"/>
              </a:rPr>
              <a:t>mesure</a:t>
            </a:r>
            <a:r>
              <a:rPr lang="en-US" sz="1950">
                <a:solidFill>
                  <a:srgbClr val="FFFFFF"/>
                </a:solidFill>
                <a:latin typeface="Poppins SemiBold"/>
                <a:ea typeface="+mn-lt"/>
                <a:cs typeface="Poppins SemiBold"/>
              </a:rPr>
              <a:t> des </a:t>
            </a:r>
            <a:r>
              <a:rPr lang="en-US" sz="1950" err="1">
                <a:solidFill>
                  <a:srgbClr val="FFFFFF"/>
                </a:solidFill>
                <a:latin typeface="Poppins SemiBold"/>
                <a:ea typeface="+mn-lt"/>
                <a:cs typeface="Poppins SemiBold"/>
              </a:rPr>
              <a:t>ressources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disponibles</a:t>
            </a:r>
            <a:r>
              <a:rPr lang="en-US" sz="1950">
                <a:solidFill>
                  <a:srgbClr val="FFFFFF"/>
                </a:solidFill>
                <a:latin typeface="Poppins SemiBold"/>
                <a:ea typeface="+mn-lt"/>
                <a:cs typeface="Poppins SemiBold"/>
              </a:rPr>
              <a:t>)</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Effectuer</a:t>
            </a:r>
            <a:r>
              <a:rPr lang="en-US" sz="1950">
                <a:solidFill>
                  <a:srgbClr val="FFFFFF"/>
                </a:solidFill>
                <a:latin typeface="Poppins SemiBold"/>
                <a:ea typeface="+mn-lt"/>
                <a:cs typeface="Poppins SemiBold"/>
              </a:rPr>
              <a:t> des </a:t>
            </a:r>
            <a:r>
              <a:rPr lang="en-US" sz="1950" err="1">
                <a:solidFill>
                  <a:srgbClr val="FFFFFF"/>
                </a:solidFill>
                <a:latin typeface="Poppins SemiBold"/>
                <a:ea typeface="+mn-lt"/>
                <a:cs typeface="Poppins SemiBold"/>
              </a:rPr>
              <a:t>tâches</a:t>
            </a:r>
            <a:r>
              <a:rPr lang="en-US" sz="1950">
                <a:solidFill>
                  <a:srgbClr val="FFFFFF"/>
                </a:solidFill>
                <a:latin typeface="Poppins SemiBold"/>
                <a:ea typeface="+mn-lt"/>
                <a:cs typeface="Poppins SemiBold"/>
              </a:rPr>
              <a:t> en parallèle/simultanément (p. ex. identification, extraction de données, évaluation des risques de biais)</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Restreindre</a:t>
            </a:r>
            <a:r>
              <a:rPr lang="en-US" sz="1950">
                <a:solidFill>
                  <a:srgbClr val="FFFFFF"/>
                </a:solidFill>
                <a:latin typeface="Poppins SemiBold"/>
                <a:ea typeface="+mn-lt"/>
                <a:cs typeface="Poppins SemiBold"/>
              </a:rPr>
              <a:t> les dates de recherche dans la documentation, en se concentrant sur les publications les plus récentes</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Rechercher des études parues dans certaines langues seulement</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Réduire le nombre de bases de données interrogées</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Affecter une seule personne à la sélection des études, à l’évaluation des risques de biais ou à l’extraction de données </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Ces étapes peuvent être confiées à une seule personne mais il convient alors de faire contrôler 25 % de ses travaux par un second examinateur.</a:t>
            </a:r>
            <a:endParaRPr lang="en-US"/>
          </a:p>
          <a:p>
            <a:pPr marL="342900" indent="-342900">
              <a:lnSpc>
                <a:spcPts val="2700"/>
              </a:lnSpc>
              <a:spcAft>
                <a:spcPts val="1050"/>
              </a:spcAft>
              <a:buFont typeface="Arial"/>
              <a:buChar char="•"/>
            </a:pPr>
            <a:endParaRPr lang="en-US" sz="1950">
              <a:solidFill>
                <a:srgbClr val="FFFFFF"/>
              </a:solidFill>
              <a:latin typeface="Poppins SemiBold"/>
              <a:ea typeface="Calibri" panose="020F0502020204030204"/>
              <a:cs typeface="Poppins SemiBold"/>
            </a:endParaRPr>
          </a:p>
        </p:txBody>
      </p:sp>
      <p:sp>
        <p:nvSpPr>
          <p:cNvPr id="4" name="Evidence synthesis but rapid"/>
          <p:cNvSpPr/>
          <p:nvPr/>
        </p:nvSpPr>
        <p:spPr>
          <a:xfrm>
            <a:off x="606495" y="2734359"/>
            <a:ext cx="6210300" cy="3429000"/>
          </a:xfrm>
          <a:prstGeom prst="rect">
            <a:avLst/>
          </a:prstGeom>
          <a:noFill/>
          <a:ln/>
        </p:spPr>
        <p:txBody>
          <a:bodyPr wrap="square" lIns="0" tIns="0" rIns="0" bIns="0" rtlCol="0" anchor="t"/>
          <a:lstStyle/>
          <a:p>
            <a:r>
              <a:rPr lang="en-US" sz="7500" err="1">
                <a:solidFill>
                  <a:srgbClr val="FFFFFF"/>
                </a:solidFill>
                <a:latin typeface="Poppins SemiBold"/>
                <a:ea typeface="+mn-lt"/>
                <a:cs typeface="Poppins SemiBold"/>
              </a:rPr>
              <a:t>Synthétiser</a:t>
            </a:r>
            <a:r>
              <a:rPr lang="en-US" sz="7500">
                <a:solidFill>
                  <a:srgbClr val="FFFFFF"/>
                </a:solidFill>
                <a:latin typeface="Poppins SemiBold"/>
                <a:ea typeface="+mn-lt"/>
                <a:cs typeface="Poppins SemiBold"/>
              </a:rPr>
              <a:t> des données factuelles – mais vite !</a:t>
            </a:r>
            <a:endParaRPr lang="en-US"/>
          </a:p>
          <a:p>
            <a:pPr>
              <a:lnSpc>
                <a:spcPts val="9000"/>
              </a:lnSpc>
            </a:pPr>
            <a:endParaRPr lang="en-US" sz="7500">
              <a:solidFill>
                <a:srgbClr val="FFFFFF"/>
              </a:solidFill>
              <a:latin typeface="Poppins SemiBold"/>
              <a:ea typeface="Calibri"/>
              <a:cs typeface="Poppins SemiBo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Slide 2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image16.png" descr="preencoded.png"/>
          <p:cNvPicPr>
            <a:picLocks noChangeAspect="1"/>
          </p:cNvPicPr>
          <p:nvPr/>
        </p:nvPicPr>
        <p:blipFill>
          <a:blip r:embed="rId5"/>
          <a:srcRect/>
          <a:stretch/>
        </p:blipFill>
        <p:spPr>
          <a:xfrm>
            <a:off x="8591438" y="2866931"/>
            <a:ext cx="7475451" cy="6852114"/>
          </a:xfrm>
          <a:prstGeom prst="rect">
            <a:avLst/>
          </a:prstGeom>
        </p:spPr>
      </p:pic>
      <p:sp>
        <p:nvSpPr>
          <p:cNvPr id="4" name="Case example"/>
          <p:cNvSpPr/>
          <p:nvPr/>
        </p:nvSpPr>
        <p:spPr>
          <a:xfrm>
            <a:off x="952500" y="952500"/>
            <a:ext cx="16402050" cy="904875"/>
          </a:xfrm>
          <a:prstGeom prst="rect">
            <a:avLst/>
          </a:prstGeom>
          <a:noFill/>
          <a:ln/>
        </p:spPr>
        <p:txBody>
          <a:bodyPr wrap="square" lIns="0" tIns="0" rIns="0" bIns="0" rtlCol="0" anchor="b"/>
          <a:lstStyle/>
          <a:p>
            <a:r>
              <a:rPr lang="en-US" sz="5250">
                <a:solidFill>
                  <a:srgbClr val="FFFFFF"/>
                </a:solidFill>
                <a:latin typeface="Poppins SemiBold"/>
                <a:ea typeface="+mn-lt"/>
                <a:cs typeface="Poppins SemiBold"/>
              </a:rPr>
              <a:t>Étude de </a:t>
            </a:r>
            <a:r>
              <a:rPr lang="en-US" sz="5250" err="1">
                <a:solidFill>
                  <a:srgbClr val="FFFFFF"/>
                </a:solidFill>
                <a:latin typeface="Poppins SemiBold"/>
                <a:ea typeface="+mn-lt"/>
                <a:cs typeface="Poppins SemiBold"/>
              </a:rPr>
              <a:t>cas</a:t>
            </a:r>
            <a:endParaRPr lang="en-US" sz="5250" err="1">
              <a:solidFill>
                <a:srgbClr val="FFFFFF"/>
              </a:solidFill>
              <a:latin typeface="Poppins SemiBold"/>
              <a:cs typeface="Poppins SemiBold"/>
            </a:endParaRPr>
          </a:p>
        </p:txBody>
      </p:sp>
      <p:sp>
        <p:nvSpPr>
          <p:cNvPr id="5" name="What is the data telling us What is the quality of the methodology Other reflections What are some gaps in the data"/>
          <p:cNvSpPr/>
          <p:nvPr/>
        </p:nvSpPr>
        <p:spPr>
          <a:xfrm>
            <a:off x="952500" y="3619500"/>
            <a:ext cx="4972050" cy="1257300"/>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Que nous </a:t>
            </a:r>
            <a:r>
              <a:rPr lang="en-US" sz="1500" err="1">
                <a:solidFill>
                  <a:srgbClr val="0D0D0D"/>
                </a:solidFill>
                <a:latin typeface="Poppins Light"/>
                <a:ea typeface="+mn-lt"/>
                <a:cs typeface="Poppins Light"/>
              </a:rPr>
              <a:t>disent</a:t>
            </a:r>
            <a:r>
              <a:rPr lang="en-US" sz="1500">
                <a:solidFill>
                  <a:srgbClr val="0D0D0D"/>
                </a:solidFill>
                <a:latin typeface="Poppins Light"/>
                <a:ea typeface="+mn-lt"/>
                <a:cs typeface="Poppins Light"/>
              </a:rPr>
              <a:t> les données ? </a:t>
            </a:r>
            <a:endParaRPr lang="en-US"/>
          </a:p>
          <a:p>
            <a:r>
              <a:rPr lang="en-US" sz="1500">
                <a:solidFill>
                  <a:srgbClr val="0D0D0D"/>
                </a:solidFill>
                <a:latin typeface="Poppins Light"/>
                <a:ea typeface="+mn-lt"/>
                <a:cs typeface="Poppins Light"/>
              </a:rPr>
              <a:t>La </a:t>
            </a:r>
            <a:r>
              <a:rPr lang="en-US" sz="1500" err="1">
                <a:solidFill>
                  <a:srgbClr val="0D0D0D"/>
                </a:solidFill>
                <a:latin typeface="Poppins Light"/>
                <a:ea typeface="+mn-lt"/>
                <a:cs typeface="Poppins Light"/>
              </a:rPr>
              <a:t>méthodologie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appliquée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est-elle</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qualité</a:t>
            </a:r>
            <a:r>
              <a:rPr lang="en-US" sz="1500">
                <a:solidFill>
                  <a:srgbClr val="0D0D0D"/>
                </a:solidFill>
                <a:latin typeface="Poppins Light"/>
                <a:ea typeface="+mn-lt"/>
                <a:cs typeface="Poppins Light"/>
              </a:rPr>
              <a:t> ? </a:t>
            </a:r>
            <a:endParaRPr lang="en-US"/>
          </a:p>
          <a:p>
            <a:r>
              <a:rPr lang="en-US" sz="1500">
                <a:solidFill>
                  <a:srgbClr val="0D0D0D"/>
                </a:solidFill>
                <a:latin typeface="Poppins Light"/>
                <a:ea typeface="+mn-lt"/>
                <a:cs typeface="Poppins Light"/>
              </a:rPr>
              <a:t>Est-</a:t>
            </a:r>
            <a:r>
              <a:rPr lang="en-US" sz="1500" err="1">
                <a:solidFill>
                  <a:srgbClr val="0D0D0D"/>
                </a:solidFill>
                <a:latin typeface="Poppins Light"/>
                <a:ea typeface="+mn-lt"/>
                <a:cs typeface="Poppins Light"/>
              </a:rPr>
              <a:t>ce</a:t>
            </a:r>
            <a:r>
              <a:rPr lang="en-US" sz="1500">
                <a:solidFill>
                  <a:srgbClr val="0D0D0D"/>
                </a:solidFill>
                <a:latin typeface="Poppins Light"/>
                <a:ea typeface="+mn-lt"/>
                <a:cs typeface="Poppins Light"/>
              </a:rPr>
              <a:t> que </a:t>
            </a:r>
            <a:r>
              <a:rPr lang="en-US" sz="1500" err="1">
                <a:solidFill>
                  <a:srgbClr val="0D0D0D"/>
                </a:solidFill>
                <a:latin typeface="Poppins Light"/>
                <a:ea typeface="+mn-lt"/>
                <a:cs typeface="Poppins Light"/>
              </a:rPr>
              <a:t>cela</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vous</a:t>
            </a:r>
            <a:r>
              <a:rPr lang="en-US" sz="1500">
                <a:solidFill>
                  <a:srgbClr val="0D0D0D"/>
                </a:solidFill>
                <a:latin typeface="Poppins Light"/>
                <a:ea typeface="+mn-lt"/>
                <a:cs typeface="Poppins Light"/>
              </a:rPr>
              <a:t> inspire </a:t>
            </a:r>
            <a:r>
              <a:rPr lang="en-US" sz="1500" err="1">
                <a:solidFill>
                  <a:srgbClr val="0D0D0D"/>
                </a:solidFill>
                <a:latin typeface="Poppins Light"/>
                <a:ea typeface="+mn-lt"/>
                <a:cs typeface="Poppins Light"/>
              </a:rPr>
              <a:t>d’autres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réflexions</a:t>
            </a:r>
            <a:r>
              <a:rPr lang="en-US" sz="1500">
                <a:solidFill>
                  <a:srgbClr val="0D0D0D"/>
                </a:solidFill>
                <a:latin typeface="Poppins Light"/>
                <a:ea typeface="+mn-lt"/>
                <a:cs typeface="Poppins Light"/>
              </a:rPr>
              <a:t> ?</a:t>
            </a:r>
            <a:endParaRPr lang="en-US"/>
          </a:p>
          <a:p>
            <a:r>
              <a:rPr lang="en-US" sz="1500">
                <a:solidFill>
                  <a:srgbClr val="0D0D0D"/>
                </a:solidFill>
                <a:latin typeface="Poppins Light"/>
                <a:ea typeface="+mn-lt"/>
                <a:cs typeface="Poppins Light"/>
              </a:rPr>
              <a:t>Quelles lacunes </a:t>
            </a:r>
            <a:r>
              <a:rPr lang="en-US" sz="1500" err="1">
                <a:solidFill>
                  <a:srgbClr val="0D0D0D"/>
                </a:solidFill>
                <a:latin typeface="Poppins Light"/>
                <a:ea typeface="+mn-lt"/>
                <a:cs typeface="Poppins Light"/>
              </a:rPr>
              <a:t>ces</a:t>
            </a:r>
            <a:r>
              <a:rPr lang="en-US" sz="1500">
                <a:solidFill>
                  <a:srgbClr val="0D0D0D"/>
                </a:solidFill>
                <a:latin typeface="Poppins Light"/>
                <a:ea typeface="+mn-lt"/>
                <a:cs typeface="Poppins Light"/>
              </a:rPr>
              <a:t> données </a:t>
            </a:r>
            <a:r>
              <a:rPr lang="en-US" sz="1500" err="1">
                <a:solidFill>
                  <a:srgbClr val="0D0D0D"/>
                </a:solidFill>
                <a:latin typeface="Poppins Light"/>
                <a:ea typeface="+mn-lt"/>
                <a:cs typeface="Poppins Light"/>
              </a:rPr>
              <a:t>présentent-elles</a:t>
            </a:r>
            <a:r>
              <a:rPr lang="en-US" sz="1500">
                <a:solidFill>
                  <a:srgbClr val="0D0D0D"/>
                </a:solidFill>
                <a:latin typeface="Poppins Light"/>
                <a:ea typeface="+mn-lt"/>
                <a:cs typeface="Poppins Light"/>
              </a:rPr>
              <a:t> ?</a:t>
            </a:r>
            <a:endParaRPr lang="en-US"/>
          </a:p>
          <a:p>
            <a:pPr>
              <a:lnSpc>
                <a:spcPts val="2475"/>
              </a:lnSpc>
            </a:pPr>
            <a:endParaRPr lang="en-US" sz="1500">
              <a:solidFill>
                <a:srgbClr val="0D0D0D"/>
              </a:solidFill>
              <a:latin typeface="Poppins Light"/>
              <a:ea typeface="Calibri"/>
              <a:cs typeface="Poppins Light"/>
            </a:endParaRPr>
          </a:p>
        </p:txBody>
      </p:sp>
      <p:sp>
        <p:nvSpPr>
          <p:cNvPr id="6" name="Practitioners account"/>
          <p:cNvSpPr/>
          <p:nvPr/>
        </p:nvSpPr>
        <p:spPr>
          <a:xfrm>
            <a:off x="952500" y="2914650"/>
            <a:ext cx="4972050" cy="428625"/>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Le point de vue des praticiens</a:t>
            </a:r>
            <a:endParaRPr lang="en-US"/>
          </a:p>
          <a:p>
            <a:pPr>
              <a:lnSpc>
                <a:spcPts val="3375"/>
              </a:lnSpc>
            </a:pPr>
            <a:endParaRPr lang="en-US" sz="2250">
              <a:solidFill>
                <a:srgbClr val="0D0D0D"/>
              </a:solidFill>
              <a:latin typeface="Poppins SemiBold"/>
              <a:ea typeface="Calibri"/>
              <a:cs typeface="Poppins SemiBo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name="Slide 27">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The 8 steps of a qualitative evidence synthesis include Deciding whether the evidence synthesis is needed Developing the search strategy Implementing the search strategy Identifying and selecting evidence Extracting data Synthesizing data Assessing the qu"/>
          <p:cNvSpPr/>
          <p:nvPr/>
        </p:nvSpPr>
        <p:spPr>
          <a:xfrm>
            <a:off x="8286750" y="3067050"/>
            <a:ext cx="9067800" cy="4152900"/>
          </a:xfrm>
          <a:prstGeom prst="rect">
            <a:avLst/>
          </a:prstGeom>
          <a:noFill/>
          <a:ln/>
        </p:spPr>
        <p:txBody>
          <a:bodyPr wrap="square" lIns="0" tIns="0" rIns="0" bIns="0" rtlCol="0" anchor="t"/>
          <a:lstStyle/>
          <a:p>
            <a:pPr marL="342900" indent="-342900">
              <a:spcAft>
                <a:spcPts val="1050"/>
              </a:spcAft>
              <a:buFont typeface="Arial"/>
              <a:buChar char="•"/>
            </a:pPr>
            <a:r>
              <a:rPr lang="en-US" sz="1950">
                <a:solidFill>
                  <a:srgbClr val="FFFFFF"/>
                </a:solidFill>
                <a:latin typeface="Poppins SemiBold"/>
                <a:ea typeface="+mn-lt"/>
                <a:cs typeface="Poppins SemiBold"/>
              </a:rPr>
              <a:t>Les 8 étapes </a:t>
            </a:r>
            <a:r>
              <a:rPr lang="en-US" sz="1950" err="1">
                <a:solidFill>
                  <a:srgbClr val="FFFFFF"/>
                </a:solidFill>
                <a:latin typeface="Poppins SemiBold"/>
                <a:ea typeface="+mn-lt"/>
                <a:cs typeface="Poppins SemiBold"/>
              </a:rPr>
              <a:t>d’une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synthèse</a:t>
            </a:r>
            <a:r>
              <a:rPr lang="en-US" sz="1950">
                <a:solidFill>
                  <a:srgbClr val="FFFFFF"/>
                </a:solidFill>
                <a:latin typeface="Poppins SemiBold"/>
                <a:ea typeface="+mn-lt"/>
                <a:cs typeface="Poppins SemiBold"/>
              </a:rPr>
              <a:t> de données </a:t>
            </a:r>
            <a:r>
              <a:rPr lang="en-US" sz="1950" err="1">
                <a:solidFill>
                  <a:srgbClr val="FFFFFF"/>
                </a:solidFill>
                <a:latin typeface="Poppins SemiBold"/>
                <a:ea typeface="+mn-lt"/>
                <a:cs typeface="Poppins SemiBold"/>
              </a:rPr>
              <a:t>factuelles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qualitatives</a:t>
            </a:r>
            <a:r>
              <a:rPr lang="en-US" sz="1950">
                <a:solidFill>
                  <a:srgbClr val="FFFFFF"/>
                </a:solidFill>
                <a:latin typeface="Poppins SemiBold"/>
                <a:ea typeface="+mn-lt"/>
                <a:cs typeface="Poppins SemiBold"/>
              </a:rPr>
              <a:t> consistent à :</a:t>
            </a:r>
            <a:endParaRPr lang="en-US" sz="1950">
              <a:solidFill>
                <a:srgbClr val="000000"/>
              </a:solidFill>
              <a:latin typeface="Poppins SemiBold"/>
              <a:ea typeface="+mn-lt"/>
              <a:cs typeface="Calibri"/>
            </a:endParaRPr>
          </a:p>
          <a:p>
            <a:pPr marL="342900" indent="-342900">
              <a:spcAft>
                <a:spcPts val="1050"/>
              </a:spcAft>
              <a:buFont typeface="Arial"/>
              <a:buChar char="•"/>
            </a:pPr>
            <a:r>
              <a:rPr lang="en-US" sz="1950" err="1">
                <a:solidFill>
                  <a:srgbClr val="FFFFFF"/>
                </a:solidFill>
                <a:latin typeface="Poppins SemiBold"/>
                <a:ea typeface="+mn-lt"/>
                <a:cs typeface="Poppins SemiBold"/>
              </a:rPr>
              <a:t>décider</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si</a:t>
            </a:r>
            <a:r>
              <a:rPr lang="en-US" sz="1950">
                <a:solidFill>
                  <a:srgbClr val="FFFFFF"/>
                </a:solidFill>
                <a:latin typeface="Poppins SemiBold"/>
                <a:ea typeface="+mn-lt"/>
                <a:cs typeface="Poppins SemiBold"/>
              </a:rPr>
              <a:t> la </a:t>
            </a:r>
            <a:r>
              <a:rPr lang="en-US" sz="1950" err="1">
                <a:solidFill>
                  <a:srgbClr val="FFFFFF"/>
                </a:solidFill>
                <a:latin typeface="Poppins SemiBold"/>
                <a:ea typeface="+mn-lt"/>
                <a:cs typeface="Poppins SemiBold"/>
              </a:rPr>
              <a:t>synthèse</a:t>
            </a:r>
            <a:r>
              <a:rPr lang="en-US" sz="1950">
                <a:solidFill>
                  <a:srgbClr val="FFFFFF"/>
                </a:solidFill>
                <a:latin typeface="Poppins SemiBold"/>
                <a:ea typeface="+mn-lt"/>
                <a:cs typeface="Poppins SemiBold"/>
              </a:rPr>
              <a:t> de données </a:t>
            </a:r>
            <a:r>
              <a:rPr lang="en-US" sz="1950" err="1">
                <a:solidFill>
                  <a:srgbClr val="FFFFFF"/>
                </a:solidFill>
                <a:latin typeface="Poppins SemiBold"/>
                <a:ea typeface="+mn-lt"/>
                <a:cs typeface="Poppins SemiBold"/>
              </a:rPr>
              <a:t>est</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nécessaire</a:t>
            </a:r>
            <a:endParaRPr lang="en-US" err="1"/>
          </a:p>
          <a:p>
            <a:pPr marL="342900" indent="-342900">
              <a:spcAft>
                <a:spcPts val="1050"/>
              </a:spcAft>
              <a:buFont typeface="Arial"/>
              <a:buChar char="•"/>
            </a:pPr>
            <a:r>
              <a:rPr lang="en-US" sz="1950" err="1">
                <a:solidFill>
                  <a:srgbClr val="FFFFFF"/>
                </a:solidFill>
                <a:latin typeface="Poppins SemiBold"/>
                <a:ea typeface="+mn-lt"/>
                <a:cs typeface="Poppins SemiBold"/>
              </a:rPr>
              <a:t>élaborer</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une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stratégie</a:t>
            </a:r>
            <a:r>
              <a:rPr lang="en-US" sz="1950">
                <a:solidFill>
                  <a:srgbClr val="FFFFFF"/>
                </a:solidFill>
                <a:latin typeface="Poppins SemiBold"/>
                <a:ea typeface="+mn-lt"/>
                <a:cs typeface="Poppins SemiBold"/>
              </a:rPr>
              <a:t> de recherche</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mettre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en</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œuvre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cette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stratégie</a:t>
            </a:r>
            <a:endParaRPr lang="en-US" err="1"/>
          </a:p>
          <a:p>
            <a:pPr marL="342900" indent="-342900">
              <a:spcAft>
                <a:spcPts val="1050"/>
              </a:spcAft>
              <a:buFont typeface="Arial"/>
              <a:buChar char="•"/>
            </a:pPr>
            <a:r>
              <a:rPr lang="en-US" sz="1950">
                <a:solidFill>
                  <a:srgbClr val="FFFFFF"/>
                </a:solidFill>
                <a:latin typeface="Poppins SemiBold"/>
                <a:ea typeface="+mn-lt"/>
                <a:cs typeface="Poppins SemiBold"/>
              </a:rPr>
              <a:t>identifier et </a:t>
            </a:r>
            <a:r>
              <a:rPr lang="en-US" sz="1950" err="1">
                <a:solidFill>
                  <a:srgbClr val="FFFFFF"/>
                </a:solidFill>
                <a:latin typeface="Poppins SemiBold"/>
                <a:ea typeface="+mn-lt"/>
                <a:cs typeface="Poppins SemiBold"/>
              </a:rPr>
              <a:t>sélectionner</a:t>
            </a:r>
            <a:r>
              <a:rPr lang="en-US" sz="1950">
                <a:solidFill>
                  <a:srgbClr val="FFFFFF"/>
                </a:solidFill>
                <a:latin typeface="Poppins SemiBold"/>
                <a:ea typeface="+mn-lt"/>
                <a:cs typeface="Poppins SemiBold"/>
              </a:rPr>
              <a:t> les données à examiner</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extraire</a:t>
            </a:r>
            <a:r>
              <a:rPr lang="en-US" sz="1950">
                <a:solidFill>
                  <a:srgbClr val="FFFFFF"/>
                </a:solidFill>
                <a:latin typeface="Poppins SemiBold"/>
                <a:ea typeface="+mn-lt"/>
                <a:cs typeface="Poppins SemiBold"/>
              </a:rPr>
              <a:t> les données</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synthétiser</a:t>
            </a:r>
            <a:r>
              <a:rPr lang="en-US" sz="1950">
                <a:solidFill>
                  <a:srgbClr val="FFFFFF"/>
                </a:solidFill>
                <a:latin typeface="Poppins SemiBold"/>
                <a:ea typeface="+mn-lt"/>
                <a:cs typeface="Poppins SemiBold"/>
              </a:rPr>
              <a:t> les données</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évaluer</a:t>
            </a:r>
            <a:r>
              <a:rPr lang="en-US" sz="1950">
                <a:solidFill>
                  <a:srgbClr val="FFFFFF"/>
                </a:solidFill>
                <a:latin typeface="Poppins SemiBold"/>
                <a:ea typeface="+mn-lt"/>
                <a:cs typeface="Poppins SemiBold"/>
              </a:rPr>
              <a:t> la </a:t>
            </a:r>
            <a:r>
              <a:rPr lang="en-US" sz="1950" err="1">
                <a:solidFill>
                  <a:srgbClr val="FFFFFF"/>
                </a:solidFill>
                <a:latin typeface="Poppins SemiBold"/>
                <a:ea typeface="+mn-lt"/>
                <a:cs typeface="Poppins SemiBold"/>
              </a:rPr>
              <a:t>qualité</a:t>
            </a:r>
            <a:r>
              <a:rPr lang="en-US" sz="1950">
                <a:solidFill>
                  <a:srgbClr val="FFFFFF"/>
                </a:solidFill>
                <a:latin typeface="Poppins SemiBold"/>
                <a:ea typeface="+mn-lt"/>
                <a:cs typeface="Poppins SemiBold"/>
              </a:rPr>
              <a:t> des données </a:t>
            </a:r>
            <a:endParaRPr lang="en-US"/>
          </a:p>
          <a:p>
            <a:pPr marL="342900" indent="-342900">
              <a:spcAft>
                <a:spcPts val="1050"/>
              </a:spcAft>
              <a:buFont typeface="Arial"/>
              <a:buChar char="•"/>
            </a:pPr>
            <a:r>
              <a:rPr lang="en-US" sz="1950">
                <a:solidFill>
                  <a:srgbClr val="FFFFFF"/>
                </a:solidFill>
                <a:latin typeface="Poppins SemiBold"/>
                <a:ea typeface="Calibri" panose="020F0502020204030204"/>
                <a:cs typeface="Poppins SemiBold"/>
              </a:rPr>
              <a:t>présenter et faire connaître les résultats de la synthèse</a:t>
            </a:r>
            <a:endParaRPr lang="en-US"/>
          </a:p>
          <a:p>
            <a:pPr>
              <a:lnSpc>
                <a:spcPts val="2700"/>
              </a:lnSpc>
              <a:spcAft>
                <a:spcPts val="1050"/>
              </a:spcAft>
            </a:pPr>
            <a:endParaRPr lang="en-US" sz="1950">
              <a:solidFill>
                <a:srgbClr val="FFFFFF"/>
              </a:solidFill>
              <a:latin typeface="Poppins SemiBold"/>
              <a:ea typeface="Calibri" panose="020F0502020204030204"/>
              <a:cs typeface="Poppins SemiBold"/>
            </a:endParaRPr>
          </a:p>
        </p:txBody>
      </p:sp>
      <p:sp>
        <p:nvSpPr>
          <p:cNvPr id="4" name="Summary"/>
          <p:cNvSpPr/>
          <p:nvPr/>
        </p:nvSpPr>
        <p:spPr>
          <a:xfrm>
            <a:off x="619125" y="4572000"/>
            <a:ext cx="6210300" cy="1143000"/>
          </a:xfrm>
          <a:prstGeom prst="rect">
            <a:avLst/>
          </a:prstGeom>
          <a:noFill/>
          <a:ln/>
        </p:spPr>
        <p:txBody>
          <a:bodyPr wrap="square" lIns="0" tIns="0" rIns="0" bIns="0" rtlCol="0" anchor="t"/>
          <a:lstStyle/>
          <a:p>
            <a:r>
              <a:rPr lang="en-US" sz="7500">
                <a:solidFill>
                  <a:srgbClr val="FFFFFF"/>
                </a:solidFill>
                <a:latin typeface="Poppins SemiBold"/>
                <a:ea typeface="+mn-lt"/>
                <a:cs typeface="Poppins SemiBold"/>
              </a:rPr>
              <a:t>Résumé</a:t>
            </a:r>
            <a:endParaRPr lang="en-US"/>
          </a:p>
          <a:p>
            <a:pPr>
              <a:lnSpc>
                <a:spcPts val="9000"/>
              </a:lnSpc>
            </a:pPr>
            <a:endParaRPr lang="en-US" sz="7500">
              <a:solidFill>
                <a:srgbClr val="FFFFFF"/>
              </a:solidFill>
              <a:latin typeface="Poppins SemiBold"/>
              <a:ea typeface="Calibri"/>
              <a:cs typeface="Poppins SemiBo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Slide 28">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Adaptations for syntheses in a resource restricted emergency settingmight include Limiting the number and type of questions Conducting steps in parallel Focusing only on very recent research Limiting the language Reducing the number of academic databases"/>
          <p:cNvSpPr/>
          <p:nvPr/>
        </p:nvSpPr>
        <p:spPr>
          <a:xfrm>
            <a:off x="8286750" y="1874373"/>
            <a:ext cx="9067800" cy="6134100"/>
          </a:xfrm>
          <a:prstGeom prst="rect">
            <a:avLst/>
          </a:prstGeom>
          <a:noFill/>
          <a:ln/>
        </p:spPr>
        <p:txBody>
          <a:bodyPr wrap="square" lIns="0" tIns="0" rIns="0" bIns="0" rtlCol="0" anchor="t"/>
          <a:lstStyle/>
          <a:p>
            <a:pPr marL="342900" indent="-342900">
              <a:spcAft>
                <a:spcPts val="1050"/>
              </a:spcAft>
              <a:buFont typeface="Arial"/>
              <a:buChar char="•"/>
            </a:pPr>
            <a:r>
              <a:rPr lang="en-US" sz="1950">
                <a:solidFill>
                  <a:srgbClr val="FFFFFF"/>
                </a:solidFill>
                <a:latin typeface="Poppins SemiBold"/>
                <a:ea typeface="+mn-lt"/>
                <a:cs typeface="Poppins SemiBold"/>
              </a:rPr>
              <a:t>Dans un </a:t>
            </a:r>
            <a:r>
              <a:rPr lang="en-US" sz="1950" err="1">
                <a:solidFill>
                  <a:srgbClr val="FFFFFF"/>
                </a:solidFill>
                <a:latin typeface="Poppins SemiBold"/>
                <a:ea typeface="+mn-lt"/>
                <a:cs typeface="Poppins SemiBold"/>
              </a:rPr>
              <a:t>contexte</a:t>
            </a:r>
            <a:r>
              <a:rPr lang="en-US" sz="1950">
                <a:solidFill>
                  <a:srgbClr val="FFFFFF"/>
                </a:solidFill>
                <a:latin typeface="Poppins SemiBold"/>
                <a:ea typeface="+mn-lt"/>
                <a:cs typeface="Poppins SemiBold"/>
              </a:rPr>
              <a:t> d’urgence où les ressources sont limitées, il est possible d’adapter votre synthèse de la façon suivante :</a:t>
            </a:r>
            <a:endParaRPr lang="en-US" sz="1950">
              <a:solidFill>
                <a:srgbClr val="000000"/>
              </a:solidFill>
              <a:latin typeface="Poppins SemiBold"/>
              <a:ea typeface="+mn-lt"/>
              <a:cs typeface="Calibri"/>
            </a:endParaRPr>
          </a:p>
          <a:p>
            <a:pPr marL="342900" indent="-342900">
              <a:spcAft>
                <a:spcPts val="1050"/>
              </a:spcAft>
              <a:buFont typeface="Arial"/>
              <a:buChar char="•"/>
            </a:pPr>
            <a:r>
              <a:rPr lang="en-US" sz="1950">
                <a:solidFill>
                  <a:srgbClr val="FFFFFF"/>
                </a:solidFill>
                <a:latin typeface="Poppins SemiBold"/>
                <a:ea typeface="+mn-lt"/>
                <a:cs typeface="Poppins SemiBold"/>
              </a:rPr>
              <a:t>limiter le </a:t>
            </a:r>
            <a:r>
              <a:rPr lang="en-US" sz="1950" err="1">
                <a:solidFill>
                  <a:srgbClr val="FFFFFF"/>
                </a:solidFill>
                <a:latin typeface="Poppins SemiBold"/>
                <a:ea typeface="+mn-lt"/>
                <a:cs typeface="Poppins SemiBold"/>
              </a:rPr>
              <a:t>nombre</a:t>
            </a:r>
            <a:r>
              <a:rPr lang="en-US" sz="1950">
                <a:solidFill>
                  <a:srgbClr val="FFFFFF"/>
                </a:solidFill>
                <a:latin typeface="Poppins SemiBold"/>
                <a:ea typeface="+mn-lt"/>
                <a:cs typeface="Poppins SemiBold"/>
              </a:rPr>
              <a:t> et le type de questions</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réaliser</a:t>
            </a:r>
            <a:r>
              <a:rPr lang="en-US" sz="1950">
                <a:solidFill>
                  <a:srgbClr val="FFFFFF"/>
                </a:solidFill>
                <a:latin typeface="Poppins SemiBold"/>
                <a:ea typeface="+mn-lt"/>
                <a:cs typeface="Poppins SemiBold"/>
              </a:rPr>
              <a:t> des étapes en parallèle</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vous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concentrer</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uniquement</a:t>
            </a:r>
            <a:r>
              <a:rPr lang="en-US" sz="1950">
                <a:solidFill>
                  <a:srgbClr val="FFFFFF"/>
                </a:solidFill>
                <a:latin typeface="Poppins SemiBold"/>
                <a:ea typeface="+mn-lt"/>
                <a:cs typeface="Poppins SemiBold"/>
              </a:rPr>
              <a:t> sur les recherches les plus récentes</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appliquer des restrictions concernant la langue de publication des articles</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réduire</a:t>
            </a:r>
            <a:r>
              <a:rPr lang="en-US" sz="1950">
                <a:solidFill>
                  <a:srgbClr val="FFFFFF"/>
                </a:solidFill>
                <a:latin typeface="Poppins SemiBold"/>
                <a:ea typeface="+mn-lt"/>
                <a:cs typeface="Poppins SemiBold"/>
              </a:rPr>
              <a:t> le </a:t>
            </a:r>
            <a:r>
              <a:rPr lang="en-US" sz="1950" err="1">
                <a:solidFill>
                  <a:srgbClr val="FFFFFF"/>
                </a:solidFill>
                <a:latin typeface="Poppins SemiBold"/>
                <a:ea typeface="+mn-lt"/>
                <a:cs typeface="Poppins SemiBold"/>
              </a:rPr>
              <a:t>nombre</a:t>
            </a:r>
            <a:r>
              <a:rPr lang="en-US" sz="1950">
                <a:solidFill>
                  <a:srgbClr val="FFFFFF"/>
                </a:solidFill>
                <a:latin typeface="Poppins SemiBold"/>
                <a:ea typeface="+mn-lt"/>
                <a:cs typeface="Poppins SemiBold"/>
              </a:rPr>
              <a:t> de bases de données </a:t>
            </a:r>
            <a:r>
              <a:rPr lang="en-US" sz="1950" err="1">
                <a:solidFill>
                  <a:srgbClr val="FFFFFF"/>
                </a:solidFill>
                <a:latin typeface="Poppins SemiBold"/>
                <a:ea typeface="+mn-lt"/>
                <a:cs typeface="Poppins SemiBold"/>
              </a:rPr>
              <a:t>académiques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consultées</a:t>
            </a:r>
            <a:br>
              <a:rPr lang="en-US"/>
            </a:br>
            <a:endParaRPr lang="en-US">
              <a:ea typeface="Calibri" panose="020F0502020204030204"/>
              <a:cs typeface="Calibri" panose="020F0502020204030204"/>
            </a:endParaRPr>
          </a:p>
          <a:p>
            <a:pPr marL="342900" indent="-342900">
              <a:spcAft>
                <a:spcPts val="1050"/>
              </a:spcAft>
              <a:buFont typeface="Arial"/>
              <a:buChar char="•"/>
            </a:pPr>
            <a:r>
              <a:rPr lang="en-US" sz="1950" err="1">
                <a:solidFill>
                  <a:srgbClr val="FFFFFF"/>
                </a:solidFill>
                <a:latin typeface="Poppins SemiBold"/>
                <a:ea typeface="+mn-lt"/>
                <a:cs typeface="Poppins SemiBold"/>
              </a:rPr>
              <a:t>D’autres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aménagements</a:t>
            </a:r>
            <a:r>
              <a:rPr lang="en-US" sz="1950">
                <a:solidFill>
                  <a:srgbClr val="FFFFFF"/>
                </a:solidFill>
                <a:latin typeface="Poppins SemiBold"/>
                <a:ea typeface="+mn-lt"/>
                <a:cs typeface="Poppins SemiBold"/>
              </a:rPr>
              <a:t> pratiques </a:t>
            </a:r>
            <a:r>
              <a:rPr lang="en-US" sz="1950" err="1">
                <a:solidFill>
                  <a:srgbClr val="FFFFFF"/>
                </a:solidFill>
                <a:latin typeface="Poppins SemiBold"/>
                <a:ea typeface="+mn-lt"/>
                <a:cs typeface="Poppins SemiBold"/>
              </a:rPr>
              <a:t>peuvent</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consister</a:t>
            </a:r>
            <a:r>
              <a:rPr lang="en-US" sz="1950">
                <a:solidFill>
                  <a:srgbClr val="FFFFFF"/>
                </a:solidFill>
                <a:latin typeface="Poppins SemiBold"/>
                <a:ea typeface="+mn-lt"/>
                <a:cs typeface="Poppins SemiBold"/>
              </a:rPr>
              <a:t> à :</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obtenir</a:t>
            </a:r>
            <a:r>
              <a:rPr lang="en-US" sz="1950">
                <a:solidFill>
                  <a:srgbClr val="FFFFFF"/>
                </a:solidFill>
                <a:latin typeface="Poppins SemiBold"/>
                <a:ea typeface="+mn-lt"/>
                <a:cs typeface="Poppins SemiBold"/>
              </a:rPr>
              <a:t> les ensembles de données </a:t>
            </a:r>
            <a:r>
              <a:rPr lang="en-US" sz="1950" err="1">
                <a:solidFill>
                  <a:srgbClr val="FFFFFF"/>
                </a:solidFill>
                <a:latin typeface="Poppins SemiBold"/>
                <a:ea typeface="+mn-lt"/>
                <a:cs typeface="Poppins SemiBold"/>
              </a:rPr>
              <a:t>directement</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auprès</a:t>
            </a:r>
            <a:r>
              <a:rPr lang="en-US" sz="1950">
                <a:solidFill>
                  <a:srgbClr val="FFFFFF"/>
                </a:solidFill>
                <a:latin typeface="Poppins SemiBold"/>
                <a:ea typeface="+mn-lt"/>
                <a:cs typeface="Poppins SemiBold"/>
              </a:rPr>
              <a:t> des </a:t>
            </a:r>
            <a:r>
              <a:rPr lang="en-US" sz="1950" err="1">
                <a:solidFill>
                  <a:srgbClr val="FFFFFF"/>
                </a:solidFill>
                <a:latin typeface="Poppins SemiBold"/>
                <a:ea typeface="+mn-lt"/>
                <a:cs typeface="Poppins SemiBold"/>
              </a:rPr>
              <a:t>organisations</a:t>
            </a:r>
            <a:r>
              <a:rPr lang="en-US" sz="1950">
                <a:solidFill>
                  <a:srgbClr val="FFFFFF"/>
                </a:solidFill>
                <a:latin typeface="Poppins SemiBold"/>
                <a:ea typeface="+mn-lt"/>
                <a:cs typeface="Poppins SemiBold"/>
              </a:rPr>
              <a:t> qui les </a:t>
            </a:r>
            <a:r>
              <a:rPr lang="en-US" sz="1950" err="1">
                <a:solidFill>
                  <a:srgbClr val="FFFFFF"/>
                </a:solidFill>
                <a:latin typeface="Poppins SemiBold"/>
                <a:ea typeface="+mn-lt"/>
                <a:cs typeface="Poppins SemiBold"/>
              </a:rPr>
              <a:t>produisent</a:t>
            </a:r>
            <a:r>
              <a:rPr lang="en-US" sz="1950">
                <a:solidFill>
                  <a:srgbClr val="FFFFFF"/>
                </a:solidFill>
                <a:latin typeface="Poppins SemiBold"/>
                <a:ea typeface="+mn-lt"/>
                <a:cs typeface="Poppins SemiBold"/>
              </a:rPr>
              <a:t>, pour les données les plus </a:t>
            </a:r>
            <a:r>
              <a:rPr lang="en-US" sz="1950" err="1">
                <a:solidFill>
                  <a:srgbClr val="FFFFFF"/>
                </a:solidFill>
                <a:latin typeface="Poppins SemiBold"/>
                <a:ea typeface="+mn-lt"/>
                <a:cs typeface="Poppins SemiBold"/>
              </a:rPr>
              <a:t>récentes</a:t>
            </a:r>
            <a:endParaRPr lang="en-US" err="1"/>
          </a:p>
          <a:p>
            <a:pPr marL="342900" indent="-342900">
              <a:spcAft>
                <a:spcPts val="1050"/>
              </a:spcAft>
              <a:buFont typeface="Arial"/>
              <a:buChar char="•"/>
            </a:pPr>
            <a:r>
              <a:rPr lang="en-US" sz="1950" err="1">
                <a:solidFill>
                  <a:srgbClr val="FFFFFF"/>
                </a:solidFill>
                <a:latin typeface="Poppins SemiBold"/>
                <a:ea typeface="+mn-lt"/>
                <a:cs typeface="Poppins SemiBold"/>
              </a:rPr>
              <a:t>laisser</a:t>
            </a:r>
            <a:r>
              <a:rPr lang="en-US" sz="1950">
                <a:solidFill>
                  <a:srgbClr val="FFFFFF"/>
                </a:solidFill>
                <a:latin typeface="Poppins SemiBold"/>
                <a:ea typeface="+mn-lt"/>
                <a:cs typeface="Poppins SemiBold"/>
              </a:rPr>
              <a:t> la </a:t>
            </a:r>
            <a:r>
              <a:rPr lang="en-US" sz="1950" err="1">
                <a:solidFill>
                  <a:srgbClr val="FFFFFF"/>
                </a:solidFill>
                <a:latin typeface="Poppins SemiBold"/>
                <a:ea typeface="+mn-lt"/>
                <a:cs typeface="Poppins SemiBold"/>
              </a:rPr>
              <a:t>possibilité</a:t>
            </a:r>
            <a:r>
              <a:rPr lang="en-US" sz="1950">
                <a:solidFill>
                  <a:srgbClr val="FFFFFF"/>
                </a:solidFill>
                <a:latin typeface="Poppins SemiBold"/>
                <a:ea typeface="+mn-lt"/>
                <a:cs typeface="Poppins SemiBold"/>
              </a:rPr>
              <a:t> de modifier le champ </a:t>
            </a:r>
            <a:r>
              <a:rPr lang="en-US" sz="1950" err="1">
                <a:solidFill>
                  <a:srgbClr val="FFFFFF"/>
                </a:solidFill>
                <a:latin typeface="Poppins SemiBold"/>
                <a:ea typeface="+mn-lt"/>
                <a:cs typeface="Poppins SemiBold"/>
              </a:rPr>
              <a:t>d’investigation</a:t>
            </a:r>
            <a:r>
              <a:rPr lang="en-US" sz="1950">
                <a:solidFill>
                  <a:srgbClr val="FFFFFF"/>
                </a:solidFill>
                <a:latin typeface="Poppins SemiBold"/>
                <a:ea typeface="+mn-lt"/>
                <a:cs typeface="Poppins SemiBold"/>
              </a:rPr>
              <a:t> à </a:t>
            </a:r>
            <a:r>
              <a:rPr lang="en-US" sz="1950" err="1">
                <a:solidFill>
                  <a:srgbClr val="FFFFFF"/>
                </a:solidFill>
                <a:latin typeface="Poppins SemiBold"/>
                <a:ea typeface="+mn-lt"/>
                <a:cs typeface="Poppins SemiBold"/>
              </a:rPr>
              <a:t>mesure</a:t>
            </a:r>
            <a:r>
              <a:rPr lang="en-US" sz="1950">
                <a:solidFill>
                  <a:srgbClr val="FFFFFF"/>
                </a:solidFill>
                <a:latin typeface="Poppins SemiBold"/>
                <a:ea typeface="+mn-lt"/>
                <a:cs typeface="Poppins SemiBold"/>
              </a:rPr>
              <a:t> que les </a:t>
            </a:r>
            <a:r>
              <a:rPr lang="en-US" sz="1950" err="1">
                <a:solidFill>
                  <a:srgbClr val="FFFFFF"/>
                </a:solidFill>
                <a:latin typeface="Poppins SemiBold"/>
                <a:ea typeface="+mn-lt"/>
                <a:cs typeface="Poppins SemiBold"/>
              </a:rPr>
              <a:t>recherches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avancent</a:t>
            </a:r>
            <a:r>
              <a:rPr lang="en-US" sz="1950">
                <a:solidFill>
                  <a:srgbClr val="FFFFFF"/>
                </a:solidFill>
                <a:latin typeface="Poppins SemiBold"/>
                <a:ea typeface="+mn-lt"/>
                <a:cs typeface="Poppins SemiBold"/>
              </a:rPr>
              <a:t> </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ne pas </a:t>
            </a:r>
            <a:r>
              <a:rPr lang="en-US" sz="1950" err="1">
                <a:solidFill>
                  <a:srgbClr val="FFFFFF"/>
                </a:solidFill>
                <a:latin typeface="Poppins SemiBold"/>
                <a:ea typeface="+mn-lt"/>
                <a:cs typeface="Poppins SemiBold"/>
              </a:rPr>
              <a:t>réaliser</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d’évaluation</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formelle</a:t>
            </a:r>
            <a:r>
              <a:rPr lang="en-US" sz="1950">
                <a:solidFill>
                  <a:srgbClr val="FFFFFF"/>
                </a:solidFill>
                <a:latin typeface="Poppins SemiBold"/>
                <a:ea typeface="+mn-lt"/>
                <a:cs typeface="Poppins SemiBold"/>
              </a:rPr>
              <a:t> de la </a:t>
            </a:r>
            <a:r>
              <a:rPr lang="en-US" sz="1950" err="1">
                <a:solidFill>
                  <a:srgbClr val="FFFFFF"/>
                </a:solidFill>
                <a:latin typeface="Poppins SemiBold"/>
                <a:ea typeface="+mn-lt"/>
                <a:cs typeface="Poppins SemiBold"/>
              </a:rPr>
              <a:t>qualité</a:t>
            </a:r>
            <a:endParaRPr lang="en-US" err="1"/>
          </a:p>
          <a:p>
            <a:pPr marL="342900" indent="-342900">
              <a:spcAft>
                <a:spcPts val="1050"/>
              </a:spcAft>
              <a:buFont typeface="Arial"/>
              <a:buChar char="•"/>
            </a:pPr>
            <a:r>
              <a:rPr lang="en-US" sz="1950" err="1">
                <a:solidFill>
                  <a:srgbClr val="FFFFFF"/>
                </a:solidFill>
                <a:latin typeface="Poppins SemiBold"/>
                <a:ea typeface="+mn-lt"/>
                <a:cs typeface="Poppins SemiBold"/>
              </a:rPr>
              <a:t>solliciter</a:t>
            </a:r>
            <a:r>
              <a:rPr lang="en-US" sz="1950">
                <a:solidFill>
                  <a:srgbClr val="FFFFFF"/>
                </a:solidFill>
                <a:latin typeface="Poppins SemiBold"/>
                <a:ea typeface="+mn-lt"/>
                <a:cs typeface="Poppins SemiBold"/>
              </a:rPr>
              <a:t> des contributions et la validation de partenaires extérieurs à l’équipe de recherche, notamment en vue de communiquer les recommandations</a:t>
            </a:r>
            <a:endParaRPr lang="en-US"/>
          </a:p>
          <a:p>
            <a:pPr marL="342900" indent="-342900">
              <a:lnSpc>
                <a:spcPts val="2700"/>
              </a:lnSpc>
              <a:spcAft>
                <a:spcPts val="1050"/>
              </a:spcAft>
              <a:buFont typeface="Arial"/>
              <a:buChar char="•"/>
            </a:pPr>
            <a:endParaRPr lang="en-US" sz="1950">
              <a:solidFill>
                <a:srgbClr val="FFFFFF"/>
              </a:solidFill>
              <a:latin typeface="Poppins SemiBold"/>
              <a:ea typeface="Calibri" panose="020F0502020204030204"/>
              <a:cs typeface="Poppins SemiBold"/>
            </a:endParaRPr>
          </a:p>
        </p:txBody>
      </p:sp>
      <p:sp>
        <p:nvSpPr>
          <p:cNvPr id="4" name="Summary"/>
          <p:cNvSpPr/>
          <p:nvPr/>
        </p:nvSpPr>
        <p:spPr>
          <a:xfrm>
            <a:off x="619125" y="4572000"/>
            <a:ext cx="6210300" cy="1143000"/>
          </a:xfrm>
          <a:prstGeom prst="rect">
            <a:avLst/>
          </a:prstGeom>
          <a:noFill/>
          <a:ln/>
        </p:spPr>
        <p:txBody>
          <a:bodyPr wrap="square" lIns="0" tIns="0" rIns="0" bIns="0" rtlCol="0" anchor="t"/>
          <a:lstStyle/>
          <a:p>
            <a:r>
              <a:rPr lang="en-US" sz="7500">
                <a:solidFill>
                  <a:srgbClr val="FFFFFF"/>
                </a:solidFill>
                <a:latin typeface="Poppins SemiBold"/>
                <a:cs typeface="Poppins SemiBold"/>
              </a:rPr>
              <a:t>Résumé</a:t>
            </a:r>
            <a:endParaRPr lang="en-US" sz="7500">
              <a:solidFill>
                <a:srgbClr val="000000"/>
              </a:solidFill>
              <a:latin typeface="Poppins SemiBold"/>
              <a:cs typeface="Poppins SemiBold"/>
            </a:endParaRPr>
          </a:p>
          <a:p>
            <a:pPr>
              <a:lnSpc>
                <a:spcPts val="9000"/>
              </a:lnSpc>
            </a:pPr>
            <a:endParaRPr lang="en-US" sz="7500">
              <a:solidFill>
                <a:srgbClr val="000000"/>
              </a:solidFill>
              <a:latin typeface="Poppins SemiBold"/>
              <a:cs typeface="Poppins SemiBold"/>
            </a:endParaRPr>
          </a:p>
          <a:p>
            <a:pPr marL="0" indent="0" algn="l">
              <a:lnSpc>
                <a:spcPts val="9000"/>
              </a:lnSpc>
              <a:buNone/>
            </a:pPr>
            <a:endParaRPr lang="en-US" sz="7500">
              <a:solidFill>
                <a:srgbClr val="FFFFFF"/>
              </a:solidFill>
              <a:latin typeface="Poppins SemiBold"/>
              <a:cs typeface="Poppins SemiBo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2"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04875" y="3952875"/>
            <a:ext cx="4886325" cy="4867275"/>
          </a:xfrm>
          <a:prstGeom prst="rect">
            <a:avLst/>
          </a:prstGeom>
        </p:spPr>
      </p:pic>
      <p:pic>
        <p:nvPicPr>
          <p:cNvPr id="4" name="Frame 2095584916"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6467475" y="3333750"/>
            <a:ext cx="9696450" cy="6115050"/>
          </a:xfrm>
          <a:prstGeom prst="rect">
            <a:avLst/>
          </a:prstGeom>
        </p:spPr>
      </p:pic>
      <p:pic>
        <p:nvPicPr>
          <p:cNvPr id="5" name="Frame 2095584902 --&gt; Frame 2095584916" descr="preencoded.png"/>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5734050" y="6281148"/>
            <a:ext cx="747713" cy="210425"/>
          </a:xfrm>
          <a:prstGeom prst="rect">
            <a:avLst/>
          </a:prstGeom>
        </p:spPr>
      </p:pic>
      <p:sp>
        <p:nvSpPr>
          <p:cNvPr id="6" name="Key Questions in Social Science Research"/>
          <p:cNvSpPr/>
          <p:nvPr/>
        </p:nvSpPr>
        <p:spPr>
          <a:xfrm>
            <a:off x="901981" y="1141106"/>
            <a:ext cx="16268700" cy="904875"/>
          </a:xfrm>
          <a:prstGeom prst="rect">
            <a:avLst/>
          </a:prstGeom>
          <a:noFill/>
          <a:ln/>
        </p:spPr>
        <p:txBody>
          <a:bodyPr wrap="square" lIns="0" tIns="0" rIns="0" bIns="0" rtlCol="0" anchor="b"/>
          <a:lstStyle/>
          <a:p>
            <a:r>
              <a:rPr lang="en-US" sz="5250">
                <a:solidFill>
                  <a:srgbClr val="FFFFFF"/>
                </a:solidFill>
                <a:latin typeface="Poppins SemiBold"/>
                <a:ea typeface="+mn-lt"/>
                <a:cs typeface="Poppins SemiBold"/>
              </a:rPr>
              <a:t>Les Questions </a:t>
            </a:r>
            <a:r>
              <a:rPr lang="en-US" sz="5250" err="1">
                <a:solidFill>
                  <a:srgbClr val="FFFFFF"/>
                </a:solidFill>
                <a:latin typeface="Poppins SemiBold"/>
                <a:ea typeface="+mn-lt"/>
                <a:cs typeface="Poppins SemiBold"/>
              </a:rPr>
              <a:t>clés</a:t>
            </a:r>
            <a:r>
              <a:rPr lang="en-US" sz="5250">
                <a:solidFill>
                  <a:srgbClr val="FFFFFF"/>
                </a:solidFill>
                <a:latin typeface="Poppins SemiBold"/>
                <a:ea typeface="+mn-lt"/>
                <a:cs typeface="Poppins SemiBold"/>
              </a:rPr>
              <a:t> de la recherche </a:t>
            </a:r>
            <a:r>
              <a:rPr lang="en-US" sz="5250" err="1">
                <a:solidFill>
                  <a:srgbClr val="FFFFFF"/>
                </a:solidFill>
                <a:latin typeface="Poppins SemiBold"/>
                <a:ea typeface="+mn-lt"/>
                <a:cs typeface="Poppins SemiBold"/>
              </a:rPr>
              <a:t>en</a:t>
            </a:r>
            <a:r>
              <a:rPr lang="en-US" sz="5250">
                <a:solidFill>
                  <a:srgbClr val="FFFFFF"/>
                </a:solidFill>
                <a:latin typeface="Poppins SemiBold"/>
                <a:ea typeface="+mn-lt"/>
                <a:cs typeface="Poppins SemiBold"/>
              </a:rPr>
              <a:t> sciences </a:t>
            </a:r>
            <a:r>
              <a:rPr lang="en-US" sz="5250" err="1">
                <a:solidFill>
                  <a:srgbClr val="FFFFFF"/>
                </a:solidFill>
                <a:latin typeface="Poppins SemiBold"/>
                <a:ea typeface="+mn-lt"/>
                <a:cs typeface="Poppins SemiBold"/>
              </a:rPr>
              <a:t>sociales</a:t>
            </a:r>
            <a:endParaRPr lang="en-US" err="1"/>
          </a:p>
        </p:txBody>
      </p:sp>
      <p:sp>
        <p:nvSpPr>
          <p:cNvPr id="7" name="DATA TO ACTION"/>
          <p:cNvSpPr/>
          <p:nvPr/>
        </p:nvSpPr>
        <p:spPr>
          <a:xfrm>
            <a:off x="1047750" y="4984838"/>
            <a:ext cx="4610100" cy="409575"/>
          </a:xfrm>
          <a:prstGeom prst="rect">
            <a:avLst/>
          </a:prstGeom>
          <a:noFill/>
          <a:ln/>
        </p:spPr>
        <p:txBody>
          <a:bodyPr wrap="square" lIns="0" tIns="0" rIns="0" bIns="0" rtlCol="0" anchor="t"/>
          <a:lstStyle/>
          <a:p>
            <a:pPr algn="ctr"/>
            <a:r>
              <a:rPr lang="en-US" sz="3600" b="1">
                <a:solidFill>
                  <a:srgbClr val="FFFFFF"/>
                </a:solidFill>
                <a:latin typeface="Montserrat Bold"/>
                <a:ea typeface="+mn-lt"/>
                <a:cs typeface="+mn-lt"/>
              </a:rPr>
              <a:t>DES DONNÉES POUR AGIR :</a:t>
            </a:r>
            <a:endParaRPr lang="en-US"/>
          </a:p>
          <a:p>
            <a:pPr algn="ctr">
              <a:lnSpc>
                <a:spcPts val="3240"/>
              </a:lnSpc>
            </a:pPr>
            <a:endParaRPr lang="en-US" sz="3600">
              <a:ea typeface="Calibri"/>
              <a:cs typeface="Calibri"/>
            </a:endParaRPr>
          </a:p>
        </p:txBody>
      </p:sp>
      <p:sp>
        <p:nvSpPr>
          <p:cNvPr id="8" name="Key questions in social science research"/>
          <p:cNvSpPr/>
          <p:nvPr/>
        </p:nvSpPr>
        <p:spPr>
          <a:xfrm>
            <a:off x="1047750" y="6286500"/>
            <a:ext cx="4600575" cy="914400"/>
          </a:xfrm>
          <a:prstGeom prst="rect">
            <a:avLst/>
          </a:prstGeom>
          <a:noFill/>
          <a:ln/>
        </p:spPr>
        <p:txBody>
          <a:bodyPr wrap="square" lIns="0" tIns="0" rIns="0" bIns="0" rtlCol="0" anchor="t"/>
          <a:lstStyle/>
          <a:p>
            <a:pPr algn="ctr"/>
            <a:r>
              <a:rPr lang="en-US" sz="2400">
                <a:solidFill>
                  <a:srgbClr val="FFFFFF"/>
                </a:solidFill>
                <a:latin typeface="Poppins Light"/>
                <a:ea typeface="+mn-lt"/>
                <a:cs typeface="Poppins Light"/>
              </a:rPr>
              <a:t>les questions </a:t>
            </a:r>
            <a:r>
              <a:rPr lang="en-US" sz="2400" err="1">
                <a:solidFill>
                  <a:srgbClr val="FFFFFF"/>
                </a:solidFill>
                <a:latin typeface="Poppins Light"/>
                <a:ea typeface="+mn-lt"/>
                <a:cs typeface="Poppins Light"/>
              </a:rPr>
              <a:t>clés</a:t>
            </a:r>
            <a:r>
              <a:rPr lang="en-US" sz="2400">
                <a:solidFill>
                  <a:srgbClr val="FFFFFF"/>
                </a:solidFill>
                <a:latin typeface="Poppins Light"/>
                <a:ea typeface="+mn-lt"/>
                <a:cs typeface="Poppins Light"/>
              </a:rPr>
              <a:t> de la recherche en sciences sociales</a:t>
            </a:r>
            <a:endParaRPr lang="en-US"/>
          </a:p>
          <a:p>
            <a:pPr marL="0" indent="0" algn="ctr">
              <a:lnSpc>
                <a:spcPts val="3600"/>
              </a:lnSpc>
              <a:buNone/>
            </a:pPr>
            <a:endParaRPr lang="en-US" sz="2400">
              <a:solidFill>
                <a:srgbClr val="FFFFFF"/>
              </a:solidFill>
              <a:latin typeface="Poppins Light"/>
              <a:cs typeface="Poppins Light"/>
            </a:endParaRPr>
          </a:p>
        </p:txBody>
      </p:sp>
      <p:sp>
        <p:nvSpPr>
          <p:cNvPr id="9" name="What information is needed"/>
          <p:cNvSpPr/>
          <p:nvPr/>
        </p:nvSpPr>
        <p:spPr>
          <a:xfrm>
            <a:off x="6772275" y="3486150"/>
            <a:ext cx="4972050" cy="3143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De </a:t>
            </a:r>
            <a:r>
              <a:rPr lang="en-US" sz="1500" err="1">
                <a:solidFill>
                  <a:srgbClr val="0D0D0D"/>
                </a:solidFill>
                <a:latin typeface="Poppins Light"/>
                <a:ea typeface="+mn-lt"/>
                <a:cs typeface="Poppins Light"/>
              </a:rPr>
              <a:t>quelles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informations</a:t>
            </a:r>
            <a:r>
              <a:rPr lang="en-US" sz="1500">
                <a:solidFill>
                  <a:srgbClr val="0D0D0D"/>
                </a:solidFill>
                <a:latin typeface="Poppins Light"/>
                <a:ea typeface="+mn-lt"/>
                <a:cs typeface="Poppins Light"/>
              </a:rPr>
              <a:t> a-t-on </a:t>
            </a:r>
            <a:r>
              <a:rPr lang="en-US" sz="1500" err="1">
                <a:solidFill>
                  <a:srgbClr val="0D0D0D"/>
                </a:solidFill>
                <a:latin typeface="Poppins Light"/>
                <a:ea typeface="+mn-lt"/>
                <a:cs typeface="Poppins Light"/>
              </a:rPr>
              <a:t>besoin</a:t>
            </a:r>
            <a:r>
              <a:rPr lang="en-US" sz="1500">
                <a:solidFill>
                  <a:srgbClr val="0D0D0D"/>
                </a:solidFill>
                <a:latin typeface="Poppins Light"/>
                <a:ea typeface="+mn-lt"/>
                <a:cs typeface="Poppins Light"/>
              </a:rPr>
              <a:t> ? </a:t>
            </a:r>
            <a:endParaRPr lang="en-US"/>
          </a:p>
          <a:p>
            <a:pPr>
              <a:lnSpc>
                <a:spcPts val="2475"/>
              </a:lnSpc>
            </a:pPr>
            <a:endParaRPr lang="en-US" sz="1500">
              <a:solidFill>
                <a:srgbClr val="0D0D0D"/>
              </a:solidFill>
              <a:latin typeface="Poppins Light"/>
              <a:ea typeface="Calibri"/>
              <a:cs typeface="Poppins Light"/>
            </a:endParaRPr>
          </a:p>
        </p:txBody>
      </p:sp>
      <p:sp>
        <p:nvSpPr>
          <p:cNvPr id="10" name="How to ensure that this information goes back to communities To inform community-level actions and decision-making of the broader response"/>
          <p:cNvSpPr/>
          <p:nvPr/>
        </p:nvSpPr>
        <p:spPr>
          <a:xfrm>
            <a:off x="6772275" y="4181475"/>
            <a:ext cx="9105900" cy="628650"/>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Ces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informations</a:t>
            </a:r>
            <a:r>
              <a:rPr lang="en-US" sz="1500">
                <a:solidFill>
                  <a:srgbClr val="0D0D0D"/>
                </a:solidFill>
                <a:latin typeface="Poppins Light"/>
                <a:ea typeface="+mn-lt"/>
                <a:cs typeface="Poppins Light"/>
              </a:rPr>
              <a:t> existent-t-</a:t>
            </a:r>
            <a:r>
              <a:rPr lang="en-US" sz="1500" err="1">
                <a:solidFill>
                  <a:srgbClr val="0D0D0D"/>
                </a:solidFill>
                <a:latin typeface="Poppins Light"/>
                <a:ea typeface="+mn-lt"/>
                <a:cs typeface="Poppins Light"/>
              </a:rPr>
              <a:t>elles</a:t>
            </a:r>
            <a:r>
              <a:rPr lang="en-US" sz="1500">
                <a:solidFill>
                  <a:srgbClr val="0D0D0D"/>
                </a:solidFill>
                <a:latin typeface="Poppins Light"/>
                <a:ea typeface="+mn-lt"/>
                <a:cs typeface="Poppins Light"/>
              </a:rPr>
              <a:t> déjà ? Une </a:t>
            </a:r>
            <a:r>
              <a:rPr lang="en-US" sz="1500" err="1">
                <a:solidFill>
                  <a:srgbClr val="0D0D0D"/>
                </a:solidFill>
                <a:latin typeface="Poppins Light"/>
                <a:ea typeface="+mn-lt"/>
                <a:cs typeface="Poppins Light"/>
              </a:rPr>
              <a:t>évaluation</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ou</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une</a:t>
            </a:r>
            <a:r>
              <a:rPr lang="en-US" sz="1500">
                <a:solidFill>
                  <a:srgbClr val="0D0D0D"/>
                </a:solidFill>
                <a:latin typeface="Poppins Light"/>
                <a:ea typeface="+mn-lt"/>
                <a:cs typeface="Poppins Light"/>
              </a:rPr>
              <a:t> étude des </a:t>
            </a:r>
            <a:r>
              <a:rPr lang="en-US" sz="1500" err="1">
                <a:solidFill>
                  <a:srgbClr val="0D0D0D"/>
                </a:solidFill>
                <a:latin typeface="Poppins Light"/>
                <a:ea typeface="+mn-lt"/>
                <a:cs typeface="Poppins Light"/>
              </a:rPr>
              <a:t>besoins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connexe</a:t>
            </a:r>
            <a:r>
              <a:rPr lang="en-US" sz="1500">
                <a:solidFill>
                  <a:srgbClr val="0D0D0D"/>
                </a:solidFill>
                <a:latin typeface="Poppins Light"/>
                <a:ea typeface="+mn-lt"/>
                <a:cs typeface="Poppins Light"/>
              </a:rPr>
              <a:t> a-t-</a:t>
            </a:r>
            <a:r>
              <a:rPr lang="en-US" sz="1500" err="1">
                <a:solidFill>
                  <a:srgbClr val="0D0D0D"/>
                </a:solidFill>
                <a:latin typeface="Poppins Light"/>
                <a:ea typeface="+mn-lt"/>
                <a:cs typeface="Poppins Light"/>
              </a:rPr>
              <a:t>elle</a:t>
            </a:r>
            <a:r>
              <a:rPr lang="en-US" sz="1500">
                <a:solidFill>
                  <a:srgbClr val="0D0D0D"/>
                </a:solidFill>
                <a:latin typeface="Poppins Light"/>
                <a:ea typeface="+mn-lt"/>
                <a:cs typeface="Poppins Light"/>
              </a:rPr>
              <a:t> déjà </a:t>
            </a:r>
            <a:r>
              <a:rPr lang="en-US" sz="1500" err="1">
                <a:solidFill>
                  <a:srgbClr val="0D0D0D"/>
                </a:solidFill>
                <a:latin typeface="Poppins Light"/>
                <a:ea typeface="+mn-lt"/>
                <a:cs typeface="Poppins Light"/>
              </a:rPr>
              <a:t>été</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réalisée</a:t>
            </a:r>
            <a:r>
              <a:rPr lang="en-US" sz="1500">
                <a:solidFill>
                  <a:srgbClr val="0D0D0D"/>
                </a:solidFill>
                <a:latin typeface="Poppins Light"/>
                <a:ea typeface="+mn-lt"/>
                <a:cs typeface="Poppins Light"/>
              </a:rPr>
              <a:t> ? </a:t>
            </a:r>
            <a:endParaRPr lang="en-US"/>
          </a:p>
          <a:p>
            <a:pPr marL="0" indent="0" algn="l">
              <a:lnSpc>
                <a:spcPts val="2475"/>
              </a:lnSpc>
              <a:buNone/>
            </a:pPr>
            <a:endParaRPr lang="en-US" sz="1500">
              <a:solidFill>
                <a:srgbClr val="0D0D0D"/>
              </a:solidFill>
              <a:latin typeface="Poppins Light"/>
              <a:ea typeface="Calibri"/>
              <a:cs typeface="Poppins Light"/>
            </a:endParaRPr>
          </a:p>
        </p:txBody>
      </p:sp>
      <p:sp>
        <p:nvSpPr>
          <p:cNvPr id="11" name="Who needs this information"/>
          <p:cNvSpPr/>
          <p:nvPr/>
        </p:nvSpPr>
        <p:spPr>
          <a:xfrm>
            <a:off x="6772275" y="5191125"/>
            <a:ext cx="4972050" cy="3143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Qui a </a:t>
            </a:r>
            <a:r>
              <a:rPr lang="en-US" sz="1500" err="1">
                <a:solidFill>
                  <a:srgbClr val="0D0D0D"/>
                </a:solidFill>
                <a:latin typeface="Poppins Light"/>
                <a:ea typeface="+mn-lt"/>
                <a:cs typeface="Poppins Light"/>
              </a:rPr>
              <a:t>besoin</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ces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informations</a:t>
            </a:r>
            <a:r>
              <a:rPr lang="en-US" sz="1500">
                <a:solidFill>
                  <a:srgbClr val="0D0D0D"/>
                </a:solidFill>
                <a:latin typeface="Poppins Light"/>
                <a:ea typeface="+mn-lt"/>
                <a:cs typeface="Poppins Light"/>
              </a:rPr>
              <a:t> ? </a:t>
            </a:r>
            <a:endParaRPr lang="en-US"/>
          </a:p>
          <a:p>
            <a:pPr>
              <a:lnSpc>
                <a:spcPts val="2475"/>
              </a:lnSpc>
            </a:pPr>
            <a:endParaRPr lang="en-US" sz="1500">
              <a:solidFill>
                <a:srgbClr val="0D0D0D"/>
              </a:solidFill>
              <a:latin typeface="Poppins Light"/>
              <a:ea typeface="Calibri"/>
              <a:cs typeface="Poppins Light"/>
            </a:endParaRPr>
          </a:p>
        </p:txBody>
      </p:sp>
      <p:sp>
        <p:nvSpPr>
          <p:cNvPr id="12" name="How to ensure that the information is used to make operational andor strategic decisions"/>
          <p:cNvSpPr/>
          <p:nvPr/>
        </p:nvSpPr>
        <p:spPr>
          <a:xfrm>
            <a:off x="6772275" y="5886450"/>
            <a:ext cx="9105900" cy="3143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Qui </a:t>
            </a:r>
            <a:r>
              <a:rPr lang="en-US" sz="1500" err="1">
                <a:solidFill>
                  <a:srgbClr val="0D0D0D"/>
                </a:solidFill>
                <a:latin typeface="Poppins Light"/>
                <a:ea typeface="+mn-lt"/>
                <a:cs typeface="Poppins Light"/>
              </a:rPr>
              <a:t>peut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recueillir</a:t>
            </a:r>
            <a:r>
              <a:rPr lang="en-US" sz="1500">
                <a:solidFill>
                  <a:srgbClr val="0D0D0D"/>
                </a:solidFill>
                <a:latin typeface="Poppins Light"/>
                <a:ea typeface="+mn-lt"/>
                <a:cs typeface="Poppins Light"/>
              </a:rPr>
              <a:t> ces informations ?</a:t>
            </a:r>
            <a:endParaRPr lang="en-US"/>
          </a:p>
          <a:p>
            <a:pPr>
              <a:lnSpc>
                <a:spcPts val="2475"/>
              </a:lnSpc>
            </a:pPr>
            <a:endParaRPr lang="en-US" sz="1500">
              <a:solidFill>
                <a:srgbClr val="0D0D0D"/>
              </a:solidFill>
              <a:latin typeface="Poppins Light"/>
              <a:ea typeface="Calibri"/>
              <a:cs typeface="Poppins Light"/>
            </a:endParaRPr>
          </a:p>
        </p:txBody>
      </p:sp>
      <p:sp>
        <p:nvSpPr>
          <p:cNvPr id="13" name="Does this information already exist Is there a related needs assessment or study"/>
          <p:cNvSpPr/>
          <p:nvPr/>
        </p:nvSpPr>
        <p:spPr>
          <a:xfrm>
            <a:off x="6772275" y="6581775"/>
            <a:ext cx="9105900" cy="3143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Quels </a:t>
            </a:r>
            <a:r>
              <a:rPr lang="en-US" sz="1500" err="1">
                <a:solidFill>
                  <a:srgbClr val="0D0D0D"/>
                </a:solidFill>
                <a:latin typeface="Poppins Light"/>
                <a:ea typeface="+mn-lt"/>
                <a:cs typeface="Poppins Light"/>
              </a:rPr>
              <a:t>sont</a:t>
            </a:r>
            <a:r>
              <a:rPr lang="en-US" sz="1500">
                <a:solidFill>
                  <a:srgbClr val="0D0D0D"/>
                </a:solidFill>
                <a:latin typeface="Poppins Light"/>
                <a:ea typeface="+mn-lt"/>
                <a:cs typeface="Poppins Light"/>
              </a:rPr>
              <a:t> la méthodologie et les outils à employer pour collecter et analyser ces informations ?</a:t>
            </a:r>
            <a:endParaRPr lang="en-US"/>
          </a:p>
          <a:p>
            <a:pPr marL="0" indent="0" algn="l">
              <a:lnSpc>
                <a:spcPts val="2475"/>
              </a:lnSpc>
              <a:buNone/>
            </a:pPr>
            <a:endParaRPr lang="en-US" sz="1500">
              <a:solidFill>
                <a:srgbClr val="0D0D0D"/>
              </a:solidFill>
              <a:latin typeface="Poppins Light"/>
              <a:cs typeface="Poppins Light"/>
            </a:endParaRPr>
          </a:p>
        </p:txBody>
      </p:sp>
      <p:sp>
        <p:nvSpPr>
          <p:cNvPr id="14" name="How to track the information used to ensure that it effectively contributes to operational and strategic priorities"/>
          <p:cNvSpPr/>
          <p:nvPr/>
        </p:nvSpPr>
        <p:spPr>
          <a:xfrm>
            <a:off x="6772275" y="7277100"/>
            <a:ext cx="9105900" cy="628650"/>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Comment </a:t>
            </a:r>
            <a:r>
              <a:rPr lang="en-US" sz="1500" err="1">
                <a:solidFill>
                  <a:srgbClr val="0D0D0D"/>
                </a:solidFill>
                <a:latin typeface="Poppins Light"/>
                <a:ea typeface="+mn-lt"/>
                <a:cs typeface="Poppins Light"/>
              </a:rPr>
              <a:t>s’assurer</a:t>
            </a:r>
            <a:r>
              <a:rPr lang="en-US" sz="1500">
                <a:solidFill>
                  <a:srgbClr val="0D0D0D"/>
                </a:solidFill>
                <a:latin typeface="Poppins Light"/>
                <a:ea typeface="+mn-lt"/>
                <a:cs typeface="Poppins Light"/>
              </a:rPr>
              <a:t> que </a:t>
            </a:r>
            <a:r>
              <a:rPr lang="en-US" sz="1500" err="1">
                <a:solidFill>
                  <a:srgbClr val="0D0D0D"/>
                </a:solidFill>
                <a:latin typeface="Poppins Light"/>
                <a:ea typeface="+mn-lt"/>
                <a:cs typeface="Poppins Light"/>
              </a:rPr>
              <a:t>ces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informations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sont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restituées</a:t>
            </a:r>
            <a:r>
              <a:rPr lang="en-US" sz="1500">
                <a:solidFill>
                  <a:srgbClr val="0D0D0D"/>
                </a:solidFill>
                <a:latin typeface="Poppins Light"/>
                <a:ea typeface="+mn-lt"/>
                <a:cs typeface="Poppins Light"/>
              </a:rPr>
              <a:t> aux </a:t>
            </a:r>
            <a:r>
              <a:rPr lang="en-US" sz="1500" err="1">
                <a:solidFill>
                  <a:srgbClr val="0D0D0D"/>
                </a:solidFill>
                <a:latin typeface="Poppins Light"/>
                <a:ea typeface="+mn-lt"/>
                <a:cs typeface="Poppins Light"/>
              </a:rPr>
              <a:t>communautés</a:t>
            </a:r>
            <a:r>
              <a:rPr lang="en-US" sz="1500">
                <a:solidFill>
                  <a:srgbClr val="0D0D0D"/>
                </a:solidFill>
                <a:latin typeface="Poppins Light"/>
                <a:ea typeface="+mn-lt"/>
                <a:cs typeface="Poppins Light"/>
              </a:rPr>
              <a:t> ? Et </a:t>
            </a:r>
            <a:r>
              <a:rPr lang="en-US" sz="1500" err="1">
                <a:solidFill>
                  <a:srgbClr val="0D0D0D"/>
                </a:solidFill>
                <a:latin typeface="Poppins Light"/>
                <a:ea typeface="+mn-lt"/>
                <a:cs typeface="Poppins Light"/>
              </a:rPr>
              <a:t>qu’elles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guident</a:t>
            </a:r>
            <a:r>
              <a:rPr lang="en-US" sz="1500">
                <a:solidFill>
                  <a:srgbClr val="0D0D0D"/>
                </a:solidFill>
                <a:latin typeface="Poppins Light"/>
                <a:ea typeface="+mn-lt"/>
                <a:cs typeface="Poppins Light"/>
              </a:rPr>
              <a:t> les </a:t>
            </a:r>
            <a:r>
              <a:rPr lang="en-US" sz="1500" err="1">
                <a:solidFill>
                  <a:srgbClr val="0D0D0D"/>
                </a:solidFill>
                <a:latin typeface="Poppins Light"/>
                <a:ea typeface="+mn-lt"/>
                <a:cs typeface="Poppins Light"/>
              </a:rPr>
              <a:t>mesures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menées</a:t>
            </a:r>
            <a:r>
              <a:rPr lang="en-US" sz="1500">
                <a:solidFill>
                  <a:srgbClr val="0D0D0D"/>
                </a:solidFill>
                <a:latin typeface="Poppins Light"/>
                <a:ea typeface="+mn-lt"/>
                <a:cs typeface="Poppins Light"/>
              </a:rPr>
              <a:t> au </a:t>
            </a:r>
            <a:r>
              <a:rPr lang="en-US" sz="1500" err="1">
                <a:solidFill>
                  <a:srgbClr val="0D0D0D"/>
                </a:solidFill>
                <a:latin typeface="Poppins Light"/>
                <a:ea typeface="+mn-lt"/>
                <a:cs typeface="Poppins Light"/>
              </a:rPr>
              <a:t>niveau</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communautaire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ainsi</a:t>
            </a:r>
            <a:r>
              <a:rPr lang="en-US" sz="1500">
                <a:solidFill>
                  <a:srgbClr val="0D0D0D"/>
                </a:solidFill>
                <a:latin typeface="Poppins Light"/>
                <a:ea typeface="+mn-lt"/>
                <a:cs typeface="Poppins Light"/>
              </a:rPr>
              <a:t> que la </a:t>
            </a:r>
            <a:r>
              <a:rPr lang="en-US" sz="1500" err="1">
                <a:solidFill>
                  <a:srgbClr val="0D0D0D"/>
                </a:solidFill>
                <a:latin typeface="Poppins Light"/>
                <a:ea typeface="+mn-lt"/>
                <a:cs typeface="Poppins Light"/>
              </a:rPr>
              <a:t>prise</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décisions</a:t>
            </a:r>
            <a:r>
              <a:rPr lang="en-US" sz="1500">
                <a:solidFill>
                  <a:srgbClr val="0D0D0D"/>
                </a:solidFill>
                <a:latin typeface="Poppins Light"/>
                <a:ea typeface="+mn-lt"/>
                <a:cs typeface="Poppins Light"/>
              </a:rPr>
              <a:t> relatives à </a:t>
            </a:r>
            <a:r>
              <a:rPr lang="en-US" sz="1500" err="1">
                <a:solidFill>
                  <a:srgbClr val="0D0D0D"/>
                </a:solidFill>
                <a:latin typeface="Poppins Light"/>
                <a:ea typeface="+mn-lt"/>
                <a:cs typeface="Poppins Light"/>
              </a:rPr>
              <a:t>l’intervention</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en</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général</a:t>
            </a:r>
            <a:r>
              <a:rPr lang="en-US" sz="1500">
                <a:solidFill>
                  <a:srgbClr val="0D0D0D"/>
                </a:solidFill>
                <a:latin typeface="Poppins Light"/>
                <a:ea typeface="+mn-lt"/>
                <a:cs typeface="Poppins Light"/>
              </a:rPr>
              <a:t> ? </a:t>
            </a:r>
            <a:endParaRPr lang="en-US"/>
          </a:p>
          <a:p>
            <a:pPr marL="0" indent="0" algn="l">
              <a:lnSpc>
                <a:spcPts val="2475"/>
              </a:lnSpc>
              <a:buNone/>
            </a:pPr>
            <a:endParaRPr lang="en-US" sz="1500">
              <a:solidFill>
                <a:srgbClr val="0D0D0D"/>
              </a:solidFill>
              <a:latin typeface="Poppins Light"/>
              <a:cs typeface="Poppins Light"/>
            </a:endParaRPr>
          </a:p>
        </p:txBody>
      </p:sp>
      <p:sp>
        <p:nvSpPr>
          <p:cNvPr id="15" name="Who can collect this information"/>
          <p:cNvSpPr/>
          <p:nvPr/>
        </p:nvSpPr>
        <p:spPr>
          <a:xfrm>
            <a:off x="6772275" y="8210971"/>
            <a:ext cx="9105900" cy="3143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Comment </a:t>
            </a:r>
            <a:r>
              <a:rPr lang="en-US" sz="1500" err="1">
                <a:solidFill>
                  <a:srgbClr val="0D0D0D"/>
                </a:solidFill>
                <a:latin typeface="Poppins Light"/>
                <a:ea typeface="+mn-lt"/>
                <a:cs typeface="Poppins Light"/>
              </a:rPr>
              <a:t>s’assurer</a:t>
            </a:r>
            <a:r>
              <a:rPr lang="en-US" sz="1500">
                <a:solidFill>
                  <a:srgbClr val="0D0D0D"/>
                </a:solidFill>
                <a:latin typeface="Poppins Light"/>
                <a:ea typeface="+mn-lt"/>
                <a:cs typeface="Poppins Light"/>
              </a:rPr>
              <a:t> que les informations sont prises en compte dans les décisions opérationnelles et/ou stratégiques ?</a:t>
            </a:r>
            <a:endParaRPr lang="en-US"/>
          </a:p>
          <a:p>
            <a:pPr marL="0" indent="0" algn="l">
              <a:lnSpc>
                <a:spcPts val="2475"/>
              </a:lnSpc>
              <a:buNone/>
            </a:pPr>
            <a:endParaRPr lang="en-US" sz="1500">
              <a:solidFill>
                <a:srgbClr val="0D0D0D"/>
              </a:solidFill>
              <a:latin typeface="Poppins Light"/>
              <a:cs typeface="Poppins Light"/>
            </a:endParaRPr>
          </a:p>
        </p:txBody>
      </p:sp>
      <p:sp>
        <p:nvSpPr>
          <p:cNvPr id="16" name="What methodology and tools should be used to collect and analyse this information"/>
          <p:cNvSpPr/>
          <p:nvPr/>
        </p:nvSpPr>
        <p:spPr>
          <a:xfrm>
            <a:off x="6772275" y="8906296"/>
            <a:ext cx="9105900" cy="3143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Comment </a:t>
            </a:r>
            <a:r>
              <a:rPr lang="en-US" sz="1500" err="1">
                <a:solidFill>
                  <a:srgbClr val="0D0D0D"/>
                </a:solidFill>
                <a:latin typeface="Poppins Light"/>
                <a:ea typeface="+mn-lt"/>
                <a:cs typeface="Poppins Light"/>
              </a:rPr>
              <a:t>suivre</a:t>
            </a:r>
            <a:r>
              <a:rPr lang="en-US" sz="1500">
                <a:solidFill>
                  <a:srgbClr val="0D0D0D"/>
                </a:solidFill>
                <a:latin typeface="Poppins Light"/>
                <a:ea typeface="+mn-lt"/>
                <a:cs typeface="Poppins Light"/>
              </a:rPr>
              <a:t> les informations utilisées pour s’assurer qu’elles contribuent effectivement à la réalisation des priorités opérationnelles et stratégiques ?</a:t>
            </a:r>
            <a:endParaRPr lang="en-US"/>
          </a:p>
          <a:p>
            <a:pPr marL="0" indent="0" algn="l">
              <a:lnSpc>
                <a:spcPts val="2475"/>
              </a:lnSpc>
              <a:buNone/>
            </a:pPr>
            <a:endParaRPr lang="en-US" sz="1500">
              <a:solidFill>
                <a:srgbClr val="0D0D0D"/>
              </a:solidFill>
              <a:latin typeface="Poppins Light"/>
              <a:cs typeface="Poppins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2F9C67"/>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How would you define evidence"/>
          <p:cNvSpPr/>
          <p:nvPr/>
        </p:nvSpPr>
        <p:spPr>
          <a:xfrm>
            <a:off x="949396" y="3666809"/>
            <a:ext cx="16740476" cy="790575"/>
          </a:xfrm>
          <a:prstGeom prst="rect">
            <a:avLst/>
          </a:prstGeom>
          <a:noFill/>
          <a:ln/>
        </p:spPr>
        <p:txBody>
          <a:bodyPr wrap="square" lIns="0" tIns="0" rIns="0" bIns="0" rtlCol="0" anchor="t"/>
          <a:lstStyle/>
          <a:p>
            <a:r>
              <a:rPr lang="en-US" sz="6750" err="1">
                <a:solidFill>
                  <a:srgbClr val="FFFFFF"/>
                </a:solidFill>
                <a:latin typeface="Poppins SemiBold"/>
                <a:ea typeface="+mn-lt"/>
                <a:cs typeface="Poppins SemiBold"/>
              </a:rPr>
              <a:t>Pouvez-vous</a:t>
            </a:r>
            <a:r>
              <a:rPr lang="en-US" sz="6750">
                <a:solidFill>
                  <a:srgbClr val="FFFFFF"/>
                </a:solidFill>
                <a:latin typeface="Poppins SemiBold"/>
                <a:ea typeface="+mn-lt"/>
                <a:cs typeface="Poppins SemiBold"/>
              </a:rPr>
              <a:t> </a:t>
            </a:r>
            <a:r>
              <a:rPr lang="en-US" sz="6750" err="1">
                <a:solidFill>
                  <a:srgbClr val="FFFFFF"/>
                </a:solidFill>
                <a:latin typeface="Poppins SemiBold"/>
                <a:ea typeface="+mn-lt"/>
                <a:cs typeface="Poppins SemiBold"/>
              </a:rPr>
              <a:t>définir</a:t>
            </a:r>
            <a:r>
              <a:rPr lang="en-US" sz="6750">
                <a:solidFill>
                  <a:srgbClr val="FFFFFF"/>
                </a:solidFill>
                <a:latin typeface="Poppins SemiBold"/>
                <a:ea typeface="+mn-lt"/>
                <a:cs typeface="Poppins SemiBold"/>
              </a:rPr>
              <a:t> </a:t>
            </a:r>
            <a:r>
              <a:rPr lang="en-US" sz="6750" err="1">
                <a:solidFill>
                  <a:srgbClr val="FFFFFF"/>
                </a:solidFill>
                <a:latin typeface="Poppins SemiBold"/>
                <a:ea typeface="+mn-lt"/>
                <a:cs typeface="Poppins SemiBold"/>
              </a:rPr>
              <a:t>ce</a:t>
            </a:r>
            <a:r>
              <a:rPr lang="en-US" sz="6750">
                <a:solidFill>
                  <a:srgbClr val="FFFFFF"/>
                </a:solidFill>
                <a:latin typeface="Poppins SemiBold"/>
                <a:ea typeface="+mn-lt"/>
                <a:cs typeface="Poppins SemiBold"/>
              </a:rPr>
              <a:t> </a:t>
            </a:r>
            <a:r>
              <a:rPr lang="en-US" sz="6750" err="1">
                <a:solidFill>
                  <a:srgbClr val="FFFFFF"/>
                </a:solidFill>
                <a:latin typeface="Poppins SemiBold"/>
                <a:ea typeface="+mn-lt"/>
                <a:cs typeface="Poppins SemiBold"/>
              </a:rPr>
              <a:t>qu’est</a:t>
            </a:r>
            <a:r>
              <a:rPr lang="en-US" sz="6750">
                <a:solidFill>
                  <a:srgbClr val="FFFFFF"/>
                </a:solidFill>
                <a:latin typeface="Poppins SemiBold"/>
                <a:ea typeface="+mn-lt"/>
                <a:cs typeface="Poppins SemiBold"/>
              </a:rPr>
              <a:t> </a:t>
            </a:r>
            <a:r>
              <a:rPr lang="en-US" sz="6750" err="1">
                <a:solidFill>
                  <a:srgbClr val="FFFFFF"/>
                </a:solidFill>
                <a:latin typeface="Poppins SemiBold"/>
                <a:ea typeface="+mn-lt"/>
                <a:cs typeface="Poppins SemiBold"/>
              </a:rPr>
              <a:t>une</a:t>
            </a:r>
            <a:r>
              <a:rPr lang="en-US" sz="6750">
                <a:solidFill>
                  <a:srgbClr val="FFFFFF"/>
                </a:solidFill>
                <a:latin typeface="Poppins SemiBold"/>
                <a:ea typeface="+mn-lt"/>
                <a:cs typeface="Poppins SemiBold"/>
              </a:rPr>
              <a:t> donnée </a:t>
            </a:r>
            <a:r>
              <a:rPr lang="en-US" sz="6750" err="1">
                <a:solidFill>
                  <a:srgbClr val="FFFFFF"/>
                </a:solidFill>
                <a:latin typeface="Poppins SemiBold"/>
                <a:ea typeface="+mn-lt"/>
                <a:cs typeface="Poppins SemiBold"/>
              </a:rPr>
              <a:t>factuelle</a:t>
            </a:r>
            <a:r>
              <a:rPr lang="en-US" sz="6750">
                <a:solidFill>
                  <a:srgbClr val="FFFFFF"/>
                </a:solidFill>
                <a:latin typeface="Poppins SemiBold"/>
                <a:ea typeface="+mn-lt"/>
                <a:cs typeface="Poppins SemiBold"/>
              </a:rPr>
              <a:t> ?</a:t>
            </a:r>
            <a:r>
              <a:rPr lang="en-US" sz="6750">
                <a:solidFill>
                  <a:srgbClr val="FFFFFF"/>
                </a:solidFill>
                <a:latin typeface="Poppins SemiBold"/>
                <a:ea typeface="Poppins SemiBold" pitchFamily="34" charset="-122"/>
                <a:cs typeface="Poppins SemiBold"/>
              </a:rPr>
              <a:t>
</a:t>
            </a:r>
            <a:r>
              <a:rPr lang="en-US" sz="3600">
                <a:solidFill>
                  <a:srgbClr val="FFFFFF"/>
                </a:solidFill>
                <a:latin typeface="Poppins SemiBold"/>
                <a:ea typeface="Poppins SemiBold" pitchFamily="34" charset="-122"/>
                <a:cs typeface="Poppins SemiBold"/>
              </a:rPr>
              <a:t> </a:t>
            </a:r>
            <a:endParaRPr lang="en-US" sz="6750">
              <a:latin typeface="Poppins SemiBold"/>
              <a:ea typeface="Calibri"/>
              <a:cs typeface="Calibri"/>
            </a:endParaRPr>
          </a:p>
        </p:txBody>
      </p:sp>
      <p:sp>
        <p:nvSpPr>
          <p:cNvPr id="4" name="Synthesizing evidence is the process of bringing together the different information available on a topic"/>
          <p:cNvSpPr/>
          <p:nvPr/>
        </p:nvSpPr>
        <p:spPr>
          <a:xfrm>
            <a:off x="962025" y="6124575"/>
            <a:ext cx="14430375" cy="1428750"/>
          </a:xfrm>
          <a:prstGeom prst="rect">
            <a:avLst/>
          </a:prstGeom>
          <a:noFill/>
          <a:ln/>
        </p:spPr>
        <p:txBody>
          <a:bodyPr wrap="square" lIns="0" tIns="0" rIns="0" bIns="0" rtlCol="0" anchor="t"/>
          <a:lstStyle/>
          <a:p>
            <a:r>
              <a:rPr lang="en-US" sz="3600">
                <a:solidFill>
                  <a:srgbClr val="FFFFFF"/>
                </a:solidFill>
                <a:latin typeface="Poppins SemiBold"/>
                <a:ea typeface="+mn-lt"/>
                <a:cs typeface="Poppins SemiBold"/>
              </a:rPr>
              <a:t>On </a:t>
            </a:r>
            <a:r>
              <a:rPr lang="en-US" sz="3600" err="1">
                <a:solidFill>
                  <a:srgbClr val="FFFFFF"/>
                </a:solidFill>
                <a:latin typeface="Poppins SemiBold"/>
                <a:ea typeface="+mn-lt"/>
                <a:cs typeface="Poppins SemiBold"/>
              </a:rPr>
              <a:t>appelle</a:t>
            </a:r>
            <a:r>
              <a:rPr lang="en-US" sz="3600">
                <a:solidFill>
                  <a:srgbClr val="FFFFFF"/>
                </a:solidFill>
                <a:latin typeface="Poppins SemiBold"/>
                <a:ea typeface="+mn-lt"/>
                <a:cs typeface="Poppins SemiBold"/>
              </a:rPr>
              <a:t> « synthèse de données factuelles » le processus consistant à regrouper les différentes informations disponibles sur un sujet.</a:t>
            </a:r>
            <a:endParaRPr lang="en-US"/>
          </a:p>
          <a:p>
            <a:pPr marL="0" indent="0" algn="l">
              <a:lnSpc>
                <a:spcPts val="5625"/>
              </a:lnSpc>
              <a:buNone/>
            </a:pPr>
            <a:endParaRPr lang="en-US" sz="3600">
              <a:solidFill>
                <a:srgbClr val="FFFFFF"/>
              </a:solidFill>
              <a:latin typeface="Poppins SemiBold"/>
              <a:cs typeface="Poppins SemiBold"/>
            </a:endParaRPr>
          </a:p>
        </p:txBody>
      </p:sp>
      <p:sp>
        <p:nvSpPr>
          <p:cNvPr id="5" name="Evidence"/>
          <p:cNvSpPr/>
          <p:nvPr/>
        </p:nvSpPr>
        <p:spPr>
          <a:xfrm>
            <a:off x="952500" y="752475"/>
            <a:ext cx="16402050" cy="1000125"/>
          </a:xfrm>
          <a:prstGeom prst="rect">
            <a:avLst/>
          </a:prstGeom>
          <a:noFill/>
          <a:ln/>
        </p:spPr>
        <p:txBody>
          <a:bodyPr wrap="square" lIns="0" tIns="0" rIns="0" bIns="0" rtlCol="0" anchor="t"/>
          <a:lstStyle/>
          <a:p>
            <a:r>
              <a:rPr lang="en-US" sz="6000">
                <a:solidFill>
                  <a:srgbClr val="FFFFFF"/>
                </a:solidFill>
                <a:latin typeface="Poppins SemiBold"/>
                <a:ea typeface="+mn-lt"/>
                <a:cs typeface="Poppins SemiBold"/>
              </a:rPr>
              <a:t>Données </a:t>
            </a:r>
            <a:r>
              <a:rPr lang="en-US" sz="6000" err="1">
                <a:solidFill>
                  <a:srgbClr val="FFFFFF"/>
                </a:solidFill>
                <a:latin typeface="Poppins SemiBold"/>
                <a:ea typeface="+mn-lt"/>
                <a:cs typeface="Poppins SemiBold"/>
              </a:rPr>
              <a:t>factuelles</a:t>
            </a:r>
            <a:endParaRPr lang="en-US" err="1"/>
          </a:p>
          <a:p>
            <a:pPr marL="0" indent="0" algn="l">
              <a:lnSpc>
                <a:spcPts val="7875"/>
              </a:lnSpc>
              <a:buNone/>
            </a:pPr>
            <a:endParaRPr lang="en-US" sz="6000">
              <a:solidFill>
                <a:srgbClr val="FFFFFF"/>
              </a:solidFill>
              <a:latin typeface="Poppins SemiBold"/>
              <a:cs typeface="Poppins Semi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What are the different types of evidence we might bring together Situation reports SitReps Cluster reports or dashboards Data regularly produced by key responding agencies UNICEF WHO IFRC Health system data Articles published in journals Grey literature R"/>
          <p:cNvSpPr/>
          <p:nvPr/>
        </p:nvSpPr>
        <p:spPr>
          <a:xfrm>
            <a:off x="8266605" y="2239727"/>
            <a:ext cx="9067800" cy="8667750"/>
          </a:xfrm>
          <a:prstGeom prst="rect">
            <a:avLst/>
          </a:prstGeom>
          <a:noFill/>
          <a:ln/>
        </p:spPr>
        <p:txBody>
          <a:bodyPr wrap="square" lIns="0" tIns="0" rIns="0" bIns="0" rtlCol="0" anchor="t"/>
          <a:lstStyle/>
          <a:p>
            <a:pPr marL="342900" indent="-342900">
              <a:spcAft>
                <a:spcPts val="1050"/>
              </a:spcAft>
              <a:buFont typeface="Arial"/>
              <a:buChar char="•"/>
            </a:pPr>
            <a:r>
              <a:rPr lang="en-US" sz="1950">
                <a:solidFill>
                  <a:srgbClr val="FFFFFF"/>
                </a:solidFill>
                <a:latin typeface="Poppins SemiBold"/>
                <a:ea typeface="+mn-lt"/>
                <a:cs typeface="Poppins SemiBold"/>
              </a:rPr>
              <a:t>Quels </a:t>
            </a:r>
            <a:r>
              <a:rPr lang="en-US" sz="1950" err="1">
                <a:solidFill>
                  <a:srgbClr val="FFFFFF"/>
                </a:solidFill>
                <a:latin typeface="Poppins SemiBold"/>
                <a:ea typeface="+mn-lt"/>
                <a:cs typeface="Poppins SemiBold"/>
              </a:rPr>
              <a:t>sont</a:t>
            </a:r>
            <a:r>
              <a:rPr lang="en-US" sz="1950">
                <a:solidFill>
                  <a:srgbClr val="FFFFFF"/>
                </a:solidFill>
                <a:latin typeface="Poppins SemiBold"/>
                <a:ea typeface="+mn-lt"/>
                <a:cs typeface="Poppins SemiBold"/>
              </a:rPr>
              <a:t> les </a:t>
            </a:r>
            <a:r>
              <a:rPr lang="en-US" sz="1950" err="1">
                <a:solidFill>
                  <a:srgbClr val="FFFFFF"/>
                </a:solidFill>
                <a:latin typeface="Poppins SemiBold"/>
                <a:ea typeface="+mn-lt"/>
                <a:cs typeface="Poppins SemiBold"/>
              </a:rPr>
              <a:t>différents</a:t>
            </a:r>
            <a:r>
              <a:rPr lang="en-US" sz="1950">
                <a:solidFill>
                  <a:srgbClr val="FFFFFF"/>
                </a:solidFill>
                <a:latin typeface="Poppins SemiBold"/>
                <a:ea typeface="+mn-lt"/>
                <a:cs typeface="Poppins SemiBold"/>
              </a:rPr>
              <a:t> types de données </a:t>
            </a:r>
            <a:r>
              <a:rPr lang="en-US" sz="1950" err="1">
                <a:solidFill>
                  <a:srgbClr val="FFFFFF"/>
                </a:solidFill>
                <a:latin typeface="Poppins SemiBold"/>
                <a:ea typeface="+mn-lt"/>
                <a:cs typeface="Poppins SemiBold"/>
              </a:rPr>
              <a:t>factuelles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susceptibles</a:t>
            </a:r>
            <a:r>
              <a:rPr lang="en-US" sz="1950">
                <a:solidFill>
                  <a:srgbClr val="FFFFFF"/>
                </a:solidFill>
                <a:latin typeface="Poppins SemiBold"/>
                <a:ea typeface="+mn-lt"/>
                <a:cs typeface="Poppins SemiBold"/>
              </a:rPr>
              <a:t> de nous </a:t>
            </a:r>
            <a:r>
              <a:rPr lang="en-US" sz="1950" err="1">
                <a:solidFill>
                  <a:srgbClr val="FFFFFF"/>
                </a:solidFill>
                <a:latin typeface="Poppins SemiBold"/>
                <a:ea typeface="+mn-lt"/>
                <a:cs typeface="Poppins SemiBold"/>
              </a:rPr>
              <a:t>intéresser</a:t>
            </a:r>
            <a:r>
              <a:rPr lang="en-US" sz="1950">
                <a:solidFill>
                  <a:srgbClr val="FFFFFF"/>
                </a:solidFill>
                <a:latin typeface="Poppins SemiBold"/>
                <a:ea typeface="+mn-lt"/>
                <a:cs typeface="Poppins SemiBold"/>
              </a:rPr>
              <a:t> ?</a:t>
            </a:r>
            <a:endParaRPr lang="en-US" sz="1950">
              <a:solidFill>
                <a:srgbClr val="000000"/>
              </a:solidFill>
              <a:latin typeface="Poppins SemiBold"/>
              <a:ea typeface="Calibri" panose="020F0502020204030204"/>
              <a:cs typeface="Poppins SemiBold"/>
            </a:endParaRPr>
          </a:p>
          <a:p>
            <a:pPr marL="342900" indent="-342900">
              <a:spcAft>
                <a:spcPts val="1050"/>
              </a:spcAft>
              <a:buFont typeface="Arial"/>
              <a:buChar char="•"/>
            </a:pPr>
            <a:r>
              <a:rPr lang="en-US" sz="1950">
                <a:solidFill>
                  <a:srgbClr val="FFFFFF"/>
                </a:solidFill>
                <a:latin typeface="Poppins SemiBold"/>
                <a:ea typeface="+mn-lt"/>
                <a:cs typeface="Poppins SemiBold"/>
              </a:rPr>
              <a:t>Rapports de situation (« </a:t>
            </a:r>
            <a:r>
              <a:rPr lang="en-US" sz="1950" err="1">
                <a:solidFill>
                  <a:srgbClr val="FFFFFF"/>
                </a:solidFill>
                <a:latin typeface="Poppins SemiBold"/>
                <a:ea typeface="+mn-lt"/>
                <a:cs typeface="Poppins SemiBold"/>
              </a:rPr>
              <a:t>SitRep</a:t>
            </a:r>
            <a:r>
              <a:rPr lang="en-US" sz="1950">
                <a:solidFill>
                  <a:srgbClr val="FFFFFF"/>
                </a:solidFill>
                <a:latin typeface="Poppins SemiBold"/>
                <a:ea typeface="+mn-lt"/>
                <a:cs typeface="Poppins SemiBold"/>
              </a:rPr>
              <a:t> »)</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Rapports </a:t>
            </a:r>
            <a:r>
              <a:rPr lang="en-US" sz="1950" err="1">
                <a:solidFill>
                  <a:srgbClr val="FFFFFF"/>
                </a:solidFill>
                <a:latin typeface="Poppins SemiBold"/>
                <a:ea typeface="+mn-lt"/>
                <a:cs typeface="Poppins SemiBold"/>
              </a:rPr>
              <a:t>ou</a:t>
            </a:r>
            <a:r>
              <a:rPr lang="en-US" sz="1950">
                <a:solidFill>
                  <a:srgbClr val="FFFFFF"/>
                </a:solidFill>
                <a:latin typeface="Poppins SemiBold"/>
                <a:ea typeface="+mn-lt"/>
                <a:cs typeface="Poppins SemiBold"/>
              </a:rPr>
              <a:t> tableaux de bord des </a:t>
            </a:r>
            <a:r>
              <a:rPr lang="en-US" sz="1950" err="1">
                <a:solidFill>
                  <a:srgbClr val="FFFFFF"/>
                </a:solidFill>
                <a:latin typeface="Poppins SemiBold"/>
                <a:ea typeface="+mn-lt"/>
                <a:cs typeface="Poppins SemiBold"/>
              </a:rPr>
              <a:t>groupes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sectoriels</a:t>
            </a:r>
            <a:endParaRPr lang="en-US" err="1"/>
          </a:p>
          <a:p>
            <a:pPr marL="342900" indent="-342900">
              <a:spcAft>
                <a:spcPts val="1050"/>
              </a:spcAft>
              <a:buFont typeface="Arial"/>
              <a:buChar char="•"/>
            </a:pPr>
            <a:r>
              <a:rPr lang="en-US" sz="1950">
                <a:solidFill>
                  <a:srgbClr val="FFFFFF"/>
                </a:solidFill>
                <a:latin typeface="Poppins SemiBold"/>
                <a:ea typeface="+mn-lt"/>
                <a:cs typeface="Poppins SemiBold"/>
              </a:rPr>
              <a:t>Données </a:t>
            </a:r>
            <a:r>
              <a:rPr lang="en-US" sz="1950" err="1">
                <a:solidFill>
                  <a:srgbClr val="FFFFFF"/>
                </a:solidFill>
                <a:latin typeface="Poppins SemiBold"/>
                <a:ea typeface="+mn-lt"/>
                <a:cs typeface="Poppins SemiBold"/>
              </a:rPr>
              <a:t>régulièrement</a:t>
            </a:r>
            <a:r>
              <a:rPr lang="en-US" sz="1950">
                <a:solidFill>
                  <a:srgbClr val="FFFFFF"/>
                </a:solidFill>
                <a:latin typeface="Poppins SemiBold"/>
                <a:ea typeface="+mn-lt"/>
                <a:cs typeface="Poppins SemiBold"/>
              </a:rPr>
              <a:t> mises à jour par les </a:t>
            </a:r>
            <a:r>
              <a:rPr lang="en-US" sz="1950" err="1">
                <a:solidFill>
                  <a:srgbClr val="FFFFFF"/>
                </a:solidFill>
                <a:latin typeface="Poppins SemiBold"/>
                <a:ea typeface="+mn-lt"/>
                <a:cs typeface="Poppins SemiBold"/>
              </a:rPr>
              <a:t>organismes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jouant</a:t>
            </a:r>
            <a:r>
              <a:rPr lang="en-US" sz="1950">
                <a:solidFill>
                  <a:srgbClr val="FFFFFF"/>
                </a:solidFill>
                <a:latin typeface="Poppins SemiBold"/>
                <a:ea typeface="+mn-lt"/>
                <a:cs typeface="Poppins SemiBold"/>
              </a:rPr>
              <a:t> un </a:t>
            </a:r>
            <a:r>
              <a:rPr lang="en-US" sz="1950" err="1">
                <a:solidFill>
                  <a:srgbClr val="FFFFFF"/>
                </a:solidFill>
                <a:latin typeface="Poppins SemiBold"/>
                <a:ea typeface="+mn-lt"/>
                <a:cs typeface="Poppins SemiBold"/>
              </a:rPr>
              <a:t>rôle</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clé</a:t>
            </a:r>
            <a:r>
              <a:rPr lang="en-US" sz="1950">
                <a:solidFill>
                  <a:srgbClr val="FFFFFF"/>
                </a:solidFill>
                <a:latin typeface="Poppins SemiBold"/>
                <a:ea typeface="+mn-lt"/>
                <a:cs typeface="Poppins SemiBold"/>
              </a:rPr>
              <a:t> dans </a:t>
            </a:r>
            <a:r>
              <a:rPr lang="en-US" sz="1950" err="1">
                <a:solidFill>
                  <a:srgbClr val="FFFFFF"/>
                </a:solidFill>
                <a:latin typeface="Poppins SemiBold"/>
                <a:ea typeface="+mn-lt"/>
                <a:cs typeface="Poppins SemiBold"/>
              </a:rPr>
              <a:t>l’intervention</a:t>
            </a:r>
            <a:r>
              <a:rPr lang="en-US" sz="1950">
                <a:solidFill>
                  <a:srgbClr val="FFFFFF"/>
                </a:solidFill>
                <a:latin typeface="Poppins SemiBold"/>
                <a:ea typeface="+mn-lt"/>
                <a:cs typeface="Poppins SemiBold"/>
              </a:rPr>
              <a:t> (UNICEF, OMS, FICR)</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Données du </a:t>
            </a:r>
            <a:r>
              <a:rPr lang="en-US" sz="1950" err="1">
                <a:solidFill>
                  <a:srgbClr val="FFFFFF"/>
                </a:solidFill>
                <a:latin typeface="Poppins SemiBold"/>
                <a:ea typeface="+mn-lt"/>
                <a:cs typeface="Poppins SemiBold"/>
              </a:rPr>
              <a:t>système</a:t>
            </a:r>
            <a:r>
              <a:rPr lang="en-US" sz="1950">
                <a:solidFill>
                  <a:srgbClr val="FFFFFF"/>
                </a:solidFill>
                <a:latin typeface="Poppins SemiBold"/>
                <a:ea typeface="+mn-lt"/>
                <a:cs typeface="Poppins SemiBold"/>
              </a:rPr>
              <a:t> de santé</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Articles </a:t>
            </a:r>
            <a:r>
              <a:rPr lang="en-US" sz="1950" err="1">
                <a:solidFill>
                  <a:srgbClr val="FFFFFF"/>
                </a:solidFill>
                <a:latin typeface="Poppins SemiBold"/>
                <a:ea typeface="+mn-lt"/>
                <a:cs typeface="Poppins SemiBold"/>
              </a:rPr>
              <a:t>publiés</a:t>
            </a:r>
            <a:r>
              <a:rPr lang="en-US" sz="1950">
                <a:solidFill>
                  <a:srgbClr val="FFFFFF"/>
                </a:solidFill>
                <a:latin typeface="Poppins SemiBold"/>
                <a:ea typeface="+mn-lt"/>
                <a:cs typeface="Poppins SemiBold"/>
              </a:rPr>
              <a:t> dans des revues</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Documentation grise </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Sites web </a:t>
            </a:r>
            <a:r>
              <a:rPr lang="en-US" sz="1950" err="1">
                <a:solidFill>
                  <a:srgbClr val="FFFFFF"/>
                </a:solidFill>
                <a:latin typeface="Poppins SemiBold"/>
                <a:ea typeface="+mn-lt"/>
                <a:cs typeface="Poppins SemiBold"/>
              </a:rPr>
              <a:t>pertinents</a:t>
            </a:r>
            <a:r>
              <a:rPr lang="en-US" sz="1950">
                <a:solidFill>
                  <a:srgbClr val="FFFFFF"/>
                </a:solidFill>
                <a:latin typeface="Poppins SemiBold"/>
                <a:ea typeface="+mn-lt"/>
                <a:cs typeface="Poppins SemiBold"/>
              </a:rPr>
              <a:t> (</a:t>
            </a:r>
            <a:r>
              <a:rPr lang="en-US" sz="1950">
                <a:solidFill>
                  <a:schemeClr val="bg1">
                    <a:lumMod val="95000"/>
                  </a:schemeClr>
                </a:solidFill>
                <a:latin typeface="Poppins SemiBold"/>
                <a:ea typeface="+mn-lt"/>
                <a:cs typeface="Poppins SemiBold"/>
                <a:hlinkClick r:id="rId5">
                  <a:extLst>
                    <a:ext uri="{A12FA001-AC4F-418D-AE19-62706E023703}">
                      <ahyp:hlinkClr xmlns:ahyp="http://schemas.microsoft.com/office/drawing/2018/hyperlinkcolor" val="tx"/>
                    </a:ext>
                  </a:extLst>
                </a:hlinkClick>
              </a:rPr>
              <a:t>p. ex. Plateforme des sciences sociales dans l’action humanitaire</a:t>
            </a:r>
            <a:r>
              <a:rPr lang="en-US" sz="1950">
                <a:solidFill>
                  <a:srgbClr val="FFFFFF"/>
                </a:solidFill>
                <a:latin typeface="Poppins SemiBold"/>
                <a:ea typeface="+mn-lt"/>
                <a:cs typeface="Poppins SemiBold"/>
              </a:rPr>
              <a:t>)</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Politiques (politiques </a:t>
            </a:r>
            <a:r>
              <a:rPr lang="en-US" sz="1950" err="1">
                <a:solidFill>
                  <a:srgbClr val="FFFFFF"/>
                </a:solidFill>
                <a:latin typeface="Poppins SemiBold"/>
                <a:ea typeface="+mn-lt"/>
                <a:cs typeface="Poppins SemiBold"/>
              </a:rPr>
              <a:t>publiques</a:t>
            </a:r>
            <a:r>
              <a:rPr lang="en-US" sz="1950">
                <a:solidFill>
                  <a:srgbClr val="FFFFFF"/>
                </a:solidFill>
                <a:latin typeface="Poppins SemiBold"/>
                <a:ea typeface="+mn-lt"/>
                <a:cs typeface="Poppins SemiBold"/>
              </a:rPr>
              <a:t>, directives </a:t>
            </a:r>
            <a:r>
              <a:rPr lang="en-US" sz="1950" err="1">
                <a:solidFill>
                  <a:srgbClr val="FFFFFF"/>
                </a:solidFill>
                <a:latin typeface="Poppins SemiBold"/>
                <a:ea typeface="+mn-lt"/>
                <a:cs typeface="Poppins SemiBold"/>
              </a:rPr>
              <a:t>ou</a:t>
            </a:r>
            <a:r>
              <a:rPr lang="en-US" sz="1950">
                <a:solidFill>
                  <a:srgbClr val="FFFFFF"/>
                </a:solidFill>
                <a:latin typeface="Poppins SemiBold"/>
                <a:ea typeface="+mn-lt"/>
                <a:cs typeface="Poppins SemiBold"/>
              </a:rPr>
              <a:t> cadres mis </a:t>
            </a:r>
            <a:r>
              <a:rPr lang="en-US" sz="1950" err="1">
                <a:solidFill>
                  <a:srgbClr val="FFFFFF"/>
                </a:solidFill>
                <a:latin typeface="Poppins SemiBold"/>
                <a:ea typeface="+mn-lt"/>
                <a:cs typeface="Poppins SemiBold"/>
              </a:rPr>
              <a:t>en</a:t>
            </a:r>
            <a:r>
              <a:rPr lang="en-US" sz="1950">
                <a:solidFill>
                  <a:srgbClr val="FFFFFF"/>
                </a:solidFill>
                <a:latin typeface="Poppins SemiBold"/>
                <a:ea typeface="+mn-lt"/>
                <a:cs typeface="Poppins SemiBold"/>
              </a:rPr>
              <a:t> place par les </a:t>
            </a:r>
            <a:r>
              <a:rPr lang="en-US" sz="1950" err="1">
                <a:solidFill>
                  <a:srgbClr val="FFFFFF"/>
                </a:solidFill>
                <a:latin typeface="Poppins SemiBold"/>
                <a:ea typeface="+mn-lt"/>
                <a:cs typeface="Poppins SemiBold"/>
              </a:rPr>
              <a:t>organismes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gouvernementaux</a:t>
            </a:r>
            <a:r>
              <a:rPr lang="en-US" sz="1950">
                <a:solidFill>
                  <a:srgbClr val="FFFFFF"/>
                </a:solidFill>
                <a:latin typeface="Poppins SemiBold"/>
                <a:ea typeface="+mn-lt"/>
                <a:cs typeface="Poppins SemiBold"/>
              </a:rPr>
              <a:t>)</a:t>
            </a:r>
            <a:endParaRPr lang="en-US"/>
          </a:p>
          <a:p>
            <a:pPr marL="342900" indent="-342900">
              <a:spcAft>
                <a:spcPts val="1050"/>
              </a:spcAft>
              <a:buFont typeface="Arial"/>
              <a:buChar char="•"/>
            </a:pPr>
            <a:r>
              <a:rPr lang="en-US" sz="1950" err="1">
                <a:solidFill>
                  <a:srgbClr val="FFFFFF"/>
                </a:solidFill>
                <a:latin typeface="Poppins SemiBold"/>
                <a:ea typeface="+mn-lt"/>
                <a:cs typeface="Poppins SemiBold"/>
              </a:rPr>
              <a:t>Médias</a:t>
            </a:r>
            <a:r>
              <a:rPr lang="en-US" sz="1950">
                <a:solidFill>
                  <a:srgbClr val="FFFFFF"/>
                </a:solidFill>
                <a:latin typeface="Poppins SemiBold"/>
                <a:ea typeface="+mn-lt"/>
                <a:cs typeface="Poppins SemiBold"/>
              </a:rPr>
              <a:t> (articles de </a:t>
            </a:r>
            <a:r>
              <a:rPr lang="en-US" sz="1950" err="1">
                <a:solidFill>
                  <a:srgbClr val="FFFFFF"/>
                </a:solidFill>
                <a:latin typeface="Poppins SemiBold"/>
                <a:ea typeface="+mn-lt"/>
                <a:cs typeface="Poppins SemiBold"/>
              </a:rPr>
              <a:t>journaux</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ou</a:t>
            </a:r>
            <a:r>
              <a:rPr lang="en-US" sz="1950">
                <a:solidFill>
                  <a:srgbClr val="FFFFFF"/>
                </a:solidFill>
                <a:latin typeface="Poppins SemiBold"/>
                <a:ea typeface="+mn-lt"/>
                <a:cs typeface="Poppins SemiBold"/>
              </a:rPr>
              <a:t> de magazines)</a:t>
            </a:r>
            <a:endParaRPr lang="en-US"/>
          </a:p>
          <a:p>
            <a:pPr marL="342900" indent="-342900">
              <a:spcAft>
                <a:spcPts val="1050"/>
              </a:spcAft>
              <a:buFont typeface="Arial"/>
              <a:buChar char="•"/>
            </a:pPr>
            <a:r>
              <a:rPr lang="en-US" sz="1950">
                <a:solidFill>
                  <a:srgbClr val="FFFFFF"/>
                </a:solidFill>
                <a:latin typeface="Poppins SemiBold"/>
                <a:ea typeface="+mn-lt"/>
                <a:cs typeface="Poppins SemiBold"/>
              </a:rPr>
              <a:t>Rapports (</a:t>
            </a:r>
            <a:r>
              <a:rPr lang="en-US" sz="1950" err="1">
                <a:solidFill>
                  <a:srgbClr val="FFFFFF"/>
                </a:solidFill>
                <a:latin typeface="Poppins SemiBold"/>
                <a:ea typeface="+mn-lt"/>
                <a:cs typeface="Poppins SemiBold"/>
              </a:rPr>
              <a:t>publiés</a:t>
            </a:r>
            <a:r>
              <a:rPr lang="en-US" sz="1950">
                <a:solidFill>
                  <a:srgbClr val="FFFFFF"/>
                </a:solidFill>
                <a:latin typeface="Poppins SemiBold"/>
                <a:ea typeface="+mn-lt"/>
                <a:cs typeface="Poppins SemiBold"/>
              </a:rPr>
              <a:t> </a:t>
            </a:r>
            <a:r>
              <a:rPr lang="en-US" sz="1950" err="1">
                <a:solidFill>
                  <a:srgbClr val="FFFFFF"/>
                </a:solidFill>
                <a:latin typeface="Poppins SemiBold"/>
                <a:ea typeface="+mn-lt"/>
                <a:cs typeface="Poppins SemiBold"/>
              </a:rPr>
              <a:t>ou</a:t>
            </a:r>
            <a:r>
              <a:rPr lang="en-US" sz="1950">
                <a:solidFill>
                  <a:srgbClr val="FFFFFF"/>
                </a:solidFill>
                <a:latin typeface="Poppins SemiBold"/>
                <a:ea typeface="+mn-lt"/>
                <a:cs typeface="Poppins SemiBold"/>
              </a:rPr>
              <a:t> non)</a:t>
            </a:r>
            <a:endParaRPr lang="en-US"/>
          </a:p>
        </p:txBody>
      </p:sp>
      <p:sp>
        <p:nvSpPr>
          <p:cNvPr id="4" name="Evidence"/>
          <p:cNvSpPr/>
          <p:nvPr/>
        </p:nvSpPr>
        <p:spPr>
          <a:xfrm>
            <a:off x="952500" y="4003657"/>
            <a:ext cx="6210300" cy="1143000"/>
          </a:xfrm>
          <a:prstGeom prst="rect">
            <a:avLst/>
          </a:prstGeom>
          <a:noFill/>
          <a:ln/>
        </p:spPr>
        <p:txBody>
          <a:bodyPr wrap="square" lIns="0" tIns="0" rIns="0" bIns="0" rtlCol="0" anchor="t"/>
          <a:lstStyle/>
          <a:p>
            <a:r>
              <a:rPr lang="en-US" sz="7500">
                <a:solidFill>
                  <a:srgbClr val="FFFFFF"/>
                </a:solidFill>
                <a:latin typeface="Poppins SemiBold"/>
                <a:ea typeface="+mn-lt"/>
                <a:cs typeface="Poppins SemiBold"/>
              </a:rPr>
              <a:t>Données </a:t>
            </a:r>
            <a:r>
              <a:rPr lang="en-US" sz="7500" err="1">
                <a:solidFill>
                  <a:srgbClr val="FFFFFF"/>
                </a:solidFill>
                <a:latin typeface="Poppins SemiBold"/>
                <a:ea typeface="+mn-lt"/>
                <a:cs typeface="Poppins SemiBold"/>
              </a:rPr>
              <a:t>factuelles</a:t>
            </a:r>
            <a:endParaRPr lang="en-US" err="1"/>
          </a:p>
          <a:p>
            <a:pPr marL="0" indent="0" algn="l">
              <a:lnSpc>
                <a:spcPts val="9000"/>
              </a:lnSpc>
              <a:buNone/>
            </a:pPr>
            <a:endParaRPr lang="en-US" sz="7500">
              <a:solidFill>
                <a:srgbClr val="FFFFFF"/>
              </a:solidFill>
              <a:latin typeface="Poppins SemiBold"/>
              <a:cs typeface="Poppins SemiBo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What is the purpose of evidence synthesis"/>
          <p:cNvSpPr/>
          <p:nvPr/>
        </p:nvSpPr>
        <p:spPr>
          <a:xfrm>
            <a:off x="952500" y="952500"/>
            <a:ext cx="16402050" cy="904875"/>
          </a:xfrm>
          <a:prstGeom prst="rect">
            <a:avLst/>
          </a:prstGeom>
          <a:noFill/>
          <a:ln/>
        </p:spPr>
        <p:txBody>
          <a:bodyPr wrap="square" lIns="0" tIns="0" rIns="0" bIns="0" rtlCol="0" anchor="b"/>
          <a:lstStyle/>
          <a:p>
            <a:r>
              <a:rPr lang="en-US" sz="5250">
                <a:solidFill>
                  <a:srgbClr val="FFFFFF"/>
                </a:solidFill>
                <a:latin typeface="Poppins SemiBold"/>
                <a:ea typeface="+mn-lt"/>
                <a:cs typeface="Poppins SemiBold"/>
              </a:rPr>
              <a:t>Quelle </a:t>
            </a:r>
            <a:r>
              <a:rPr lang="en-US" sz="5250" err="1">
                <a:solidFill>
                  <a:srgbClr val="FFFFFF"/>
                </a:solidFill>
                <a:latin typeface="Poppins SemiBold"/>
                <a:ea typeface="+mn-lt"/>
                <a:cs typeface="Poppins SemiBold"/>
              </a:rPr>
              <a:t>est</a:t>
            </a:r>
            <a:r>
              <a:rPr lang="en-US" sz="5250">
                <a:solidFill>
                  <a:srgbClr val="FFFFFF"/>
                </a:solidFill>
                <a:latin typeface="Poppins SemiBold"/>
                <a:ea typeface="+mn-lt"/>
                <a:cs typeface="Poppins SemiBold"/>
              </a:rPr>
              <a:t> la </a:t>
            </a:r>
            <a:r>
              <a:rPr lang="en-US" sz="5250" err="1">
                <a:solidFill>
                  <a:srgbClr val="FFFFFF"/>
                </a:solidFill>
                <a:latin typeface="Poppins SemiBold"/>
                <a:ea typeface="+mn-lt"/>
                <a:cs typeface="Poppins SemiBold"/>
              </a:rPr>
              <a:t>finalité</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d’une</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synthèse</a:t>
            </a:r>
            <a:r>
              <a:rPr lang="en-US" sz="5250">
                <a:solidFill>
                  <a:srgbClr val="FFFFFF"/>
                </a:solidFill>
                <a:latin typeface="Poppins SemiBold"/>
                <a:ea typeface="+mn-lt"/>
                <a:cs typeface="Poppins SemiBold"/>
              </a:rPr>
              <a:t> de données </a:t>
            </a:r>
            <a:r>
              <a:rPr lang="en-US" sz="5250" err="1">
                <a:solidFill>
                  <a:srgbClr val="FFFFFF"/>
                </a:solidFill>
                <a:latin typeface="Poppins SemiBold"/>
                <a:ea typeface="+mn-lt"/>
                <a:cs typeface="Poppins SemiBold"/>
              </a:rPr>
              <a:t>factuelles</a:t>
            </a:r>
            <a:r>
              <a:rPr lang="en-US" sz="5250">
                <a:solidFill>
                  <a:srgbClr val="FFFFFF"/>
                </a:solidFill>
                <a:latin typeface="Poppins SemiBold"/>
                <a:ea typeface="+mn-lt"/>
                <a:cs typeface="Poppins SemiBold"/>
              </a:rPr>
              <a:t> ?</a:t>
            </a:r>
            <a:endParaRPr lang="en-US"/>
          </a:p>
        </p:txBody>
      </p:sp>
      <p:sp>
        <p:nvSpPr>
          <p:cNvPr id="4" name="During a humanitarian crisis an important consideration will be how quickly you can collect the information that you need to synthesize so that it can inform response activities Your approach should be tailored to the needs and urgency of the situation"/>
          <p:cNvSpPr/>
          <p:nvPr/>
        </p:nvSpPr>
        <p:spPr>
          <a:xfrm>
            <a:off x="10858500" y="6829425"/>
            <a:ext cx="6496050" cy="1905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Au </a:t>
            </a:r>
            <a:r>
              <a:rPr lang="en-US" err="1">
                <a:solidFill>
                  <a:srgbClr val="2B4561"/>
                </a:solidFill>
                <a:latin typeface="Poppins Light"/>
                <a:ea typeface="+mn-lt"/>
                <a:cs typeface="Poppins Light"/>
              </a:rPr>
              <a:t>cours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d’une</a:t>
            </a:r>
            <a:r>
              <a:rPr lang="en-US">
                <a:solidFill>
                  <a:srgbClr val="2B4561"/>
                </a:solidFill>
                <a:latin typeface="Poppins Light"/>
                <a:ea typeface="+mn-lt"/>
                <a:cs typeface="Poppins Light"/>
              </a:rPr>
              <a:t> crise humanitaire, il est </a:t>
            </a:r>
            <a:r>
              <a:rPr lang="en-US" sz="1800">
                <a:solidFill>
                  <a:srgbClr val="2B4561"/>
                </a:solidFill>
                <a:latin typeface="Poppins Light"/>
                <a:ea typeface="+mn-lt"/>
                <a:cs typeface="Poppins Light"/>
              </a:rPr>
              <a:t>important </a:t>
            </a:r>
            <a:r>
              <a:rPr lang="en-US">
                <a:solidFill>
                  <a:srgbClr val="2B4561"/>
                </a:solidFill>
                <a:latin typeface="Poppins Light"/>
                <a:ea typeface="+mn-lt"/>
                <a:cs typeface="Poppins Light"/>
              </a:rPr>
              <a:t>de savoir à quelle vitesse vous pouvez collecter les données à examiner pour orienter les activités de l’intervention</a:t>
            </a:r>
            <a:r>
              <a:rPr lang="en-US" sz="1800">
                <a:solidFill>
                  <a:srgbClr val="2B4561"/>
                </a:solidFill>
                <a:latin typeface="Poppins Light"/>
                <a:ea typeface="+mn-lt"/>
                <a:cs typeface="Poppins Light"/>
              </a:rPr>
              <a:t>. </a:t>
            </a:r>
            <a:r>
              <a:rPr lang="en-US">
                <a:solidFill>
                  <a:srgbClr val="2B4561"/>
                </a:solidFill>
                <a:latin typeface="Poppins Light"/>
                <a:ea typeface="+mn-lt"/>
                <a:cs typeface="Poppins Light"/>
              </a:rPr>
              <a:t>Votre approche doit être adaptée aux besoins et à l’urgence de la </a:t>
            </a:r>
            <a:r>
              <a:rPr lang="en-US" sz="1800">
                <a:solidFill>
                  <a:srgbClr val="2B4561"/>
                </a:solidFill>
                <a:latin typeface="Poppins Light"/>
                <a:ea typeface="+mn-lt"/>
                <a:cs typeface="Poppins Light"/>
              </a:rPr>
              <a:t>situation.</a:t>
            </a:r>
            <a:endParaRPr lang="en-US"/>
          </a:p>
          <a:p>
            <a:pPr marL="0" indent="0" algn="l">
              <a:lnSpc>
                <a:spcPts val="3000"/>
              </a:lnSpc>
              <a:buNone/>
            </a:pPr>
            <a:endParaRPr lang="en-US" sz="1800">
              <a:solidFill>
                <a:srgbClr val="2B4561"/>
              </a:solidFill>
              <a:latin typeface="Poppins Light"/>
              <a:cs typeface="Poppins Light"/>
            </a:endParaRPr>
          </a:p>
        </p:txBody>
      </p:sp>
      <p:sp>
        <p:nvSpPr>
          <p:cNvPr id="5" name="name_04"/>
          <p:cNvSpPr/>
          <p:nvPr/>
        </p:nvSpPr>
        <p:spPr>
          <a:xfrm>
            <a:off x="9324975" y="6610350"/>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04</a:t>
            </a:r>
            <a:endParaRPr lang="en-US" sz="7500"/>
          </a:p>
        </p:txBody>
      </p:sp>
      <p:sp>
        <p:nvSpPr>
          <p:cNvPr id="6" name="If the evidence synthesis will be used to generate findings that can be translated into changes in policy or practice it is good practice to involve all relevant stakeholders in the process of defining the research questions"/>
          <p:cNvSpPr/>
          <p:nvPr/>
        </p:nvSpPr>
        <p:spPr>
          <a:xfrm>
            <a:off x="10858500" y="3905250"/>
            <a:ext cx="6496050" cy="1905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Si </a:t>
            </a:r>
            <a:r>
              <a:rPr lang="en-US" err="1">
                <a:solidFill>
                  <a:srgbClr val="2B4561"/>
                </a:solidFill>
                <a:latin typeface="Poppins Light"/>
                <a:ea typeface="+mn-lt"/>
                <a:cs typeface="Poppins Light"/>
              </a:rPr>
              <a:t>celle</a:t>
            </a:r>
            <a:r>
              <a:rPr lang="en-US">
                <a:solidFill>
                  <a:srgbClr val="2B4561"/>
                </a:solidFill>
                <a:latin typeface="Poppins Light"/>
                <a:ea typeface="+mn-lt"/>
                <a:cs typeface="Poppins Light"/>
              </a:rPr>
              <a:t>-ci vise à produire des résultats pouvant aboutir à des modifications d’une politique ou d’une pratique</a:t>
            </a:r>
            <a:r>
              <a:rPr lang="en-US" sz="1800">
                <a:solidFill>
                  <a:srgbClr val="2B4561"/>
                </a:solidFill>
                <a:latin typeface="Poppins Light"/>
                <a:ea typeface="+mn-lt"/>
                <a:cs typeface="Poppins Light"/>
              </a:rPr>
              <a:t>, </a:t>
            </a:r>
            <a:r>
              <a:rPr lang="en-US">
                <a:solidFill>
                  <a:srgbClr val="2B4561"/>
                </a:solidFill>
                <a:latin typeface="Poppins Light"/>
                <a:ea typeface="+mn-lt"/>
                <a:cs typeface="Poppins Light"/>
              </a:rPr>
              <a:t>il est conseillé de faire participer toutes les parties prenantes pertinentes au processus de formulation des </a:t>
            </a:r>
            <a:r>
              <a:rPr lang="en-US" sz="1800">
                <a:solidFill>
                  <a:srgbClr val="2B4561"/>
                </a:solidFill>
                <a:latin typeface="Poppins Light"/>
                <a:ea typeface="+mn-lt"/>
                <a:cs typeface="Poppins Light"/>
              </a:rPr>
              <a:t>questions</a:t>
            </a:r>
            <a:r>
              <a:rPr lang="en-US">
                <a:solidFill>
                  <a:srgbClr val="2B4561"/>
                </a:solidFill>
                <a:latin typeface="Poppins Light"/>
                <a:ea typeface="+mn-lt"/>
                <a:cs typeface="Poppins Light"/>
              </a:rPr>
              <a:t> de recherche</a:t>
            </a:r>
            <a:r>
              <a:rPr lang="en-US" sz="1800">
                <a:solidFill>
                  <a:srgbClr val="2B4561"/>
                </a:solidFill>
                <a:latin typeface="Poppins Light"/>
                <a:ea typeface="+mn-lt"/>
                <a:cs typeface="Poppins Light"/>
              </a:rPr>
              <a:t>.</a:t>
            </a:r>
            <a:endParaRPr lang="en-US"/>
          </a:p>
          <a:p>
            <a:pPr>
              <a:lnSpc>
                <a:spcPts val="3000"/>
              </a:lnSpc>
            </a:pPr>
            <a:endParaRPr lang="en-US" sz="1800">
              <a:solidFill>
                <a:srgbClr val="2B4561"/>
              </a:solidFill>
              <a:latin typeface="Poppins Light"/>
              <a:ea typeface="Calibri"/>
              <a:cs typeface="Poppins Light"/>
            </a:endParaRPr>
          </a:p>
        </p:txBody>
      </p:sp>
      <p:sp>
        <p:nvSpPr>
          <p:cNvPr id="7" name="name_03"/>
          <p:cNvSpPr/>
          <p:nvPr/>
        </p:nvSpPr>
        <p:spPr>
          <a:xfrm>
            <a:off x="9324975" y="3857625"/>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03</a:t>
            </a:r>
            <a:endParaRPr lang="en-US" sz="7500"/>
          </a:p>
        </p:txBody>
      </p:sp>
      <p:sp>
        <p:nvSpPr>
          <p:cNvPr id="8" name="The scope of a review is normally decided through the development of questions that guide the development of the synthesis"/>
          <p:cNvSpPr/>
          <p:nvPr/>
        </p:nvSpPr>
        <p:spPr>
          <a:xfrm>
            <a:off x="2476500" y="6943725"/>
            <a:ext cx="6496050" cy="1143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Le champ </a:t>
            </a:r>
            <a:r>
              <a:rPr lang="en-US" err="1">
                <a:solidFill>
                  <a:srgbClr val="2B4561"/>
                </a:solidFill>
                <a:latin typeface="Poppins Light"/>
                <a:ea typeface="+mn-lt"/>
                <a:cs typeface="Poppins Light"/>
              </a:rPr>
              <a:t>d’investigation</a:t>
            </a:r>
            <a:r>
              <a:rPr lang="en-US">
                <a:solidFill>
                  <a:srgbClr val="2B4561"/>
                </a:solidFill>
                <a:latin typeface="Poppins Light"/>
                <a:ea typeface="+mn-lt"/>
                <a:cs typeface="Poppins Light"/>
              </a:rPr>
              <a:t> se </a:t>
            </a:r>
            <a:r>
              <a:rPr lang="en-US" err="1">
                <a:solidFill>
                  <a:srgbClr val="2B4561"/>
                </a:solidFill>
                <a:latin typeface="Poppins Light"/>
                <a:ea typeface="+mn-lt"/>
                <a:cs typeface="Poppins Light"/>
              </a:rPr>
              <a:t>décide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normalement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en</a:t>
            </a:r>
            <a:r>
              <a:rPr lang="en-US">
                <a:solidFill>
                  <a:srgbClr val="2B4561"/>
                </a:solidFill>
                <a:latin typeface="Poppins Light"/>
                <a:ea typeface="+mn-lt"/>
                <a:cs typeface="Poppins Light"/>
              </a:rPr>
              <a:t> formulant les </a:t>
            </a:r>
            <a:r>
              <a:rPr lang="en-US" sz="1800">
                <a:solidFill>
                  <a:srgbClr val="2B4561"/>
                </a:solidFill>
                <a:latin typeface="Poppins Light"/>
                <a:ea typeface="+mn-lt"/>
                <a:cs typeface="Poppins Light"/>
              </a:rPr>
              <a:t>questions </a:t>
            </a:r>
            <a:r>
              <a:rPr lang="en-US">
                <a:solidFill>
                  <a:srgbClr val="2B4561"/>
                </a:solidFill>
                <a:latin typeface="Poppins Light"/>
                <a:ea typeface="+mn-lt"/>
                <a:cs typeface="Poppins Light"/>
              </a:rPr>
              <a:t>qui </a:t>
            </a:r>
            <a:r>
              <a:rPr lang="en-US" err="1">
                <a:solidFill>
                  <a:srgbClr val="2B4561"/>
                </a:solidFill>
                <a:latin typeface="Poppins Light"/>
                <a:ea typeface="+mn-lt"/>
                <a:cs typeface="Poppins Light"/>
              </a:rPr>
              <a:t>orienteront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l’élaboration</a:t>
            </a:r>
            <a:r>
              <a:rPr lang="en-US">
                <a:solidFill>
                  <a:srgbClr val="2B4561"/>
                </a:solidFill>
                <a:latin typeface="Poppins Light"/>
                <a:ea typeface="+mn-lt"/>
                <a:cs typeface="Poppins Light"/>
              </a:rPr>
              <a:t> de la </a:t>
            </a:r>
            <a:r>
              <a:rPr lang="en-US" err="1">
                <a:solidFill>
                  <a:srgbClr val="2B4561"/>
                </a:solidFill>
                <a:latin typeface="Poppins Light"/>
                <a:ea typeface="+mn-lt"/>
                <a:cs typeface="Poppins Light"/>
              </a:rPr>
              <a:t>synthèse</a:t>
            </a:r>
            <a:r>
              <a:rPr lang="en-US" sz="1800">
                <a:solidFill>
                  <a:srgbClr val="2B4561"/>
                </a:solidFill>
                <a:latin typeface="Poppins Light"/>
                <a:ea typeface="+mn-lt"/>
                <a:cs typeface="Poppins Light"/>
              </a:rPr>
              <a:t>.</a:t>
            </a:r>
            <a:r>
              <a:rPr lang="en-US">
                <a:solidFill>
                  <a:srgbClr val="2B4561"/>
                </a:solidFill>
                <a:latin typeface="Poppins Light"/>
                <a:ea typeface="+mn-lt"/>
                <a:cs typeface="Poppins Light"/>
              </a:rPr>
              <a:t> </a:t>
            </a:r>
            <a:endParaRPr lang="en-US"/>
          </a:p>
          <a:p>
            <a:pPr>
              <a:lnSpc>
                <a:spcPts val="3000"/>
              </a:lnSpc>
            </a:pPr>
            <a:endParaRPr lang="en-US" sz="1800">
              <a:solidFill>
                <a:srgbClr val="2B4561"/>
              </a:solidFill>
              <a:latin typeface="Poppins Light"/>
              <a:ea typeface="Calibri"/>
              <a:cs typeface="Poppins Light"/>
            </a:endParaRPr>
          </a:p>
        </p:txBody>
      </p:sp>
      <p:sp>
        <p:nvSpPr>
          <p:cNvPr id="9" name="name_02"/>
          <p:cNvSpPr/>
          <p:nvPr/>
        </p:nvSpPr>
        <p:spPr>
          <a:xfrm>
            <a:off x="942975" y="6610350"/>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02</a:t>
            </a:r>
            <a:endParaRPr lang="en-US" sz="7500"/>
          </a:p>
        </p:txBody>
      </p:sp>
      <p:sp>
        <p:nvSpPr>
          <p:cNvPr id="10" name="An important first step in the evidence synthesis is the establishment of a clear aim The aim can help the review team determine the scope of the synthesis and the best approach to select and review the existing evidence"/>
          <p:cNvSpPr/>
          <p:nvPr/>
        </p:nvSpPr>
        <p:spPr>
          <a:xfrm>
            <a:off x="2476500" y="3971192"/>
            <a:ext cx="6496050" cy="1905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Dans un premier temps, il </a:t>
            </a:r>
            <a:r>
              <a:rPr lang="en-US" err="1">
                <a:solidFill>
                  <a:srgbClr val="2B4561"/>
                </a:solidFill>
                <a:latin typeface="Poppins Light"/>
                <a:ea typeface="+mn-lt"/>
                <a:cs typeface="Poppins Light"/>
              </a:rPr>
              <a:t>est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essentiel</a:t>
            </a:r>
            <a:r>
              <a:rPr lang="en-US">
                <a:solidFill>
                  <a:srgbClr val="2B4561"/>
                </a:solidFill>
                <a:latin typeface="Poppins Light"/>
                <a:ea typeface="+mn-lt"/>
                <a:cs typeface="Poppins Light"/>
              </a:rPr>
              <a:t> de </a:t>
            </a:r>
            <a:r>
              <a:rPr lang="en-US" err="1">
                <a:solidFill>
                  <a:srgbClr val="2B4561"/>
                </a:solidFill>
                <a:latin typeface="Poppins Light"/>
                <a:ea typeface="+mn-lt"/>
                <a:cs typeface="Poppins Light"/>
              </a:rPr>
              <a:t>déterminer</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clairement</a:t>
            </a:r>
            <a:r>
              <a:rPr lang="en-US">
                <a:solidFill>
                  <a:srgbClr val="2B4561"/>
                </a:solidFill>
                <a:latin typeface="Poppins Light"/>
                <a:ea typeface="+mn-lt"/>
                <a:cs typeface="Poppins Light"/>
              </a:rPr>
              <a:t> la </a:t>
            </a:r>
            <a:r>
              <a:rPr lang="en-US" err="1">
                <a:solidFill>
                  <a:srgbClr val="2B4561"/>
                </a:solidFill>
                <a:latin typeface="Poppins Light"/>
                <a:ea typeface="+mn-lt"/>
                <a:cs typeface="Poppins Light"/>
              </a:rPr>
              <a:t>finalité</a:t>
            </a:r>
            <a:r>
              <a:rPr lang="en-US">
                <a:solidFill>
                  <a:srgbClr val="2B4561"/>
                </a:solidFill>
                <a:latin typeface="Poppins Light"/>
                <a:ea typeface="+mn-lt"/>
                <a:cs typeface="Poppins Light"/>
              </a:rPr>
              <a:t> de </a:t>
            </a:r>
            <a:r>
              <a:rPr lang="en-US" err="1">
                <a:solidFill>
                  <a:srgbClr val="2B4561"/>
                </a:solidFill>
                <a:latin typeface="Poppins Light"/>
                <a:ea typeface="+mn-lt"/>
                <a:cs typeface="Poppins Light"/>
              </a:rPr>
              <a:t>cet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exercice</a:t>
            </a:r>
            <a:r>
              <a:rPr lang="en-US" sz="1800">
                <a:solidFill>
                  <a:srgbClr val="2B4561"/>
                </a:solidFill>
                <a:latin typeface="Poppins Light"/>
                <a:ea typeface="+mn-lt"/>
                <a:cs typeface="Poppins Light"/>
              </a:rPr>
              <a:t>. </a:t>
            </a:r>
            <a:r>
              <a:rPr lang="en-US">
                <a:solidFill>
                  <a:srgbClr val="2B4561"/>
                </a:solidFill>
                <a:latin typeface="Poppins Light"/>
                <a:ea typeface="+mn-lt"/>
                <a:cs typeface="Poppins Light"/>
              </a:rPr>
              <a:t>Celle-ci </a:t>
            </a:r>
            <a:r>
              <a:rPr lang="en-US" err="1">
                <a:solidFill>
                  <a:srgbClr val="2B4561"/>
                </a:solidFill>
                <a:latin typeface="Poppins Light"/>
                <a:ea typeface="+mn-lt"/>
                <a:cs typeface="Poppins Light"/>
              </a:rPr>
              <a:t>peut</a:t>
            </a:r>
            <a:r>
              <a:rPr lang="en-US">
                <a:solidFill>
                  <a:srgbClr val="2B4561"/>
                </a:solidFill>
                <a:latin typeface="Poppins Light"/>
                <a:ea typeface="+mn-lt"/>
                <a:cs typeface="Poppins Light"/>
              </a:rPr>
              <a:t> aider </a:t>
            </a:r>
            <a:r>
              <a:rPr lang="en-US" err="1">
                <a:solidFill>
                  <a:srgbClr val="2B4561"/>
                </a:solidFill>
                <a:latin typeface="Poppins Light"/>
                <a:ea typeface="+mn-lt"/>
                <a:cs typeface="Poppins Light"/>
              </a:rPr>
              <a:t>l’équipe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chargée</a:t>
            </a:r>
            <a:r>
              <a:rPr lang="en-US">
                <a:solidFill>
                  <a:srgbClr val="2B4561"/>
                </a:solidFill>
                <a:latin typeface="Poppins Light"/>
                <a:ea typeface="+mn-lt"/>
                <a:cs typeface="Poppins Light"/>
              </a:rPr>
              <a:t> de </a:t>
            </a:r>
            <a:r>
              <a:rPr lang="en-US" err="1">
                <a:solidFill>
                  <a:srgbClr val="2B4561"/>
                </a:solidFill>
                <a:latin typeface="Poppins Light"/>
                <a:ea typeface="+mn-lt"/>
                <a:cs typeface="Poppins Light"/>
              </a:rPr>
              <a:t>l’examen</a:t>
            </a:r>
            <a:r>
              <a:rPr lang="en-US">
                <a:solidFill>
                  <a:srgbClr val="2B4561"/>
                </a:solidFill>
                <a:latin typeface="Poppins Light"/>
                <a:ea typeface="+mn-lt"/>
                <a:cs typeface="Poppins Light"/>
              </a:rPr>
              <a:t> à </a:t>
            </a:r>
            <a:r>
              <a:rPr lang="en-US" err="1">
                <a:solidFill>
                  <a:srgbClr val="2B4561"/>
                </a:solidFill>
                <a:latin typeface="Poppins Light"/>
                <a:ea typeface="+mn-lt"/>
                <a:cs typeface="Poppins Light"/>
              </a:rPr>
              <a:t>définir</a:t>
            </a:r>
            <a:r>
              <a:rPr lang="en-US">
                <a:solidFill>
                  <a:srgbClr val="2B4561"/>
                </a:solidFill>
                <a:latin typeface="Poppins Light"/>
                <a:ea typeface="+mn-lt"/>
                <a:cs typeface="Poppins Light"/>
              </a:rPr>
              <a:t> le champ </a:t>
            </a:r>
            <a:r>
              <a:rPr lang="en-US" err="1">
                <a:solidFill>
                  <a:srgbClr val="2B4561"/>
                </a:solidFill>
                <a:latin typeface="Poppins Light"/>
                <a:ea typeface="+mn-lt"/>
                <a:cs typeface="Poppins Light"/>
              </a:rPr>
              <a:t>d’investigation</a:t>
            </a:r>
            <a:r>
              <a:rPr lang="en-US">
                <a:solidFill>
                  <a:srgbClr val="2B4561"/>
                </a:solidFill>
                <a:latin typeface="Poppins Light"/>
                <a:ea typeface="+mn-lt"/>
                <a:cs typeface="Poppins Light"/>
              </a:rPr>
              <a:t> et à </a:t>
            </a:r>
            <a:r>
              <a:rPr lang="en-US" err="1">
                <a:solidFill>
                  <a:srgbClr val="2B4561"/>
                </a:solidFill>
                <a:latin typeface="Poppins Light"/>
                <a:ea typeface="+mn-lt"/>
                <a:cs typeface="Poppins Light"/>
              </a:rPr>
              <a:t>choisir</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l’approche</a:t>
            </a:r>
            <a:r>
              <a:rPr lang="en-US">
                <a:solidFill>
                  <a:srgbClr val="2B4561"/>
                </a:solidFill>
                <a:latin typeface="Poppins Light"/>
                <a:ea typeface="+mn-lt"/>
                <a:cs typeface="Poppins Light"/>
              </a:rPr>
              <a:t> la plus </a:t>
            </a:r>
            <a:r>
              <a:rPr lang="en-US" err="1">
                <a:solidFill>
                  <a:srgbClr val="2B4561"/>
                </a:solidFill>
                <a:latin typeface="Poppins Light"/>
                <a:ea typeface="+mn-lt"/>
                <a:cs typeface="Poppins Light"/>
              </a:rPr>
              <a:t>adaptée</a:t>
            </a:r>
            <a:r>
              <a:rPr lang="en-US">
                <a:solidFill>
                  <a:srgbClr val="2B4561"/>
                </a:solidFill>
                <a:latin typeface="Poppins Light"/>
                <a:ea typeface="+mn-lt"/>
                <a:cs typeface="Poppins Light"/>
              </a:rPr>
              <a:t> pour </a:t>
            </a:r>
            <a:r>
              <a:rPr lang="en-US" err="1">
                <a:solidFill>
                  <a:srgbClr val="2B4561"/>
                </a:solidFill>
                <a:latin typeface="Poppins Light"/>
                <a:ea typeface="+mn-lt"/>
                <a:cs typeface="Poppins Light"/>
              </a:rPr>
              <a:t>sélectionner</a:t>
            </a:r>
            <a:r>
              <a:rPr lang="en-US">
                <a:solidFill>
                  <a:srgbClr val="2B4561"/>
                </a:solidFill>
                <a:latin typeface="Poppins Light"/>
                <a:ea typeface="+mn-lt"/>
                <a:cs typeface="Poppins Light"/>
              </a:rPr>
              <a:t> et examiner les données </a:t>
            </a:r>
            <a:r>
              <a:rPr lang="en-US" err="1">
                <a:solidFill>
                  <a:srgbClr val="2B4561"/>
                </a:solidFill>
                <a:latin typeface="Poppins Light"/>
                <a:ea typeface="+mn-lt"/>
                <a:cs typeface="Poppins Light"/>
              </a:rPr>
              <a:t>factuelles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existantes</a:t>
            </a:r>
            <a:r>
              <a:rPr lang="en-US" sz="1800">
                <a:solidFill>
                  <a:srgbClr val="2B4561"/>
                </a:solidFill>
                <a:latin typeface="Poppins Light"/>
                <a:ea typeface="+mn-lt"/>
                <a:cs typeface="Poppins Light"/>
              </a:rPr>
              <a:t>.</a:t>
            </a:r>
            <a:r>
              <a:rPr lang="en-US">
                <a:solidFill>
                  <a:srgbClr val="2B4561"/>
                </a:solidFill>
                <a:latin typeface="Poppins Light"/>
                <a:ea typeface="+mn-lt"/>
                <a:cs typeface="Poppins Light"/>
              </a:rPr>
              <a:t> </a:t>
            </a:r>
            <a:endParaRPr lang="en-US"/>
          </a:p>
          <a:p>
            <a:pPr marL="0" indent="0" algn="l">
              <a:lnSpc>
                <a:spcPts val="3000"/>
              </a:lnSpc>
              <a:buNone/>
            </a:pPr>
            <a:endParaRPr lang="en-US" sz="1800">
              <a:solidFill>
                <a:srgbClr val="2B4561"/>
              </a:solidFill>
              <a:latin typeface="Poppins Light"/>
              <a:cs typeface="Poppins Light"/>
            </a:endParaRPr>
          </a:p>
        </p:txBody>
      </p:sp>
      <p:sp>
        <p:nvSpPr>
          <p:cNvPr id="11"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a:solidFill>
                  <a:srgbClr val="2B4561"/>
                </a:solidFill>
                <a:latin typeface="Poppins SemiBold" pitchFamily="34" charset="0"/>
                <a:ea typeface="Poppins SemiBold" pitchFamily="34" charset="-122"/>
                <a:cs typeface="Poppins SemiBold" pitchFamily="34" charset="-120"/>
              </a:rPr>
              <a:t>01</a:t>
            </a:r>
            <a:endParaRPr lang="en-US" sz="75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2" name="Price"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24600" y="5562600"/>
            <a:ext cx="11083995" cy="1011177"/>
          </a:xfrm>
          <a:prstGeom prst="rect">
            <a:avLst/>
          </a:prstGeom>
        </p:spPr>
      </p:pic>
      <p:pic>
        <p:nvPicPr>
          <p:cNvPr id="3" name="Line 1" descr="preencoded.png"/>
          <p:cNvPicPr>
            <a:picLocks noChangeAspect="1"/>
          </p:cNvPicPr>
          <p:nvPr/>
        </p:nvPicPr>
        <p:blipFill>
          <a:blip r:embed="rId5"/>
          <a:srcRect/>
          <a:stretch/>
        </p:blipFill>
        <p:spPr>
          <a:xfrm>
            <a:off x="5905500" y="5562600"/>
            <a:ext cx="14288" cy="3533775"/>
          </a:xfrm>
          <a:prstGeom prst="rect">
            <a:avLst/>
          </a:prstGeom>
        </p:spPr>
      </p:pic>
      <p:pic>
        <p:nvPicPr>
          <p:cNvPr id="4" name="Block 1"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5562600"/>
            <a:ext cx="4619625" cy="714375"/>
          </a:xfrm>
          <a:prstGeom prst="rect">
            <a:avLst/>
          </a:prstGeom>
        </p:spPr>
      </p:pic>
      <p:pic>
        <p:nvPicPr>
          <p:cNvPr id="5" name="Frame 2095584900"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0" y="0"/>
            <a:ext cx="18288000" cy="2505075"/>
          </a:xfrm>
          <a:prstGeom prst="rect">
            <a:avLst/>
          </a:prstGeom>
        </p:spPr>
      </p:pic>
      <p:pic>
        <p:nvPicPr>
          <p:cNvPr id="6" name="Frame 2095584907" descr="preencoded.png"/>
          <p:cNvPicPr>
            <a:picLocks noChangeAspect="1"/>
          </p:cNvPicPr>
          <p:nvPr/>
        </p:nvPicPr>
        <p:blipFill>
          <a:blip r:embed="rId10"/>
          <a:srcRect/>
          <a:stretch/>
        </p:blipFill>
        <p:spPr>
          <a:xfrm>
            <a:off x="952500" y="3076575"/>
            <a:ext cx="16602075" cy="1466850"/>
          </a:xfrm>
          <a:prstGeom prst="rect">
            <a:avLst/>
          </a:prstGeom>
        </p:spPr>
      </p:pic>
      <p:sp>
        <p:nvSpPr>
          <p:cNvPr id="7" name="What were the main strategies developed to redeploy staff to ICU What were the principles of redeployment What were redeployed staff experiences and perceived training needs How were these needs addressed What worked for redeployment and training"/>
          <p:cNvSpPr/>
          <p:nvPr/>
        </p:nvSpPr>
        <p:spPr>
          <a:xfrm>
            <a:off x="6330916" y="6751962"/>
            <a:ext cx="11098308" cy="2565436"/>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Quelles </a:t>
            </a:r>
            <a:r>
              <a:rPr lang="en-US" sz="2250" err="1">
                <a:solidFill>
                  <a:srgbClr val="0D0D0D"/>
                </a:solidFill>
                <a:latin typeface="Poppins SemiBold"/>
                <a:ea typeface="+mn-lt"/>
                <a:cs typeface="Poppins SemiBold"/>
              </a:rPr>
              <a:t>ont</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été</a:t>
            </a:r>
            <a:r>
              <a:rPr lang="en-US" sz="2250">
                <a:solidFill>
                  <a:srgbClr val="0D0D0D"/>
                </a:solidFill>
                <a:latin typeface="Poppins SemiBold"/>
                <a:ea typeface="+mn-lt"/>
                <a:cs typeface="Poppins SemiBold"/>
              </a:rPr>
              <a:t> les </a:t>
            </a:r>
            <a:r>
              <a:rPr lang="en-US" sz="2250" err="1">
                <a:solidFill>
                  <a:srgbClr val="0D0D0D"/>
                </a:solidFill>
                <a:latin typeface="Poppins SemiBold"/>
                <a:ea typeface="+mn-lt"/>
                <a:cs typeface="Poppins SemiBold"/>
              </a:rPr>
              <a:t>principales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stratégies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adoptées</a:t>
            </a:r>
            <a:r>
              <a:rPr lang="en-US" sz="2250">
                <a:solidFill>
                  <a:srgbClr val="0D0D0D"/>
                </a:solidFill>
                <a:latin typeface="Poppins SemiBold"/>
                <a:ea typeface="+mn-lt"/>
                <a:cs typeface="Poppins SemiBold"/>
              </a:rPr>
              <a:t> pour </a:t>
            </a:r>
            <a:r>
              <a:rPr lang="en-US" sz="2250" err="1">
                <a:solidFill>
                  <a:srgbClr val="0D0D0D"/>
                </a:solidFill>
                <a:latin typeface="Poppins SemiBold"/>
                <a:ea typeface="+mn-lt"/>
                <a:cs typeface="Poppins SemiBold"/>
              </a:rPr>
              <a:t>redéployer</a:t>
            </a:r>
            <a:r>
              <a:rPr lang="en-US" sz="2250">
                <a:solidFill>
                  <a:srgbClr val="0D0D0D"/>
                </a:solidFill>
                <a:latin typeface="Poppins SemiBold"/>
                <a:ea typeface="+mn-lt"/>
                <a:cs typeface="Poppins SemiBold"/>
              </a:rPr>
              <a:t> des personnels </a:t>
            </a:r>
            <a:r>
              <a:rPr lang="en-US" sz="2250" err="1">
                <a:solidFill>
                  <a:srgbClr val="0D0D0D"/>
                </a:solidFill>
                <a:latin typeface="Poppins SemiBold"/>
                <a:ea typeface="+mn-lt"/>
                <a:cs typeface="Poppins SemiBold"/>
              </a:rPr>
              <a:t>vers</a:t>
            </a:r>
            <a:r>
              <a:rPr lang="en-US" sz="2250">
                <a:solidFill>
                  <a:srgbClr val="0D0D0D"/>
                </a:solidFill>
                <a:latin typeface="Poppins SemiBold"/>
                <a:ea typeface="+mn-lt"/>
                <a:cs typeface="Poppins SemiBold"/>
              </a:rPr>
              <a:t> les USI ?</a:t>
            </a:r>
            <a:endParaRPr lang="en-US"/>
          </a:p>
          <a:p>
            <a:r>
              <a:rPr lang="en-US" sz="2250">
                <a:solidFill>
                  <a:srgbClr val="0D0D0D"/>
                </a:solidFill>
                <a:latin typeface="Poppins SemiBold"/>
                <a:ea typeface="+mn-lt"/>
                <a:cs typeface="Poppins SemiBold"/>
              </a:rPr>
              <a:t>Quels </a:t>
            </a:r>
            <a:r>
              <a:rPr lang="en-US" sz="2250" err="1">
                <a:solidFill>
                  <a:srgbClr val="0D0D0D"/>
                </a:solidFill>
                <a:latin typeface="Poppins SemiBold"/>
                <a:ea typeface="+mn-lt"/>
                <a:cs typeface="Poppins SemiBold"/>
              </a:rPr>
              <a:t>ont</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été</a:t>
            </a:r>
            <a:r>
              <a:rPr lang="en-US" sz="2250">
                <a:solidFill>
                  <a:srgbClr val="0D0D0D"/>
                </a:solidFill>
                <a:latin typeface="Poppins SemiBold"/>
                <a:ea typeface="+mn-lt"/>
                <a:cs typeface="Poppins SemiBold"/>
              </a:rPr>
              <a:t> les principes du redéploiement ?</a:t>
            </a:r>
            <a:endParaRPr lang="en-US"/>
          </a:p>
          <a:p>
            <a:r>
              <a:rPr lang="en-US" sz="2250">
                <a:solidFill>
                  <a:srgbClr val="0D0D0D"/>
                </a:solidFill>
                <a:latin typeface="Poppins SemiBold"/>
                <a:ea typeface="+mn-lt"/>
                <a:cs typeface="Poppins SemiBold"/>
              </a:rPr>
              <a:t>Comment les personnels </a:t>
            </a:r>
            <a:r>
              <a:rPr lang="en-US" sz="2250" err="1">
                <a:solidFill>
                  <a:srgbClr val="0D0D0D"/>
                </a:solidFill>
                <a:latin typeface="Poppins SemiBold"/>
                <a:ea typeface="+mn-lt"/>
                <a:cs typeface="Poppins SemiBold"/>
              </a:rPr>
              <a:t>ont-ils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vécu</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ce</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redéploiement</a:t>
            </a:r>
            <a:r>
              <a:rPr lang="en-US" sz="2250">
                <a:solidFill>
                  <a:srgbClr val="0D0D0D"/>
                </a:solidFill>
                <a:latin typeface="Poppins SemiBold"/>
                <a:ea typeface="+mn-lt"/>
                <a:cs typeface="Poppins SemiBold"/>
              </a:rPr>
              <a:t> et </a:t>
            </a:r>
            <a:r>
              <a:rPr lang="en-US" sz="2250" err="1">
                <a:solidFill>
                  <a:srgbClr val="0D0D0D"/>
                </a:solidFill>
                <a:latin typeface="Poppins SemiBold"/>
                <a:ea typeface="+mn-lt"/>
                <a:cs typeface="Poppins SemiBold"/>
              </a:rPr>
              <a:t>quels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ont</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été</a:t>
            </a:r>
            <a:r>
              <a:rPr lang="en-US" sz="2250">
                <a:solidFill>
                  <a:srgbClr val="0D0D0D"/>
                </a:solidFill>
                <a:latin typeface="Poppins SemiBold"/>
                <a:ea typeface="+mn-lt"/>
                <a:cs typeface="Poppins SemiBold"/>
              </a:rPr>
              <a:t> les </a:t>
            </a:r>
            <a:r>
              <a:rPr lang="en-US" sz="2250" err="1">
                <a:solidFill>
                  <a:srgbClr val="0D0D0D"/>
                </a:solidFill>
                <a:latin typeface="Poppins SemiBold"/>
                <a:ea typeface="+mn-lt"/>
                <a:cs typeface="Poppins SemiBold"/>
              </a:rPr>
              <a:t>besoins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ressentis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en</a:t>
            </a:r>
            <a:r>
              <a:rPr lang="en-US" sz="2250">
                <a:solidFill>
                  <a:srgbClr val="0D0D0D"/>
                </a:solidFill>
                <a:latin typeface="Poppins SemiBold"/>
                <a:ea typeface="+mn-lt"/>
                <a:cs typeface="Poppins SemiBold"/>
              </a:rPr>
              <a:t> matière de formation ? </a:t>
            </a:r>
            <a:endParaRPr lang="en-US"/>
          </a:p>
          <a:p>
            <a:r>
              <a:rPr lang="en-US" sz="2250">
                <a:solidFill>
                  <a:srgbClr val="0D0D0D"/>
                </a:solidFill>
                <a:latin typeface="Poppins SemiBold"/>
                <a:ea typeface="+mn-lt"/>
                <a:cs typeface="Poppins SemiBold"/>
              </a:rPr>
              <a:t>De quelle manière </a:t>
            </a:r>
            <a:r>
              <a:rPr lang="en-US" sz="2250" err="1">
                <a:solidFill>
                  <a:srgbClr val="0D0D0D"/>
                </a:solidFill>
                <a:latin typeface="Poppins SemiBold"/>
                <a:ea typeface="+mn-lt"/>
                <a:cs typeface="Poppins SemiBold"/>
              </a:rPr>
              <a:t>ces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besoins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ont-ils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été</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satisfaits</a:t>
            </a:r>
            <a:r>
              <a:rPr lang="en-US" sz="2250">
                <a:solidFill>
                  <a:srgbClr val="0D0D0D"/>
                </a:solidFill>
                <a:latin typeface="Poppins SemiBold"/>
                <a:ea typeface="+mn-lt"/>
                <a:cs typeface="Poppins SemiBold"/>
              </a:rPr>
              <a:t> ?</a:t>
            </a:r>
            <a:endParaRPr lang="en-US"/>
          </a:p>
          <a:p>
            <a:r>
              <a:rPr lang="en-US" sz="2250" err="1">
                <a:solidFill>
                  <a:srgbClr val="0D0D0D"/>
                </a:solidFill>
                <a:latin typeface="Poppins SemiBold"/>
                <a:ea typeface="+mn-lt"/>
                <a:cs typeface="Poppins SemiBold"/>
              </a:rPr>
              <a:t>Qu’est-ce</a:t>
            </a:r>
            <a:r>
              <a:rPr lang="en-US" sz="2250">
                <a:solidFill>
                  <a:srgbClr val="0D0D0D"/>
                </a:solidFill>
                <a:latin typeface="Poppins SemiBold"/>
                <a:ea typeface="+mn-lt"/>
                <a:cs typeface="Poppins SemiBold"/>
              </a:rPr>
              <a:t> qui a bien </a:t>
            </a:r>
            <a:r>
              <a:rPr lang="en-US" sz="2250" err="1">
                <a:solidFill>
                  <a:srgbClr val="0D0D0D"/>
                </a:solidFill>
                <a:latin typeface="Poppins SemiBold"/>
                <a:ea typeface="+mn-lt"/>
                <a:cs typeface="Poppins SemiBold"/>
              </a:rPr>
              <a:t>fonctionné</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en</a:t>
            </a:r>
            <a:r>
              <a:rPr lang="en-US" sz="2250">
                <a:solidFill>
                  <a:srgbClr val="0D0D0D"/>
                </a:solidFill>
                <a:latin typeface="Poppins SemiBold"/>
                <a:ea typeface="+mn-lt"/>
                <a:cs typeface="Poppins SemiBold"/>
              </a:rPr>
              <a:t> matière de </a:t>
            </a:r>
            <a:r>
              <a:rPr lang="en-US" sz="2250" err="1">
                <a:solidFill>
                  <a:srgbClr val="0D0D0D"/>
                </a:solidFill>
                <a:latin typeface="Poppins SemiBold"/>
                <a:ea typeface="+mn-lt"/>
                <a:cs typeface="Poppins SemiBold"/>
              </a:rPr>
              <a:t>redéploiement</a:t>
            </a:r>
            <a:r>
              <a:rPr lang="en-US" sz="2250">
                <a:solidFill>
                  <a:srgbClr val="0D0D0D"/>
                </a:solidFill>
                <a:latin typeface="Poppins SemiBold"/>
                <a:ea typeface="+mn-lt"/>
                <a:cs typeface="Poppins SemiBold"/>
              </a:rPr>
              <a:t> et de formation ?</a:t>
            </a:r>
            <a:endParaRPr lang="en-US"/>
          </a:p>
          <a:p>
            <a:pPr>
              <a:lnSpc>
                <a:spcPts val="3375"/>
              </a:lnSpc>
            </a:pPr>
            <a:endParaRPr lang="en-US" sz="2250">
              <a:solidFill>
                <a:srgbClr val="0D0D0D"/>
              </a:solidFill>
              <a:latin typeface="Poppins SemiBold"/>
              <a:ea typeface="Calibri"/>
              <a:cs typeface="Poppins SemiBold"/>
            </a:endParaRPr>
          </a:p>
        </p:txBody>
      </p:sp>
      <p:sp>
        <p:nvSpPr>
          <p:cNvPr id="8" name="Research questions guiding the review were"/>
          <p:cNvSpPr/>
          <p:nvPr/>
        </p:nvSpPr>
        <p:spPr>
          <a:xfrm>
            <a:off x="6477000" y="5562600"/>
            <a:ext cx="10916175" cy="809099"/>
          </a:xfrm>
          <a:prstGeom prst="rect">
            <a:avLst/>
          </a:prstGeom>
          <a:noFill/>
          <a:ln/>
        </p:spPr>
        <p:txBody>
          <a:bodyPr wrap="square" lIns="0" tIns="0" rIns="0" bIns="0" rtlCol="0" anchor="t"/>
          <a:lstStyle/>
          <a:p>
            <a:r>
              <a:rPr lang="en-US" sz="3000">
                <a:solidFill>
                  <a:srgbClr val="FFFFFF"/>
                </a:solidFill>
                <a:latin typeface="Poppins SemiBold"/>
                <a:ea typeface="+mn-lt"/>
                <a:cs typeface="Poppins SemiBold"/>
              </a:rPr>
              <a:t>Les questions de recherche qui </a:t>
            </a:r>
            <a:r>
              <a:rPr lang="en-US" sz="3000" err="1">
                <a:solidFill>
                  <a:srgbClr val="FFFFFF"/>
                </a:solidFill>
                <a:latin typeface="Poppins SemiBold"/>
                <a:ea typeface="+mn-lt"/>
                <a:cs typeface="Poppins SemiBold"/>
              </a:rPr>
              <a:t>ont</a:t>
            </a:r>
            <a:r>
              <a:rPr lang="en-US" sz="3000">
                <a:solidFill>
                  <a:srgbClr val="FFFFFF"/>
                </a:solidFill>
                <a:latin typeface="Poppins SemiBold"/>
                <a:ea typeface="+mn-lt"/>
                <a:cs typeface="Poppins SemiBold"/>
              </a:rPr>
              <a:t> </a:t>
            </a:r>
            <a:r>
              <a:rPr lang="en-US" sz="3000" err="1">
                <a:solidFill>
                  <a:srgbClr val="FFFFFF"/>
                </a:solidFill>
                <a:latin typeface="Poppins SemiBold"/>
                <a:ea typeface="+mn-lt"/>
                <a:cs typeface="Poppins SemiBold"/>
              </a:rPr>
              <a:t>orienté</a:t>
            </a:r>
            <a:r>
              <a:rPr lang="en-US" sz="3000">
                <a:solidFill>
                  <a:srgbClr val="FFFFFF"/>
                </a:solidFill>
                <a:latin typeface="Poppins SemiBold"/>
                <a:ea typeface="+mn-lt"/>
                <a:cs typeface="Poppins SemiBold"/>
              </a:rPr>
              <a:t> </a:t>
            </a:r>
            <a:r>
              <a:rPr lang="en-US" sz="3000" err="1">
                <a:solidFill>
                  <a:srgbClr val="FFFFFF"/>
                </a:solidFill>
                <a:latin typeface="Poppins SemiBold"/>
                <a:ea typeface="+mn-lt"/>
                <a:cs typeface="Poppins SemiBold"/>
              </a:rPr>
              <a:t>cette</a:t>
            </a:r>
            <a:r>
              <a:rPr lang="en-US" sz="3000">
                <a:solidFill>
                  <a:srgbClr val="FFFFFF"/>
                </a:solidFill>
                <a:latin typeface="Poppins SemiBold"/>
                <a:ea typeface="+mn-lt"/>
                <a:cs typeface="Poppins SemiBold"/>
              </a:rPr>
              <a:t> revue étaient :</a:t>
            </a:r>
            <a:endParaRPr lang="en-US" sz="3000">
              <a:solidFill>
                <a:srgbClr val="000000"/>
              </a:solidFill>
              <a:latin typeface="Calibri"/>
              <a:ea typeface="+mn-lt"/>
              <a:cs typeface="Calibri"/>
            </a:endParaRPr>
          </a:p>
          <a:p>
            <a:pPr marL="0" indent="0" algn="l">
              <a:lnSpc>
                <a:spcPts val="5625"/>
              </a:lnSpc>
              <a:buNone/>
            </a:pPr>
            <a:endParaRPr lang="en-US" sz="3000">
              <a:solidFill>
                <a:srgbClr val="FFFFFF"/>
              </a:solidFill>
              <a:latin typeface="Poppins SemiBold"/>
              <a:cs typeface="Poppins SemiBold"/>
            </a:endParaRPr>
          </a:p>
        </p:txBody>
      </p:sp>
      <p:sp>
        <p:nvSpPr>
          <p:cNvPr id="9" name="Aim"/>
          <p:cNvSpPr/>
          <p:nvPr/>
        </p:nvSpPr>
        <p:spPr>
          <a:xfrm>
            <a:off x="1123845" y="5676269"/>
            <a:ext cx="4781550" cy="714375"/>
          </a:xfrm>
          <a:prstGeom prst="rect">
            <a:avLst/>
          </a:prstGeom>
          <a:noFill/>
          <a:ln/>
        </p:spPr>
        <p:txBody>
          <a:bodyPr wrap="square" lIns="0" tIns="0" rIns="0" bIns="0" rtlCol="0" anchor="t"/>
          <a:lstStyle/>
          <a:p>
            <a:r>
              <a:rPr lang="en-US" sz="3000">
                <a:solidFill>
                  <a:srgbClr val="FFFFFF"/>
                </a:solidFill>
                <a:latin typeface="Poppins SemiBold"/>
                <a:ea typeface="+mn-lt"/>
                <a:cs typeface="Poppins SemiBold"/>
              </a:rPr>
              <a:t>Objectif</a:t>
            </a:r>
            <a:endParaRPr lang="en-US"/>
          </a:p>
        </p:txBody>
      </p:sp>
      <p:sp>
        <p:nvSpPr>
          <p:cNvPr id="10" name="What is the purpose of evidence synthesis"/>
          <p:cNvSpPr/>
          <p:nvPr/>
        </p:nvSpPr>
        <p:spPr>
          <a:xfrm>
            <a:off x="952500" y="952500"/>
            <a:ext cx="16402050" cy="904875"/>
          </a:xfrm>
          <a:prstGeom prst="rect">
            <a:avLst/>
          </a:prstGeom>
          <a:noFill/>
          <a:ln/>
        </p:spPr>
        <p:txBody>
          <a:bodyPr wrap="square" lIns="0" tIns="0" rIns="0" bIns="0" rtlCol="0" anchor="b"/>
          <a:lstStyle/>
          <a:p>
            <a:r>
              <a:rPr lang="en-US" sz="5250">
                <a:solidFill>
                  <a:srgbClr val="FFFFFF"/>
                </a:solidFill>
                <a:latin typeface="Poppins SemiBold"/>
                <a:ea typeface="+mn-lt"/>
                <a:cs typeface="Poppins SemiBold"/>
              </a:rPr>
              <a:t>Quelle </a:t>
            </a:r>
            <a:r>
              <a:rPr lang="en-US" sz="5250" err="1">
                <a:solidFill>
                  <a:srgbClr val="FFFFFF"/>
                </a:solidFill>
                <a:latin typeface="Poppins SemiBold"/>
                <a:ea typeface="+mn-lt"/>
                <a:cs typeface="Poppins SemiBold"/>
              </a:rPr>
              <a:t>est</a:t>
            </a:r>
            <a:r>
              <a:rPr lang="en-US" sz="5250">
                <a:solidFill>
                  <a:srgbClr val="FFFFFF"/>
                </a:solidFill>
                <a:latin typeface="Poppins SemiBold"/>
                <a:ea typeface="+mn-lt"/>
                <a:cs typeface="Poppins SemiBold"/>
              </a:rPr>
              <a:t> la </a:t>
            </a:r>
            <a:r>
              <a:rPr lang="en-US" sz="5250" err="1">
                <a:solidFill>
                  <a:srgbClr val="FFFFFF"/>
                </a:solidFill>
                <a:latin typeface="Poppins SemiBold"/>
                <a:ea typeface="+mn-lt"/>
                <a:cs typeface="Poppins SemiBold"/>
              </a:rPr>
              <a:t>finalité</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d’une</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synthèse</a:t>
            </a:r>
            <a:r>
              <a:rPr lang="en-US" sz="5250">
                <a:solidFill>
                  <a:srgbClr val="FFFFFF"/>
                </a:solidFill>
                <a:latin typeface="Poppins SemiBold"/>
                <a:ea typeface="+mn-lt"/>
                <a:cs typeface="Poppins SemiBold"/>
              </a:rPr>
              <a:t> de données </a:t>
            </a:r>
            <a:r>
              <a:rPr lang="en-US" sz="5250" err="1">
                <a:solidFill>
                  <a:srgbClr val="FFFFFF"/>
                </a:solidFill>
                <a:latin typeface="Poppins SemiBold"/>
                <a:ea typeface="+mn-lt"/>
                <a:cs typeface="Poppins SemiBold"/>
              </a:rPr>
              <a:t>factuelles</a:t>
            </a:r>
            <a:r>
              <a:rPr lang="en-US" sz="5250">
                <a:solidFill>
                  <a:srgbClr val="FFFFFF"/>
                </a:solidFill>
                <a:latin typeface="Poppins SemiBold"/>
                <a:ea typeface="+mn-lt"/>
                <a:cs typeface="Poppins SemiBold"/>
              </a:rPr>
              <a:t> ?</a:t>
            </a:r>
            <a:endParaRPr lang="en-US"/>
          </a:p>
        </p:txBody>
      </p:sp>
      <p:sp>
        <p:nvSpPr>
          <p:cNvPr id="11" name="The aim of this review was to provide a detailed understanding of the characteristics of redeployment to Intensive Care Units ICUs and training provision during the first year of the COVID-19 pandemic It sought to identify what worked in redeployment and"/>
          <p:cNvSpPr/>
          <p:nvPr/>
        </p:nvSpPr>
        <p:spPr>
          <a:xfrm>
            <a:off x="952500" y="6581775"/>
            <a:ext cx="4638675" cy="2514600"/>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unités</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soins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intensifs</a:t>
            </a:r>
            <a:r>
              <a:rPr lang="en-US" sz="1500">
                <a:solidFill>
                  <a:srgbClr val="0D0D0D"/>
                </a:solidFill>
                <a:latin typeface="Poppins Light"/>
                <a:ea typeface="+mn-lt"/>
                <a:cs typeface="Poppins Light"/>
              </a:rPr>
              <a:t> (USI), </a:t>
            </a:r>
            <a:r>
              <a:rPr lang="en-US" sz="1500" err="1">
                <a:solidFill>
                  <a:srgbClr val="0D0D0D"/>
                </a:solidFill>
                <a:latin typeface="Poppins Light"/>
                <a:ea typeface="+mn-lt"/>
                <a:cs typeface="Poppins Light"/>
              </a:rPr>
              <a:t>ainsi</a:t>
            </a:r>
            <a:r>
              <a:rPr lang="en-US" sz="1500">
                <a:solidFill>
                  <a:srgbClr val="0D0D0D"/>
                </a:solidFill>
                <a:latin typeface="Poppins Light"/>
                <a:ea typeface="+mn-lt"/>
                <a:cs typeface="Poppins Light"/>
              </a:rPr>
              <a:t> que des formations qui </a:t>
            </a:r>
            <a:r>
              <a:rPr lang="en-US" sz="1500" err="1">
                <a:solidFill>
                  <a:srgbClr val="0D0D0D"/>
                </a:solidFill>
                <a:latin typeface="Poppins Light"/>
                <a:ea typeface="+mn-lt"/>
                <a:cs typeface="Poppins Light"/>
              </a:rPr>
              <a:t>leur</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ont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été</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dispensées</a:t>
            </a:r>
            <a:r>
              <a:rPr lang="en-US" sz="1500">
                <a:solidFill>
                  <a:srgbClr val="0D0D0D"/>
                </a:solidFill>
                <a:latin typeface="Poppins Light"/>
                <a:ea typeface="+mn-lt"/>
                <a:cs typeface="Poppins Light"/>
              </a:rPr>
              <a:t>, pendant la première </a:t>
            </a:r>
            <a:r>
              <a:rPr lang="en-US" sz="1500" err="1">
                <a:solidFill>
                  <a:srgbClr val="0D0D0D"/>
                </a:solidFill>
                <a:latin typeface="Poppins Light"/>
                <a:ea typeface="+mn-lt"/>
                <a:cs typeface="Poppins Light"/>
              </a:rPr>
              <a:t>année</a:t>
            </a:r>
            <a:r>
              <a:rPr lang="en-US" sz="1500">
                <a:solidFill>
                  <a:srgbClr val="0D0D0D"/>
                </a:solidFill>
                <a:latin typeface="Poppins Light"/>
                <a:ea typeface="+mn-lt"/>
                <a:cs typeface="Poppins Light"/>
              </a:rPr>
              <a:t> de la </a:t>
            </a:r>
            <a:r>
              <a:rPr lang="en-US" sz="1500" err="1">
                <a:solidFill>
                  <a:srgbClr val="0D0D0D"/>
                </a:solidFill>
                <a:latin typeface="Poppins Light"/>
                <a:ea typeface="+mn-lt"/>
                <a:cs typeface="Poppins Light"/>
              </a:rPr>
              <a:t>pandémie</a:t>
            </a:r>
            <a:r>
              <a:rPr lang="en-US" sz="1500">
                <a:solidFill>
                  <a:srgbClr val="0D0D0D"/>
                </a:solidFill>
                <a:latin typeface="Poppins Light"/>
                <a:ea typeface="+mn-lt"/>
                <a:cs typeface="Poppins Light"/>
              </a:rPr>
              <a:t> de Covid-19. Elle </a:t>
            </a:r>
            <a:r>
              <a:rPr lang="en-US" sz="1500" err="1">
                <a:solidFill>
                  <a:srgbClr val="0D0D0D"/>
                </a:solidFill>
                <a:latin typeface="Poppins Light"/>
                <a:ea typeface="+mn-lt"/>
                <a:cs typeface="Poppins Light"/>
              </a:rPr>
              <a:t>visait</a:t>
            </a:r>
            <a:r>
              <a:rPr lang="en-US" sz="1500">
                <a:solidFill>
                  <a:srgbClr val="0D0D0D"/>
                </a:solidFill>
                <a:latin typeface="Poppins Light"/>
                <a:ea typeface="+mn-lt"/>
                <a:cs typeface="Poppins Light"/>
              </a:rPr>
              <a:t> à identifier </a:t>
            </a:r>
            <a:r>
              <a:rPr lang="en-US" sz="1500" err="1">
                <a:solidFill>
                  <a:srgbClr val="0D0D0D"/>
                </a:solidFill>
                <a:latin typeface="Poppins Light"/>
                <a:ea typeface="+mn-lt"/>
                <a:cs typeface="Poppins Light"/>
              </a:rPr>
              <a:t>ce</a:t>
            </a:r>
            <a:r>
              <a:rPr lang="en-US" sz="1500">
                <a:solidFill>
                  <a:srgbClr val="0D0D0D"/>
                </a:solidFill>
                <a:latin typeface="Poppins Light"/>
                <a:ea typeface="+mn-lt"/>
                <a:cs typeface="Poppins Light"/>
              </a:rPr>
              <a:t> qui a </a:t>
            </a:r>
            <a:r>
              <a:rPr lang="en-US" sz="1500" err="1">
                <a:solidFill>
                  <a:srgbClr val="0D0D0D"/>
                </a:solidFill>
                <a:latin typeface="Poppins Light"/>
                <a:ea typeface="+mn-lt"/>
                <a:cs typeface="Poppins Light"/>
              </a:rPr>
              <a:t>fonctionné</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en</a:t>
            </a:r>
            <a:r>
              <a:rPr lang="en-US" sz="1500">
                <a:solidFill>
                  <a:srgbClr val="0D0D0D"/>
                </a:solidFill>
                <a:latin typeface="Poppins Light"/>
                <a:ea typeface="+mn-lt"/>
                <a:cs typeface="Poppins Light"/>
              </a:rPr>
              <a:t> matière de </a:t>
            </a:r>
            <a:r>
              <a:rPr lang="en-US" sz="1500" err="1">
                <a:solidFill>
                  <a:srgbClr val="0D0D0D"/>
                </a:solidFill>
                <a:latin typeface="Poppins Light"/>
                <a:ea typeface="+mn-lt"/>
                <a:cs typeface="Poppins Light"/>
              </a:rPr>
              <a:t>redéploiement</a:t>
            </a:r>
            <a:r>
              <a:rPr lang="en-US" sz="1500">
                <a:solidFill>
                  <a:srgbClr val="0D0D0D"/>
                </a:solidFill>
                <a:latin typeface="Poppins Light"/>
                <a:ea typeface="+mn-lt"/>
                <a:cs typeface="Poppins Light"/>
              </a:rPr>
              <a:t> et de formation, </a:t>
            </a:r>
            <a:r>
              <a:rPr lang="en-US" sz="1500" err="1">
                <a:solidFill>
                  <a:srgbClr val="0D0D0D"/>
                </a:solidFill>
                <a:latin typeface="Poppins Light"/>
                <a:ea typeface="+mn-lt"/>
                <a:cs typeface="Poppins Light"/>
              </a:rPr>
              <a:t>mais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aussi</a:t>
            </a:r>
            <a:r>
              <a:rPr lang="en-US" sz="1500">
                <a:solidFill>
                  <a:srgbClr val="0D0D0D"/>
                </a:solidFill>
                <a:latin typeface="Poppins Light"/>
                <a:ea typeface="+mn-lt"/>
                <a:cs typeface="Poppins Light"/>
              </a:rPr>
              <a:t> les </a:t>
            </a:r>
            <a:r>
              <a:rPr lang="en-US" sz="1500" err="1">
                <a:solidFill>
                  <a:srgbClr val="0D0D0D"/>
                </a:solidFill>
                <a:latin typeface="Poppins Light"/>
                <a:ea typeface="+mn-lt"/>
                <a:cs typeface="Poppins Light"/>
              </a:rPr>
              <a:t>sujets</a:t>
            </a:r>
            <a:r>
              <a:rPr lang="en-US" sz="150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préoccupation</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pouvant</a:t>
            </a:r>
            <a:r>
              <a:rPr lang="en-US" sz="1500">
                <a:solidFill>
                  <a:srgbClr val="0D0D0D"/>
                </a:solidFill>
                <a:latin typeface="Poppins Light"/>
                <a:ea typeface="+mn-lt"/>
                <a:cs typeface="Poppins Light"/>
              </a:rPr>
              <a:t> se poser dans la planification de </a:t>
            </a:r>
            <a:r>
              <a:rPr lang="en-US" sz="1500" err="1">
                <a:solidFill>
                  <a:srgbClr val="0D0D0D"/>
                </a:solidFill>
                <a:latin typeface="Poppins Light"/>
                <a:ea typeface="+mn-lt"/>
                <a:cs typeface="Poppins Light"/>
              </a:rPr>
              <a:t>redéploiements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futurs</a:t>
            </a:r>
            <a:r>
              <a:rPr lang="en-US" sz="1500">
                <a:solidFill>
                  <a:srgbClr val="0D0D0D"/>
                </a:solidFill>
                <a:latin typeface="Poppins Light"/>
                <a:ea typeface="+mn-lt"/>
                <a:cs typeface="Poppins Light"/>
              </a:rPr>
              <a:t>. </a:t>
            </a:r>
            <a:endParaRPr lang="en-US"/>
          </a:p>
          <a:p>
            <a:pPr marL="0" indent="0" algn="l">
              <a:lnSpc>
                <a:spcPts val="2475"/>
              </a:lnSpc>
              <a:buNone/>
            </a:pPr>
            <a:endParaRPr lang="en-US" sz="1500">
              <a:solidFill>
                <a:srgbClr val="0D0D0D"/>
              </a:solidFill>
              <a:latin typeface="Poppins Light"/>
              <a:cs typeface="Poppins Light"/>
            </a:endParaRPr>
          </a:p>
        </p:txBody>
      </p:sp>
      <p:sp>
        <p:nvSpPr>
          <p:cNvPr id="12" name="Case example"/>
          <p:cNvSpPr/>
          <p:nvPr/>
        </p:nvSpPr>
        <p:spPr>
          <a:xfrm>
            <a:off x="1409700" y="3572796"/>
            <a:ext cx="2819400" cy="714375"/>
          </a:xfrm>
          <a:prstGeom prst="rect">
            <a:avLst/>
          </a:prstGeom>
          <a:noFill/>
          <a:ln/>
        </p:spPr>
        <p:txBody>
          <a:bodyPr wrap="square" lIns="0" tIns="0" rIns="0" bIns="0" rtlCol="0" anchor="t"/>
          <a:lstStyle/>
          <a:p>
            <a:r>
              <a:rPr lang="en-US" sz="3000">
                <a:solidFill>
                  <a:srgbClr val="FFFFFF"/>
                </a:solidFill>
                <a:latin typeface="Poppins SemiBold"/>
                <a:ea typeface="+mn-lt"/>
                <a:cs typeface="Poppins SemiBold"/>
              </a:rPr>
              <a:t>Étude de </a:t>
            </a:r>
            <a:r>
              <a:rPr lang="en-US" sz="3000" err="1">
                <a:solidFill>
                  <a:srgbClr val="FFFFFF"/>
                </a:solidFill>
                <a:latin typeface="Poppins SemiBold"/>
                <a:ea typeface="+mn-lt"/>
                <a:cs typeface="Poppins SemiBold"/>
              </a:rPr>
              <a:t>cas</a:t>
            </a:r>
            <a:endParaRPr lang="en-US" err="1"/>
          </a:p>
        </p:txBody>
      </p:sp>
      <p:sp>
        <p:nvSpPr>
          <p:cNvPr id="13" name="Training and redeployment of health care professionals to intensive care during COVID-19 A systematic review Hangout 1"/>
          <p:cNvSpPr/>
          <p:nvPr/>
        </p:nvSpPr>
        <p:spPr>
          <a:xfrm>
            <a:off x="4886325" y="3381375"/>
            <a:ext cx="12382500" cy="857250"/>
          </a:xfrm>
          <a:prstGeom prst="rect">
            <a:avLst/>
          </a:prstGeom>
          <a:noFill/>
          <a:ln/>
        </p:spPr>
        <p:txBody>
          <a:bodyPr wrap="square" lIns="0" tIns="0" rIns="0" bIns="0" rtlCol="0" anchor="t"/>
          <a:lstStyle/>
          <a:p>
            <a:pPr marL="0" indent="0" algn="l">
              <a:lnSpc>
                <a:spcPts val="3375"/>
              </a:lnSpc>
              <a:buNone/>
            </a:pPr>
            <a:r>
              <a:rPr lang="en-US" sz="2250" u="sng">
                <a:solidFill>
                  <a:srgbClr val="0D0D0D"/>
                </a:solidFill>
                <a:latin typeface="Poppins SemiBold" pitchFamily="34" charset="0"/>
                <a:ea typeface="Poppins SemiBold" pitchFamily="34" charset="-122"/>
                <a:cs typeface="Poppins SemiBold" pitchFamily="34" charset="-120"/>
                <a:hlinkClick r:id="rId11">
                  <a:extLst>
                    <a:ext uri="{A12FA001-AC4F-418D-AE19-62706E023703}">
                      <ahyp:hlinkClr xmlns:ahyp="http://schemas.microsoft.com/office/drawing/2018/hyperlinkcolor" val="tx"/>
                    </a:ext>
                  </a:extLst>
                </a:hlinkClick>
              </a:rPr>
              <a:t>‘Training and redeployment of health care professionals to intensive care during COVID-19: A systematic review’</a:t>
            </a:r>
            <a:r>
              <a:rPr lang="en-US" sz="2250">
                <a:solidFill>
                  <a:srgbClr val="0D0D0D"/>
                </a:solidFill>
                <a:latin typeface="Poppins SemiBold" pitchFamily="34" charset="0"/>
                <a:ea typeface="Poppins SemiBold" pitchFamily="34" charset="-122"/>
                <a:cs typeface="Poppins SemiBold" pitchFamily="34" charset="-120"/>
              </a:rPr>
              <a:t> </a:t>
            </a:r>
            <a:r>
              <a:rPr lang="en-US" sz="2250">
                <a:solidFill>
                  <a:srgbClr val="2F9C67"/>
                </a:solidFill>
                <a:latin typeface="Poppins SemiBold" pitchFamily="34" charset="0"/>
                <a:ea typeface="Poppins SemiBold" pitchFamily="34" charset="-122"/>
                <a:cs typeface="Poppins SemiBold" pitchFamily="34" charset="-120"/>
              </a:rPr>
              <a:t>Hangout 1</a:t>
            </a:r>
            <a:endParaRPr lang="en-US" sz="225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17" descr="preencoded.png"/>
          <p:cNvPicPr>
            <a:picLocks noChangeAspect="1"/>
          </p:cNvPicPr>
          <p:nvPr/>
        </p:nvPicPr>
        <p:blipFill>
          <a:blip r:embed="rId5"/>
          <a:srcRect/>
          <a:stretch/>
        </p:blipFill>
        <p:spPr>
          <a:xfrm>
            <a:off x="952500" y="6191250"/>
            <a:ext cx="16383000" cy="3409950"/>
          </a:xfrm>
          <a:prstGeom prst="rect">
            <a:avLst/>
          </a:prstGeom>
        </p:spPr>
      </p:pic>
      <p:sp>
        <p:nvSpPr>
          <p:cNvPr id="4" name="Searching for evidence"/>
          <p:cNvSpPr/>
          <p:nvPr/>
        </p:nvSpPr>
        <p:spPr>
          <a:xfrm>
            <a:off x="952500" y="952500"/>
            <a:ext cx="16402050" cy="904875"/>
          </a:xfrm>
          <a:prstGeom prst="rect">
            <a:avLst/>
          </a:prstGeom>
          <a:noFill/>
          <a:ln/>
        </p:spPr>
        <p:txBody>
          <a:bodyPr wrap="square" lIns="0" tIns="0" rIns="0" bIns="0" rtlCol="0" anchor="b"/>
          <a:lstStyle/>
          <a:p>
            <a:r>
              <a:rPr lang="en-US" sz="5250" err="1">
                <a:solidFill>
                  <a:srgbClr val="FFFFFF"/>
                </a:solidFill>
                <a:latin typeface="Poppins SemiBold"/>
                <a:ea typeface="+mn-lt"/>
                <a:cs typeface="Poppins SemiBold"/>
              </a:rPr>
              <a:t>Rechercher</a:t>
            </a:r>
            <a:r>
              <a:rPr lang="en-US" sz="5250">
                <a:solidFill>
                  <a:srgbClr val="FFFFFF"/>
                </a:solidFill>
                <a:latin typeface="Poppins SemiBold"/>
                <a:ea typeface="+mn-lt"/>
                <a:cs typeface="Poppins SemiBold"/>
              </a:rPr>
              <a:t> des données </a:t>
            </a:r>
            <a:r>
              <a:rPr lang="en-US" sz="5250" err="1">
                <a:solidFill>
                  <a:srgbClr val="FFFFFF"/>
                </a:solidFill>
                <a:latin typeface="Poppins SemiBold"/>
                <a:ea typeface="+mn-lt"/>
                <a:cs typeface="Poppins SemiBold"/>
              </a:rPr>
              <a:t>factuelles</a:t>
            </a:r>
            <a:endParaRPr lang="en-US" err="1"/>
          </a:p>
        </p:txBody>
      </p:sp>
      <p:sp>
        <p:nvSpPr>
          <p:cNvPr id="5" name="Breckon et al 2016 p 18"/>
          <p:cNvSpPr/>
          <p:nvPr/>
        </p:nvSpPr>
        <p:spPr>
          <a:xfrm>
            <a:off x="3352800" y="8420100"/>
            <a:ext cx="3124200" cy="714375"/>
          </a:xfrm>
          <a:prstGeom prst="rect">
            <a:avLst/>
          </a:prstGeom>
          <a:noFill/>
          <a:ln/>
        </p:spPr>
        <p:txBody>
          <a:bodyPr wrap="square" lIns="0" tIns="0" rIns="0" bIns="0" rtlCol="0" anchor="t"/>
          <a:lstStyle/>
          <a:p>
            <a:pPr marL="0" indent="0" algn="l">
              <a:lnSpc>
                <a:spcPts val="5625"/>
              </a:lnSpc>
              <a:buNone/>
            </a:pPr>
            <a:r>
              <a:rPr lang="en-US" sz="1800">
                <a:solidFill>
                  <a:srgbClr val="FFFFFF"/>
                </a:solidFill>
                <a:latin typeface="Poppins SemiBold" pitchFamily="34" charset="0"/>
                <a:ea typeface="Poppins SemiBold" pitchFamily="34" charset="-122"/>
                <a:cs typeface="Poppins SemiBold" pitchFamily="34" charset="-120"/>
              </a:rPr>
              <a:t>(Breckon et al., 2016, p. 18).</a:t>
            </a:r>
            <a:endParaRPr lang="en-US" sz="1800"/>
          </a:p>
        </p:txBody>
      </p:sp>
      <p:sp>
        <p:nvSpPr>
          <p:cNvPr id="6" name="Not all evidence is equal Some is stronger  and more relevant to your challenge  than others"/>
          <p:cNvSpPr/>
          <p:nvPr/>
        </p:nvSpPr>
        <p:spPr>
          <a:xfrm>
            <a:off x="3352800" y="7199427"/>
            <a:ext cx="13764361" cy="1390861"/>
          </a:xfrm>
          <a:prstGeom prst="rect">
            <a:avLst/>
          </a:prstGeom>
          <a:noFill/>
          <a:ln/>
        </p:spPr>
        <p:txBody>
          <a:bodyPr wrap="square" lIns="0" tIns="0" rIns="0" bIns="0" rtlCol="0" anchor="ctr"/>
          <a:lstStyle/>
          <a:p>
            <a:r>
              <a:rPr lang="en-US" sz="3750" err="1">
                <a:solidFill>
                  <a:srgbClr val="FFFFFF"/>
                </a:solidFill>
                <a:latin typeface="Poppins SemiBold"/>
                <a:ea typeface="+mn-lt"/>
                <a:cs typeface="Poppins SemiBold"/>
              </a:rPr>
              <a:t>Toutes</a:t>
            </a:r>
            <a:r>
              <a:rPr lang="en-US" sz="3750">
                <a:solidFill>
                  <a:srgbClr val="FFFFFF"/>
                </a:solidFill>
                <a:latin typeface="Poppins SemiBold"/>
                <a:ea typeface="+mn-lt"/>
                <a:cs typeface="Poppins SemiBold"/>
              </a:rPr>
              <a:t> les données </a:t>
            </a:r>
            <a:r>
              <a:rPr lang="en-US" sz="3750" err="1">
                <a:solidFill>
                  <a:srgbClr val="FFFFFF"/>
                </a:solidFill>
                <a:latin typeface="Poppins SemiBold"/>
                <a:ea typeface="+mn-lt"/>
                <a:cs typeface="Poppins SemiBold"/>
              </a:rPr>
              <a:t>factuelles</a:t>
            </a:r>
            <a:r>
              <a:rPr lang="en-US" sz="3750">
                <a:solidFill>
                  <a:srgbClr val="FFFFFF"/>
                </a:solidFill>
                <a:latin typeface="Poppins SemiBold"/>
                <a:ea typeface="+mn-lt"/>
                <a:cs typeface="Poppins SemiBold"/>
              </a:rPr>
              <a:t> ne se valent pas. </a:t>
            </a:r>
            <a:r>
              <a:rPr lang="en-US" sz="3750" err="1">
                <a:solidFill>
                  <a:srgbClr val="FFFFFF"/>
                </a:solidFill>
                <a:latin typeface="Poppins SemiBold"/>
                <a:ea typeface="+mn-lt"/>
                <a:cs typeface="Poppins SemiBold"/>
              </a:rPr>
              <a:t>Certaines</a:t>
            </a:r>
            <a:r>
              <a:rPr lang="en-US" sz="3750">
                <a:solidFill>
                  <a:srgbClr val="FFFFFF"/>
                </a:solidFill>
                <a:latin typeface="Poppins SemiBold"/>
                <a:ea typeface="+mn-lt"/>
                <a:cs typeface="Poppins SemiBold"/>
              </a:rPr>
              <a:t> </a:t>
            </a:r>
            <a:r>
              <a:rPr lang="en-US" sz="3750" err="1">
                <a:solidFill>
                  <a:srgbClr val="FFFFFF"/>
                </a:solidFill>
                <a:latin typeface="Poppins SemiBold"/>
                <a:ea typeface="+mn-lt"/>
                <a:cs typeface="Poppins SemiBold"/>
              </a:rPr>
              <a:t>sont</a:t>
            </a:r>
            <a:r>
              <a:rPr lang="en-US" sz="3750">
                <a:solidFill>
                  <a:srgbClr val="FFFFFF"/>
                </a:solidFill>
                <a:latin typeface="Poppins SemiBold"/>
                <a:ea typeface="+mn-lt"/>
                <a:cs typeface="Poppins SemiBold"/>
              </a:rPr>
              <a:t> plus </a:t>
            </a:r>
            <a:r>
              <a:rPr lang="en-US" sz="3750" err="1">
                <a:solidFill>
                  <a:srgbClr val="FFFFFF"/>
                </a:solidFill>
                <a:latin typeface="Poppins SemiBold"/>
                <a:ea typeface="+mn-lt"/>
                <a:cs typeface="Poppins SemiBold"/>
              </a:rPr>
              <a:t>robustes</a:t>
            </a:r>
            <a:r>
              <a:rPr lang="en-US" sz="3750">
                <a:solidFill>
                  <a:srgbClr val="FFFFFF"/>
                </a:solidFill>
                <a:latin typeface="Poppins SemiBold"/>
                <a:ea typeface="+mn-lt"/>
                <a:cs typeface="Poppins SemiBold"/>
              </a:rPr>
              <a:t> que </a:t>
            </a:r>
            <a:r>
              <a:rPr lang="en-US" sz="3750" err="1">
                <a:solidFill>
                  <a:srgbClr val="FFFFFF"/>
                </a:solidFill>
                <a:latin typeface="Poppins SemiBold"/>
                <a:ea typeface="+mn-lt"/>
                <a:cs typeface="Poppins SemiBold"/>
              </a:rPr>
              <a:t>d’autres</a:t>
            </a:r>
            <a:r>
              <a:rPr lang="en-US" sz="3750">
                <a:solidFill>
                  <a:srgbClr val="FFFFFF"/>
                </a:solidFill>
                <a:latin typeface="Poppins SemiBold"/>
                <a:ea typeface="+mn-lt"/>
                <a:cs typeface="Poppins SemiBold"/>
              </a:rPr>
              <a:t> – et plus </a:t>
            </a:r>
            <a:r>
              <a:rPr lang="en-US" sz="3750" err="1">
                <a:solidFill>
                  <a:srgbClr val="FFFFFF"/>
                </a:solidFill>
                <a:latin typeface="Poppins SemiBold"/>
                <a:ea typeface="+mn-lt"/>
                <a:cs typeface="Poppins SemiBold"/>
              </a:rPr>
              <a:t>pertinentes</a:t>
            </a:r>
            <a:r>
              <a:rPr lang="en-US" sz="3750">
                <a:solidFill>
                  <a:srgbClr val="FFFFFF"/>
                </a:solidFill>
                <a:latin typeface="Poppins SemiBold"/>
                <a:ea typeface="+mn-lt"/>
                <a:cs typeface="Poppins SemiBold"/>
              </a:rPr>
              <a:t> au regard de </a:t>
            </a:r>
            <a:r>
              <a:rPr lang="en-US" sz="3750" err="1">
                <a:solidFill>
                  <a:srgbClr val="FFFFFF"/>
                </a:solidFill>
                <a:latin typeface="Poppins SemiBold"/>
                <a:ea typeface="+mn-lt"/>
                <a:cs typeface="Poppins SemiBold"/>
              </a:rPr>
              <a:t>votre</a:t>
            </a:r>
            <a:r>
              <a:rPr lang="en-US" sz="3750">
                <a:solidFill>
                  <a:srgbClr val="FFFFFF"/>
                </a:solidFill>
                <a:latin typeface="Poppins SemiBold"/>
                <a:ea typeface="+mn-lt"/>
                <a:cs typeface="Poppins SemiBold"/>
              </a:rPr>
              <a:t> question.</a:t>
            </a:r>
            <a:endParaRPr lang="en-US">
              <a:latin typeface="Poppins SemiBold"/>
              <a:cs typeface="Poppins SemiBold"/>
            </a:endParaRPr>
          </a:p>
          <a:p>
            <a:pPr marL="0" indent="0" algn="l">
              <a:lnSpc>
                <a:spcPts val="5625"/>
              </a:lnSpc>
              <a:buNone/>
            </a:pPr>
            <a:endParaRPr lang="en-US" sz="3750">
              <a:solidFill>
                <a:srgbClr val="FFFFFF"/>
              </a:solidFill>
              <a:latin typeface="Poppins SemiBold"/>
              <a:cs typeface="Poppins SemiBold"/>
            </a:endParaRPr>
          </a:p>
        </p:txBody>
      </p:sp>
      <p:sp>
        <p:nvSpPr>
          <p:cNvPr id="7" name="A clear set of objectives with pre-established inclusion criteria for identified literature An explicit reproducible methodology A systematic search which seeks to identify all eligible literature  that matches the inclusion criteria"/>
          <p:cNvSpPr/>
          <p:nvPr/>
        </p:nvSpPr>
        <p:spPr>
          <a:xfrm>
            <a:off x="952500" y="4200525"/>
            <a:ext cx="8001000" cy="1571625"/>
          </a:xfrm>
          <a:prstGeom prst="rect">
            <a:avLst/>
          </a:prstGeom>
          <a:noFill/>
          <a:ln/>
        </p:spPr>
        <p:txBody>
          <a:bodyPr wrap="square" lIns="0" tIns="0" rIns="0" bIns="0" rtlCol="0" anchor="t"/>
          <a:lstStyle/>
          <a:p>
            <a:pPr marL="285750" indent="-285750">
              <a:buFont typeface="Arial"/>
              <a:buChar char="•"/>
            </a:pPr>
            <a:r>
              <a:rPr lang="en-US" sz="1500" err="1">
                <a:solidFill>
                  <a:srgbClr val="0D0D0D"/>
                </a:solidFill>
                <a:latin typeface="Poppins Light"/>
                <a:ea typeface="+mn-lt"/>
                <a:cs typeface="Poppins Light"/>
              </a:rPr>
              <a:t>reposent</a:t>
            </a:r>
            <a:r>
              <a:rPr lang="en-US" sz="1500">
                <a:solidFill>
                  <a:srgbClr val="0D0D0D"/>
                </a:solidFill>
                <a:latin typeface="Poppins Light"/>
                <a:ea typeface="+mn-lt"/>
                <a:cs typeface="Poppins Light"/>
              </a:rPr>
              <a:t> sur un ensemble d’objectifs clairement définis et des critères d’inclusion préétablis pour les documents identifiés</a:t>
            </a:r>
            <a:endParaRPr lang="en-US" sz="1500">
              <a:solidFill>
                <a:srgbClr val="000000"/>
              </a:solidFill>
              <a:latin typeface="Calibri" panose="020F0502020204030204"/>
              <a:ea typeface="+mn-lt"/>
              <a:cs typeface="Calibri"/>
            </a:endParaRPr>
          </a:p>
          <a:p>
            <a:pPr marL="285750" indent="-285750">
              <a:buFont typeface="Arial"/>
              <a:buChar char="•"/>
            </a:pPr>
            <a:r>
              <a:rPr lang="en-US" sz="1500" err="1">
                <a:solidFill>
                  <a:srgbClr val="0D0D0D"/>
                </a:solidFill>
                <a:latin typeface="Poppins Light"/>
                <a:ea typeface="+mn-lt"/>
                <a:cs typeface="Poppins Light"/>
              </a:rPr>
              <a:t>suivent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une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méthodologie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expressément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énoncée</a:t>
            </a:r>
            <a:r>
              <a:rPr lang="en-US" sz="1500">
                <a:solidFill>
                  <a:srgbClr val="0D0D0D"/>
                </a:solidFill>
                <a:latin typeface="Poppins Light"/>
                <a:ea typeface="+mn-lt"/>
                <a:cs typeface="Poppins Light"/>
              </a:rPr>
              <a:t> et reproductible</a:t>
            </a:r>
            <a:endParaRPr lang="en-US"/>
          </a:p>
          <a:p>
            <a:pPr marL="285750" indent="-285750">
              <a:buFont typeface="Arial"/>
              <a:buChar char="•"/>
            </a:pPr>
            <a:endParaRPr lang="en-US" sz="1500">
              <a:solidFill>
                <a:srgbClr val="0D0D0D"/>
              </a:solidFill>
              <a:latin typeface="Poppins Light"/>
              <a:ea typeface="Calibri" panose="020F0502020204030204"/>
              <a:cs typeface="Poppins Light"/>
            </a:endParaRPr>
          </a:p>
          <a:p>
            <a:pPr marL="285750" indent="-285750">
              <a:buFont typeface="Arial"/>
              <a:buChar char="•"/>
            </a:pPr>
            <a:r>
              <a:rPr lang="en-US" sz="1500" err="1">
                <a:solidFill>
                  <a:srgbClr val="0D0D0D"/>
                </a:solidFill>
                <a:latin typeface="Poppins Light"/>
                <a:ea typeface="Calibri" panose="020F0502020204030204"/>
                <a:cs typeface="Poppins Light"/>
              </a:rPr>
              <a:t>impliquent</a:t>
            </a:r>
            <a:r>
              <a:rPr lang="en-US" sz="1500">
                <a:solidFill>
                  <a:srgbClr val="0D0D0D"/>
                </a:solidFill>
                <a:latin typeface="Poppins Light"/>
                <a:ea typeface="Calibri" panose="020F0502020204030204"/>
                <a:cs typeface="Poppins Light"/>
              </a:rPr>
              <a:t> </a:t>
            </a:r>
            <a:r>
              <a:rPr lang="en-US" sz="1500" err="1">
                <a:solidFill>
                  <a:srgbClr val="0D0D0D"/>
                </a:solidFill>
                <a:latin typeface="Poppins Light"/>
                <a:ea typeface="Calibri" panose="020F0502020204030204"/>
                <a:cs typeface="Poppins Light"/>
              </a:rPr>
              <a:t>une</a:t>
            </a:r>
            <a:r>
              <a:rPr lang="en-US" sz="1500">
                <a:solidFill>
                  <a:srgbClr val="0D0D0D"/>
                </a:solidFill>
                <a:latin typeface="Poppins Light"/>
                <a:ea typeface="Calibri" panose="020F0502020204030204"/>
                <a:cs typeface="Poppins Light"/>
              </a:rPr>
              <a:t> recherche </a:t>
            </a:r>
            <a:r>
              <a:rPr lang="en-US" sz="1500" err="1">
                <a:solidFill>
                  <a:srgbClr val="0D0D0D"/>
                </a:solidFill>
                <a:latin typeface="Poppins Light"/>
                <a:ea typeface="Calibri" panose="020F0502020204030204"/>
                <a:cs typeface="Poppins Light"/>
              </a:rPr>
              <a:t>systématique</a:t>
            </a:r>
            <a:r>
              <a:rPr lang="en-US" sz="1500">
                <a:solidFill>
                  <a:srgbClr val="0D0D0D"/>
                </a:solidFill>
                <a:latin typeface="Poppins Light"/>
                <a:ea typeface="Calibri" panose="020F0502020204030204"/>
                <a:cs typeface="Poppins Light"/>
              </a:rPr>
              <a:t> </a:t>
            </a:r>
            <a:r>
              <a:rPr lang="en-US" sz="1500" err="1">
                <a:solidFill>
                  <a:srgbClr val="0D0D0D"/>
                </a:solidFill>
                <a:latin typeface="Poppins Light"/>
                <a:ea typeface="Calibri" panose="020F0502020204030204"/>
                <a:cs typeface="Poppins Light"/>
              </a:rPr>
              <a:t>visant</a:t>
            </a:r>
            <a:r>
              <a:rPr lang="en-US" sz="1500">
                <a:solidFill>
                  <a:srgbClr val="0D0D0D"/>
                </a:solidFill>
                <a:latin typeface="Poppins Light"/>
                <a:ea typeface="Calibri" panose="020F0502020204030204"/>
                <a:cs typeface="Poppins Light"/>
              </a:rPr>
              <a:t> à identifier </a:t>
            </a:r>
            <a:r>
              <a:rPr lang="en-US" sz="1500" err="1">
                <a:solidFill>
                  <a:srgbClr val="0D0D0D"/>
                </a:solidFill>
                <a:latin typeface="Poppins Light"/>
                <a:ea typeface="Calibri" panose="020F0502020204030204"/>
                <a:cs typeface="Poppins Light"/>
              </a:rPr>
              <a:t>tous</a:t>
            </a:r>
            <a:r>
              <a:rPr lang="en-US" sz="1500">
                <a:solidFill>
                  <a:srgbClr val="0D0D0D"/>
                </a:solidFill>
                <a:latin typeface="Poppins Light"/>
                <a:ea typeface="Calibri" panose="020F0502020204030204"/>
                <a:cs typeface="Poppins Light"/>
              </a:rPr>
              <a:t> les </a:t>
            </a:r>
            <a:r>
              <a:rPr lang="en-US" sz="1500" err="1">
                <a:solidFill>
                  <a:srgbClr val="0D0D0D"/>
                </a:solidFill>
                <a:latin typeface="Poppins Light"/>
                <a:ea typeface="Calibri" panose="020F0502020204030204"/>
                <a:cs typeface="Poppins Light"/>
              </a:rPr>
              <a:t>écrits</a:t>
            </a:r>
            <a:r>
              <a:rPr lang="en-US" sz="1500">
                <a:solidFill>
                  <a:srgbClr val="0D0D0D"/>
                </a:solidFill>
                <a:latin typeface="Poppins Light"/>
                <a:ea typeface="Calibri" panose="020F0502020204030204"/>
                <a:cs typeface="Poppins Light"/>
              </a:rPr>
              <a:t> qui </a:t>
            </a:r>
            <a:r>
              <a:rPr lang="en-US" sz="1500" err="1">
                <a:solidFill>
                  <a:srgbClr val="0D0D0D"/>
                </a:solidFill>
                <a:latin typeface="Poppins Light"/>
                <a:ea typeface="Calibri" panose="020F0502020204030204"/>
                <a:cs typeface="Poppins Light"/>
              </a:rPr>
              <a:t>répondent</a:t>
            </a:r>
            <a:r>
              <a:rPr lang="en-US" sz="1500">
                <a:solidFill>
                  <a:srgbClr val="0D0D0D"/>
                </a:solidFill>
                <a:latin typeface="Poppins Light"/>
                <a:ea typeface="Calibri" panose="020F0502020204030204"/>
                <a:cs typeface="Poppins Light"/>
              </a:rPr>
              <a:t> aux </a:t>
            </a:r>
            <a:r>
              <a:rPr lang="en-US" sz="1500" err="1">
                <a:solidFill>
                  <a:srgbClr val="0D0D0D"/>
                </a:solidFill>
                <a:latin typeface="Poppins Light"/>
                <a:ea typeface="Calibri" panose="020F0502020204030204"/>
                <a:cs typeface="Poppins Light"/>
              </a:rPr>
              <a:t>critères</a:t>
            </a:r>
            <a:r>
              <a:rPr lang="en-US" sz="1500">
                <a:solidFill>
                  <a:srgbClr val="0D0D0D"/>
                </a:solidFill>
                <a:latin typeface="Poppins Light"/>
                <a:ea typeface="Calibri" panose="020F0502020204030204"/>
                <a:cs typeface="Poppins Light"/>
              </a:rPr>
              <a:t> </a:t>
            </a:r>
            <a:r>
              <a:rPr lang="en-US" sz="1500" err="1">
                <a:solidFill>
                  <a:srgbClr val="0D0D0D"/>
                </a:solidFill>
                <a:latin typeface="Poppins Light"/>
                <a:ea typeface="Calibri" panose="020F0502020204030204"/>
                <a:cs typeface="Poppins Light"/>
              </a:rPr>
              <a:t>d’inclusion</a:t>
            </a:r>
            <a:endParaRPr lang="en-US" err="1"/>
          </a:p>
          <a:p>
            <a:pPr marL="285750" indent="-285750">
              <a:lnSpc>
                <a:spcPts val="2475"/>
              </a:lnSpc>
              <a:buFont typeface="Arial"/>
              <a:buChar char="•"/>
            </a:pPr>
            <a:endParaRPr lang="en-US" sz="1500">
              <a:solidFill>
                <a:srgbClr val="0D0D0D"/>
              </a:solidFill>
              <a:latin typeface="Poppins Light"/>
              <a:ea typeface="Calibri" panose="020F0502020204030204"/>
              <a:cs typeface="Poppins Light"/>
            </a:endParaRPr>
          </a:p>
        </p:txBody>
      </p:sp>
      <p:sp>
        <p:nvSpPr>
          <p:cNvPr id="8" name="A formal assessment of the quality of the included literature Systematic synthesis bringing together and presentation of the findings"/>
          <p:cNvSpPr/>
          <p:nvPr/>
        </p:nvSpPr>
        <p:spPr>
          <a:xfrm>
            <a:off x="9353550" y="4200525"/>
            <a:ext cx="8001000" cy="628650"/>
          </a:xfrm>
          <a:prstGeom prst="rect">
            <a:avLst/>
          </a:prstGeom>
          <a:noFill/>
          <a:ln/>
        </p:spPr>
        <p:txBody>
          <a:bodyPr wrap="square" lIns="0" tIns="0" rIns="0" bIns="0" rtlCol="0" anchor="t"/>
          <a:lstStyle/>
          <a:p>
            <a:pPr marL="285750" indent="-285750">
              <a:buFont typeface="Arial"/>
              <a:buChar char="•"/>
            </a:pPr>
            <a:r>
              <a:rPr lang="en-US" sz="1500" err="1">
                <a:solidFill>
                  <a:srgbClr val="0D0D0D"/>
                </a:solidFill>
                <a:latin typeface="Poppins Light"/>
                <a:ea typeface="+mn-lt"/>
                <a:cs typeface="Poppins Light"/>
              </a:rPr>
              <a:t>comportent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une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évaluation</a:t>
            </a:r>
            <a:r>
              <a:rPr lang="en-US" sz="1500">
                <a:solidFill>
                  <a:srgbClr val="0D0D0D"/>
                </a:solidFill>
                <a:latin typeface="Poppins Light"/>
                <a:ea typeface="+mn-lt"/>
                <a:cs typeface="Poppins Light"/>
              </a:rPr>
              <a:t> formelle de la qualité des documents inclus</a:t>
            </a:r>
            <a:endParaRPr lang="en-US" sz="1500">
              <a:solidFill>
                <a:srgbClr val="000000"/>
              </a:solidFill>
              <a:latin typeface="Poppins Light"/>
              <a:ea typeface="Calibri" panose="020F0502020204030204"/>
              <a:cs typeface="Calibri" panose="020F0502020204030204"/>
            </a:endParaRPr>
          </a:p>
          <a:p>
            <a:pPr marL="285750" indent="-285750">
              <a:buFont typeface="Arial"/>
              <a:buChar char="•"/>
            </a:pPr>
            <a:r>
              <a:rPr lang="en-US" sz="1500" err="1">
                <a:solidFill>
                  <a:srgbClr val="0D0D0D"/>
                </a:solidFill>
                <a:latin typeface="Poppins Light"/>
                <a:ea typeface="+mn-lt"/>
                <a:cs typeface="Poppins Light"/>
              </a:rPr>
              <a:t>offrent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une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synthèse</a:t>
            </a:r>
            <a:r>
              <a:rPr lang="en-US" sz="1500">
                <a:solidFill>
                  <a:srgbClr val="0D0D0D"/>
                </a:solidFill>
                <a:latin typeface="Poppins Light"/>
                <a:ea typeface="+mn-lt"/>
                <a:cs typeface="Poppins Light"/>
              </a:rPr>
              <a:t> et une présentation des résultats</a:t>
            </a:r>
            <a:endParaRPr lang="en-US"/>
          </a:p>
          <a:p>
            <a:pPr marL="285750" indent="-285750" algn="l">
              <a:lnSpc>
                <a:spcPts val="2475"/>
              </a:lnSpc>
              <a:buFont typeface="Arial"/>
              <a:buChar char="•"/>
            </a:pPr>
            <a:endParaRPr lang="en-US" sz="1500">
              <a:solidFill>
                <a:srgbClr val="0D0D0D"/>
              </a:solidFill>
              <a:latin typeface="Poppins Light"/>
              <a:ea typeface="Calibri" panose="020F0502020204030204"/>
              <a:cs typeface="Poppins Light"/>
            </a:endParaRPr>
          </a:p>
        </p:txBody>
      </p:sp>
      <p:sp>
        <p:nvSpPr>
          <p:cNvPr id="9" name="Literature reviews identify evidence without a strictly standardized search strategy or inclusion criteria Systematic reviews have"/>
          <p:cNvSpPr/>
          <p:nvPr/>
        </p:nvSpPr>
        <p:spPr>
          <a:xfrm>
            <a:off x="952500" y="3048000"/>
            <a:ext cx="16402050" cy="857250"/>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Les revues </a:t>
            </a:r>
            <a:r>
              <a:rPr lang="en-US" sz="2250" err="1">
                <a:solidFill>
                  <a:srgbClr val="0D0D0D"/>
                </a:solidFill>
                <a:latin typeface="Poppins SemiBold"/>
                <a:ea typeface="+mn-lt"/>
                <a:cs typeface="Poppins SemiBold"/>
              </a:rPr>
              <a:t>documentaires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permettent</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d’identifier</a:t>
            </a:r>
            <a:r>
              <a:rPr lang="en-US" sz="2250">
                <a:solidFill>
                  <a:srgbClr val="0D0D0D"/>
                </a:solidFill>
                <a:latin typeface="Poppins SemiBold"/>
                <a:ea typeface="+mn-lt"/>
                <a:cs typeface="Poppins SemiBold"/>
              </a:rPr>
              <a:t> des données </a:t>
            </a:r>
            <a:r>
              <a:rPr lang="en-US" sz="2250" err="1">
                <a:solidFill>
                  <a:srgbClr val="0D0D0D"/>
                </a:solidFill>
                <a:latin typeface="Poppins SemiBold"/>
                <a:ea typeface="+mn-lt"/>
                <a:cs typeface="Poppins SemiBold"/>
              </a:rPr>
              <a:t>factuelles</a:t>
            </a:r>
            <a:r>
              <a:rPr lang="en-US" sz="2250">
                <a:solidFill>
                  <a:srgbClr val="0D0D0D"/>
                </a:solidFill>
                <a:latin typeface="Poppins SemiBold"/>
                <a:ea typeface="+mn-lt"/>
                <a:cs typeface="Poppins SemiBold"/>
              </a:rPr>
              <a:t> sans </a:t>
            </a:r>
            <a:r>
              <a:rPr lang="en-US" sz="2250" err="1">
                <a:solidFill>
                  <a:srgbClr val="0D0D0D"/>
                </a:solidFill>
                <a:latin typeface="Poppins SemiBold"/>
                <a:ea typeface="+mn-lt"/>
                <a:cs typeface="Poppins SemiBold"/>
              </a:rPr>
              <a:t>recourir</a:t>
            </a:r>
            <a:r>
              <a:rPr lang="en-US" sz="2250">
                <a:solidFill>
                  <a:srgbClr val="0D0D0D"/>
                </a:solidFill>
                <a:latin typeface="Poppins SemiBold"/>
                <a:ea typeface="+mn-lt"/>
                <a:cs typeface="Poppins SemiBold"/>
              </a:rPr>
              <a:t> à </a:t>
            </a:r>
            <a:r>
              <a:rPr lang="en-US" sz="2250" err="1">
                <a:solidFill>
                  <a:srgbClr val="0D0D0D"/>
                </a:solidFill>
                <a:latin typeface="Poppins SemiBold"/>
                <a:ea typeface="+mn-lt"/>
                <a:cs typeface="Poppins SemiBold"/>
              </a:rPr>
              <a:t>une</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stratégie</a:t>
            </a:r>
            <a:r>
              <a:rPr lang="en-US" sz="2250">
                <a:solidFill>
                  <a:srgbClr val="0D0D0D"/>
                </a:solidFill>
                <a:latin typeface="Poppins SemiBold"/>
                <a:ea typeface="+mn-lt"/>
                <a:cs typeface="Poppins SemiBold"/>
              </a:rPr>
              <a:t> de recherche </a:t>
            </a:r>
            <a:r>
              <a:rPr lang="en-US" sz="2250" err="1">
                <a:solidFill>
                  <a:srgbClr val="0D0D0D"/>
                </a:solidFill>
                <a:latin typeface="Poppins SemiBold"/>
                <a:ea typeface="+mn-lt"/>
                <a:cs typeface="Poppins SemiBold"/>
              </a:rPr>
              <a:t>ou</a:t>
            </a:r>
            <a:r>
              <a:rPr lang="en-US" sz="2250">
                <a:solidFill>
                  <a:srgbClr val="0D0D0D"/>
                </a:solidFill>
                <a:latin typeface="Poppins SemiBold"/>
                <a:ea typeface="+mn-lt"/>
                <a:cs typeface="Poppins SemiBold"/>
              </a:rPr>
              <a:t> à des </a:t>
            </a:r>
            <a:r>
              <a:rPr lang="en-US" sz="2250" err="1">
                <a:solidFill>
                  <a:srgbClr val="0D0D0D"/>
                </a:solidFill>
                <a:latin typeface="Poppins SemiBold"/>
                <a:ea typeface="+mn-lt"/>
                <a:cs typeface="Poppins SemiBold"/>
              </a:rPr>
              <a:t>critères</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d’inclusion</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rigoureusement</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normalisés</a:t>
            </a:r>
            <a:r>
              <a:rPr lang="en-US" sz="2250">
                <a:solidFill>
                  <a:srgbClr val="0D0D0D"/>
                </a:solidFill>
                <a:latin typeface="Poppins SemiBold"/>
                <a:ea typeface="+mn-lt"/>
                <a:cs typeface="Poppins SemiBold"/>
              </a:rPr>
              <a:t>. Les revues </a:t>
            </a:r>
            <a:r>
              <a:rPr lang="en-US" sz="2250" err="1">
                <a:solidFill>
                  <a:srgbClr val="0D0D0D"/>
                </a:solidFill>
                <a:latin typeface="Poppins SemiBold"/>
                <a:ea typeface="+mn-lt"/>
                <a:cs typeface="Poppins SemiBold"/>
              </a:rPr>
              <a:t>systématiques</a:t>
            </a:r>
            <a:r>
              <a:rPr lang="en-US" sz="2250">
                <a:solidFill>
                  <a:srgbClr val="0D0D0D"/>
                </a:solidFill>
                <a:latin typeface="Poppins SemiBold"/>
                <a:ea typeface="+mn-lt"/>
                <a:cs typeface="Poppins SemiBold"/>
              </a:rPr>
              <a:t> :</a:t>
            </a:r>
            <a:endParaRPr lang="en-US">
              <a:solidFill>
                <a:srgbClr val="000000"/>
              </a:solidFill>
              <a:latin typeface="Calibri"/>
              <a:ea typeface="+mn-lt"/>
              <a:cs typeface="Calibri"/>
            </a:endParaRPr>
          </a:p>
          <a:p>
            <a:endParaRPr lang="en-US" sz="2250">
              <a:solidFill>
                <a:srgbClr val="0D0D0D"/>
              </a:solidFill>
              <a:latin typeface="Poppins SemiBold"/>
              <a:ea typeface="Calibri"/>
              <a:cs typeface="Poppins SemiBold"/>
            </a:endParaRPr>
          </a:p>
          <a:p>
            <a:pPr>
              <a:lnSpc>
                <a:spcPts val="3375"/>
              </a:lnSpc>
            </a:pPr>
            <a:endParaRPr lang="en-US" sz="2250">
              <a:solidFill>
                <a:srgbClr val="0D0D0D"/>
              </a:solidFill>
              <a:latin typeface="Poppins SemiBold"/>
              <a:ea typeface="Calibri"/>
              <a:cs typeface="Poppins SemiBo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pic>
        <p:nvPicPr>
          <p:cNvPr id="3" name="Year" descr="preencoded.png"/>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476250" y="3533775"/>
            <a:ext cx="16859250" cy="5562600"/>
          </a:xfrm>
          <a:prstGeom prst="rect">
            <a:avLst/>
          </a:prstGeom>
        </p:spPr>
      </p:pic>
      <p:sp>
        <p:nvSpPr>
          <p:cNvPr id="4" name="Steps 1-4 to evidence synthesis"/>
          <p:cNvSpPr/>
          <p:nvPr/>
        </p:nvSpPr>
        <p:spPr>
          <a:xfrm>
            <a:off x="952500" y="952500"/>
            <a:ext cx="16402050" cy="904875"/>
          </a:xfrm>
          <a:prstGeom prst="rect">
            <a:avLst/>
          </a:prstGeom>
          <a:noFill/>
          <a:ln/>
        </p:spPr>
        <p:txBody>
          <a:bodyPr wrap="square" lIns="0" tIns="0" rIns="0" bIns="0" rtlCol="0" anchor="b"/>
          <a:lstStyle/>
          <a:p>
            <a:r>
              <a:rPr lang="en-US" sz="5250">
                <a:solidFill>
                  <a:srgbClr val="FFFFFF"/>
                </a:solidFill>
                <a:latin typeface="Poppins SemiBold"/>
                <a:ea typeface="+mn-lt"/>
                <a:cs typeface="Poppins SemiBold"/>
              </a:rPr>
              <a:t>étapes (1-4) </a:t>
            </a:r>
            <a:r>
              <a:rPr lang="en-US" sz="5250" err="1">
                <a:solidFill>
                  <a:srgbClr val="FFFFFF"/>
                </a:solidFill>
                <a:latin typeface="Poppins SemiBold"/>
                <a:ea typeface="+mn-lt"/>
                <a:cs typeface="Poppins SemiBold"/>
              </a:rPr>
              <a:t>d’une</a:t>
            </a:r>
            <a:r>
              <a:rPr lang="en-US" sz="5250">
                <a:solidFill>
                  <a:srgbClr val="FFFFFF"/>
                </a:solidFill>
                <a:latin typeface="Poppins SemiBold"/>
                <a:ea typeface="+mn-lt"/>
                <a:cs typeface="Poppins SemiBold"/>
              </a:rPr>
              <a:t> </a:t>
            </a:r>
            <a:r>
              <a:rPr lang="en-US" sz="5250" err="1">
                <a:solidFill>
                  <a:srgbClr val="FFFFFF"/>
                </a:solidFill>
                <a:latin typeface="Poppins SemiBold"/>
                <a:ea typeface="+mn-lt"/>
                <a:cs typeface="Poppins SemiBold"/>
              </a:rPr>
              <a:t>synthèse</a:t>
            </a:r>
            <a:r>
              <a:rPr lang="en-US" sz="5250">
                <a:solidFill>
                  <a:srgbClr val="FFFFFF"/>
                </a:solidFill>
                <a:latin typeface="Poppins SemiBold"/>
                <a:ea typeface="+mn-lt"/>
                <a:cs typeface="Poppins SemiBold"/>
              </a:rPr>
              <a:t> de données </a:t>
            </a:r>
            <a:r>
              <a:rPr lang="en-US" sz="5250" err="1">
                <a:solidFill>
                  <a:srgbClr val="FFFFFF"/>
                </a:solidFill>
                <a:latin typeface="Poppins SemiBold"/>
                <a:ea typeface="+mn-lt"/>
                <a:cs typeface="Poppins SemiBold"/>
              </a:rPr>
              <a:t>factuelles</a:t>
            </a:r>
            <a:endParaRPr lang="en-US" err="1"/>
          </a:p>
        </p:txBody>
      </p:sp>
      <p:sp>
        <p:nvSpPr>
          <p:cNvPr id="5" name="IDENTIFYING AND SELECTING EVIDENCE"/>
          <p:cNvSpPr/>
          <p:nvPr/>
        </p:nvSpPr>
        <p:spPr>
          <a:xfrm>
            <a:off x="10477500" y="4091172"/>
            <a:ext cx="6591300" cy="523875"/>
          </a:xfrm>
          <a:prstGeom prst="rect">
            <a:avLst/>
          </a:prstGeom>
          <a:noFill/>
          <a:ln/>
        </p:spPr>
        <p:txBody>
          <a:bodyPr wrap="square" lIns="0" tIns="0" rIns="0" bIns="0" rtlCol="0" anchor="ctr"/>
          <a:lstStyle/>
          <a:p>
            <a:pPr algn="ctr"/>
            <a:r>
              <a:rPr lang="en-US" sz="2700">
                <a:solidFill>
                  <a:srgbClr val="FFFFFF"/>
                </a:solidFill>
                <a:latin typeface="Poppins SemiBold"/>
                <a:ea typeface="+mn-lt"/>
                <a:cs typeface="Poppins SemiBold"/>
              </a:rPr>
              <a:t>IDENTIFICATION ET SÉLECTION DES DONNÉES FACTUELLES</a:t>
            </a:r>
            <a:endParaRPr lang="en-US"/>
          </a:p>
          <a:p>
            <a:pPr algn="ctr">
              <a:lnSpc>
                <a:spcPts val="4125"/>
              </a:lnSpc>
            </a:pPr>
            <a:endParaRPr lang="en-US" sz="2700">
              <a:solidFill>
                <a:srgbClr val="FFFFFF"/>
              </a:solidFill>
              <a:latin typeface="Poppins SemiBold"/>
              <a:ea typeface="Calibri"/>
              <a:cs typeface="Poppins SemiBold"/>
            </a:endParaRPr>
          </a:p>
        </p:txBody>
      </p:sp>
      <p:sp>
        <p:nvSpPr>
          <p:cNvPr id="6" name="SEARCHING FOR THE EVIDENCE"/>
          <p:cNvSpPr/>
          <p:nvPr/>
        </p:nvSpPr>
        <p:spPr>
          <a:xfrm>
            <a:off x="7861440" y="5494662"/>
            <a:ext cx="5229225" cy="523875"/>
          </a:xfrm>
          <a:prstGeom prst="rect">
            <a:avLst/>
          </a:prstGeom>
          <a:noFill/>
          <a:ln/>
        </p:spPr>
        <p:txBody>
          <a:bodyPr wrap="square" lIns="0" tIns="0" rIns="0" bIns="0" rtlCol="0" anchor="ctr"/>
          <a:lstStyle/>
          <a:p>
            <a:pPr algn="ctr"/>
            <a:r>
              <a:rPr lang="en-US" sz="2700">
                <a:solidFill>
                  <a:srgbClr val="2B4561"/>
                </a:solidFill>
                <a:latin typeface="Poppins SemiBold"/>
                <a:ea typeface="+mn-lt"/>
                <a:cs typeface="Poppins SemiBold"/>
              </a:rPr>
              <a:t>RECHERCHE DES DONNÉES FACTUELLES</a:t>
            </a:r>
            <a:endParaRPr lang="en-US"/>
          </a:p>
          <a:p>
            <a:pPr marL="0" indent="0" algn="ctr">
              <a:lnSpc>
                <a:spcPts val="4125"/>
              </a:lnSpc>
              <a:buNone/>
            </a:pPr>
            <a:endParaRPr lang="en-US" sz="2700">
              <a:solidFill>
                <a:srgbClr val="2B4561"/>
              </a:solidFill>
              <a:latin typeface="Poppins SemiBold"/>
              <a:cs typeface="Poppins SemiBold"/>
            </a:endParaRPr>
          </a:p>
        </p:txBody>
      </p:sp>
      <p:sp>
        <p:nvSpPr>
          <p:cNvPr id="7" name="DEVELOPING THE SEARCH STRATEGY"/>
          <p:cNvSpPr/>
          <p:nvPr/>
        </p:nvSpPr>
        <p:spPr>
          <a:xfrm>
            <a:off x="4095750" y="7043922"/>
            <a:ext cx="6143625" cy="523875"/>
          </a:xfrm>
          <a:prstGeom prst="rect">
            <a:avLst/>
          </a:prstGeom>
          <a:noFill/>
          <a:ln/>
        </p:spPr>
        <p:txBody>
          <a:bodyPr wrap="square" lIns="0" tIns="0" rIns="0" bIns="0" rtlCol="0" anchor="ctr"/>
          <a:lstStyle/>
          <a:p>
            <a:pPr algn="ctr"/>
            <a:r>
              <a:rPr lang="en-US" sz="2700">
                <a:solidFill>
                  <a:srgbClr val="FFFFFF"/>
                </a:solidFill>
                <a:latin typeface="Poppins SemiBold"/>
                <a:ea typeface="+mn-lt"/>
                <a:cs typeface="Poppins SemiBold"/>
              </a:rPr>
              <a:t>ÉLABORATION DE LA STRATÉGIE DE RECHERCHE</a:t>
            </a:r>
            <a:endParaRPr lang="en-US"/>
          </a:p>
          <a:p>
            <a:pPr algn="ctr">
              <a:lnSpc>
                <a:spcPts val="4125"/>
              </a:lnSpc>
            </a:pPr>
            <a:endParaRPr lang="en-US" sz="2700">
              <a:solidFill>
                <a:srgbClr val="FFFFFF"/>
              </a:solidFill>
              <a:latin typeface="Poppins SemiBold"/>
              <a:ea typeface="Calibri"/>
              <a:cs typeface="Poppins SemiBold"/>
            </a:endParaRPr>
          </a:p>
        </p:txBody>
      </p:sp>
      <p:sp>
        <p:nvSpPr>
          <p:cNvPr id="8" name="IS AN EVIDENCE SYNTHESIS NEEDED"/>
          <p:cNvSpPr/>
          <p:nvPr/>
        </p:nvSpPr>
        <p:spPr>
          <a:xfrm>
            <a:off x="752475" y="8551871"/>
            <a:ext cx="6143625" cy="523875"/>
          </a:xfrm>
          <a:prstGeom prst="rect">
            <a:avLst/>
          </a:prstGeom>
          <a:noFill/>
          <a:ln/>
        </p:spPr>
        <p:txBody>
          <a:bodyPr wrap="square" lIns="0" tIns="0" rIns="0" bIns="0" rtlCol="0" anchor="ctr"/>
          <a:lstStyle/>
          <a:p>
            <a:pPr algn="ctr"/>
            <a:r>
              <a:rPr lang="en-US" sz="2700">
                <a:solidFill>
                  <a:srgbClr val="FFFFFF"/>
                </a:solidFill>
                <a:latin typeface="Poppins SemiBold"/>
                <a:ea typeface="+mn-lt"/>
                <a:cs typeface="Poppins SemiBold"/>
              </a:rPr>
              <a:t>UNE SYNTHÈSE DES DONNÉES FACTUELLES EST-ELLE NÉCESSAIRE ?</a:t>
            </a:r>
            <a:endParaRPr lang="en-US"/>
          </a:p>
          <a:p>
            <a:pPr algn="ctr">
              <a:lnSpc>
                <a:spcPts val="4125"/>
              </a:lnSpc>
            </a:pPr>
            <a:endParaRPr lang="en-US" sz="2700">
              <a:solidFill>
                <a:srgbClr val="FFFFFF"/>
              </a:solidFill>
              <a:latin typeface="Poppins SemiBold"/>
              <a:ea typeface="Calibri"/>
              <a:cs typeface="Poppins SemiBold"/>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28</Slides>
  <Notes>28</Notes>
  <HiddenSlides>0</HiddenSlide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revision>1</cp:revision>
  <dcterms:created xsi:type="dcterms:W3CDTF">2024-12-19T23:39:23Z</dcterms:created>
  <dcterms:modified xsi:type="dcterms:W3CDTF">2024-12-25T14:25:39Z</dcterms:modified>
</cp:coreProperties>
</file>