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 id="2147483672" r:id="rId2"/>
  </p:sldMasterIdLst>
  <p:notesMasterIdLst>
    <p:notesMasterId r:id="rId17"/>
  </p:notesMasterIdLst>
  <p:sldIdLst>
    <p:sldId id="257" r:id="rId3"/>
    <p:sldId id="259" r:id="rId4"/>
    <p:sldId id="287" r:id="rId5"/>
    <p:sldId id="337" r:id="rId6"/>
    <p:sldId id="364" r:id="rId7"/>
    <p:sldId id="365" r:id="rId8"/>
    <p:sldId id="366" r:id="rId9"/>
    <p:sldId id="378" r:id="rId10"/>
    <p:sldId id="380" r:id="rId11"/>
    <p:sldId id="379" r:id="rId12"/>
    <p:sldId id="392" r:id="rId13"/>
    <p:sldId id="381" r:id="rId14"/>
    <p:sldId id="391" r:id="rId15"/>
    <p:sldId id="377" r:id="rId16"/>
  </p:sldIdLst>
  <p:sldSz cx="9144000" cy="5143500" type="screen16x9"/>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509" userDrawn="1">
          <p15:clr>
            <a:srgbClr val="A4A3A4"/>
          </p15:clr>
        </p15:guide>
        <p15:guide id="2" pos="4626" userDrawn="1">
          <p15:clr>
            <a:srgbClr val="A4A3A4"/>
          </p15:clr>
        </p15:guide>
        <p15:guide id="3" orient="horz" pos="758" userDrawn="1">
          <p15:clr>
            <a:srgbClr val="A4A3A4"/>
          </p15:clr>
        </p15:guide>
        <p15:guide id="4" orient="horz" pos="2958" userDrawn="1">
          <p15:clr>
            <a:srgbClr val="A4A3A4"/>
          </p15:clr>
        </p15:guide>
        <p15:guide id="5" pos="1769" userDrawn="1">
          <p15:clr>
            <a:srgbClr val="A4A3A4"/>
          </p15:clr>
        </p15:guide>
        <p15:guide id="6" pos="347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04669"/>
    <a:srgbClr val="2F9C67"/>
    <a:srgbClr val="FCCF9E"/>
    <a:srgbClr val="D90368"/>
    <a:srgbClr val="EEF5EF"/>
    <a:srgbClr val="E4E6ED"/>
    <a:srgbClr val="7B6A6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Aucun style, aucune grille">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8799B23B-EC83-4686-B30A-512413B5E67A}" styleName="Style léger 3 - Accentuation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049"/>
    <p:restoredTop sz="94674"/>
  </p:normalViewPr>
  <p:slideViewPr>
    <p:cSldViewPr snapToGrid="0" snapToObjects="1" showGuides="1">
      <p:cViewPr varScale="1">
        <p:scale>
          <a:sx n="141" d="100"/>
          <a:sy n="141" d="100"/>
        </p:scale>
        <p:origin x="208" y="632"/>
      </p:cViewPr>
      <p:guideLst>
        <p:guide orient="horz" pos="509"/>
        <p:guide pos="4626"/>
        <p:guide orient="horz" pos="758"/>
        <p:guide orient="horz" pos="2958"/>
        <p:guide pos="1769"/>
        <p:guide pos="3470"/>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presProps" Target="presProps.xml"/><Relationship Id="rId3" Type="http://schemas.openxmlformats.org/officeDocument/2006/relationships/slide" Target="slides/slide1.xml"/><Relationship Id="rId21"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10" Type="http://schemas.openxmlformats.org/officeDocument/2006/relationships/slide" Target="slides/slide8.xml"/><Relationship Id="rId19"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D185FB7-AE7A-644D-9572-54AB9FD75633}" type="datetimeFigureOut">
              <a:t>11/04/2022</a:t>
            </a:fld>
            <a:endParaRPr lang="fr-FR"/>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C31CB56-0F3F-C84B-AA86-8857D567A561}" type="slidenum">
              <a:t>‹N°›</a:t>
            </a:fld>
            <a:endParaRPr lang="fr-FR"/>
          </a:p>
        </p:txBody>
      </p:sp>
    </p:spTree>
    <p:extLst>
      <p:ext uri="{BB962C8B-B14F-4D97-AF65-F5344CB8AC3E}">
        <p14:creationId xmlns:p14="http://schemas.microsoft.com/office/powerpoint/2010/main" val="331453574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re et contenu">
    <p:bg>
      <p:bgPr>
        <a:solidFill>
          <a:srgbClr val="2F9C67">
            <a:alpha val="9598"/>
          </a:srgbClr>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28650" y="537795"/>
            <a:ext cx="7886700" cy="341632"/>
          </a:xfrm>
        </p:spPr>
        <p:txBody>
          <a:bodyPr/>
          <a:lstStyle>
            <a:lvl1pPr>
              <a:defRPr sz="1800" cap="all" baseline="0"/>
            </a:lvl1pPr>
          </a:lstStyle>
          <a:p>
            <a:r>
              <a:rPr lang="fr-FR" dirty="0"/>
              <a:t>MODIFIEZ LE STYLE DU TITRE</a:t>
            </a:r>
            <a:endParaRPr lang="en-US" dirty="0"/>
          </a:p>
        </p:txBody>
      </p:sp>
      <p:sp>
        <p:nvSpPr>
          <p:cNvPr id="3" name="Content Placeholder 2"/>
          <p:cNvSpPr>
            <a:spLocks noGrp="1"/>
          </p:cNvSpPr>
          <p:nvPr>
            <p:ph idx="1"/>
          </p:nvPr>
        </p:nvSpPr>
        <p:spPr/>
        <p:txBody>
          <a:bodyPr>
            <a:normAutofit/>
          </a:bodyPr>
          <a:lstStyle>
            <a:lvl1pPr marL="171450" marR="0" indent="-171450" algn="l" defTabSz="685800" rtl="0" eaLnBrk="1" fontAlgn="auto" latinLnBrk="0" hangingPunct="1">
              <a:lnSpc>
                <a:spcPts val="1540"/>
              </a:lnSpc>
              <a:spcBef>
                <a:spcPts val="750"/>
              </a:spcBef>
              <a:spcAft>
                <a:spcPts val="0"/>
              </a:spcAft>
              <a:buClr>
                <a:srgbClr val="204669"/>
              </a:buClr>
              <a:buSzTx/>
              <a:buFont typeface="Arial" panose="020B0604020202020204" pitchFamily="34" charset="0"/>
              <a:buChar char="•"/>
              <a:tabLst/>
              <a:defRPr sz="1200"/>
            </a:lvl1pPr>
          </a:lstStyle>
          <a:p>
            <a:pPr lvl="0"/>
            <a:r>
              <a:rPr lang="fr-FR" dirty="0"/>
              <a:t>Cliquez pour modifier les styles du texte du masque</a:t>
            </a:r>
          </a:p>
          <a:p>
            <a:pPr marL="171450" marR="0" lvl="0" indent="-171450" algn="l" defTabSz="685800" rtl="0" eaLnBrk="1" fontAlgn="auto" latinLnBrk="0" hangingPunct="1">
              <a:lnSpc>
                <a:spcPts val="1540"/>
              </a:lnSpc>
              <a:spcBef>
                <a:spcPts val="750"/>
              </a:spcBef>
              <a:spcAft>
                <a:spcPts val="0"/>
              </a:spcAft>
              <a:buClr>
                <a:srgbClr val="204669"/>
              </a:buClr>
              <a:buSzTx/>
              <a:buFont typeface="Arial" panose="020B0604020202020204" pitchFamily="34" charset="0"/>
              <a:buChar char="•"/>
              <a:tabLst/>
              <a:defRPr/>
            </a:pPr>
            <a:r>
              <a:rPr lang="fr-FR" dirty="0"/>
              <a:t>Cliquez pour modifier les styles du texte du masque</a:t>
            </a:r>
          </a:p>
          <a:p>
            <a:pPr lvl="0"/>
            <a:endParaRPr lang="fr-FR" dirty="0"/>
          </a:p>
        </p:txBody>
      </p:sp>
      <p:sp>
        <p:nvSpPr>
          <p:cNvPr id="4" name="Date Placeholder 3"/>
          <p:cNvSpPr>
            <a:spLocks noGrp="1"/>
          </p:cNvSpPr>
          <p:nvPr>
            <p:ph type="dt" sz="half" idx="10"/>
          </p:nvPr>
        </p:nvSpPr>
        <p:spPr/>
        <p:txBody>
          <a:bodyPr/>
          <a:lstStyle/>
          <a:p>
            <a:fld id="{BF28C12E-EC51-9B4C-8F1D-972D2A6352E0}" type="datetimeFigureOut">
              <a:t>11/04/2022</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2FCF3803-D53F-D949-8B94-05B7A9B04541}" type="slidenum">
              <a:t>‹N°›</a:t>
            </a:fld>
            <a:endParaRPr lang="fr-FR"/>
          </a:p>
        </p:txBody>
      </p:sp>
      <p:pic>
        <p:nvPicPr>
          <p:cNvPr id="7" name="Google Shape;465;p26" descr="Uma imagem com texto&#10;&#10;Descrição gerada automaticamente">
            <a:extLst>
              <a:ext uri="{FF2B5EF4-FFF2-40B4-BE49-F238E27FC236}">
                <a16:creationId xmlns:a16="http://schemas.microsoft.com/office/drawing/2014/main" id="{0F11E9ED-9324-4642-BEA1-F3D27DE65F57}"/>
              </a:ext>
            </a:extLst>
          </p:cNvPr>
          <p:cNvPicPr preferRelativeResize="0"/>
          <p:nvPr userDrawn="1"/>
        </p:nvPicPr>
        <p:blipFill rotWithShape="1">
          <a:blip r:embed="rId2">
            <a:alphaModFix/>
          </a:blip>
          <a:srcRect/>
          <a:stretch/>
        </p:blipFill>
        <p:spPr>
          <a:xfrm>
            <a:off x="6946922" y="4721902"/>
            <a:ext cx="2013224" cy="309036"/>
          </a:xfrm>
          <a:prstGeom prst="rect">
            <a:avLst/>
          </a:prstGeom>
          <a:noFill/>
          <a:ln>
            <a:noFill/>
          </a:ln>
        </p:spPr>
      </p:pic>
      <p:sp>
        <p:nvSpPr>
          <p:cNvPr id="8" name="Rectangle 7">
            <a:extLst>
              <a:ext uri="{FF2B5EF4-FFF2-40B4-BE49-F238E27FC236}">
                <a16:creationId xmlns:a16="http://schemas.microsoft.com/office/drawing/2014/main" id="{A70E3D1D-D1C0-CE4B-AAB2-13B895B5424F}"/>
              </a:ext>
            </a:extLst>
          </p:cNvPr>
          <p:cNvSpPr/>
          <p:nvPr userDrawn="1"/>
        </p:nvSpPr>
        <p:spPr>
          <a:xfrm>
            <a:off x="0" y="0"/>
            <a:ext cx="215900" cy="2571750"/>
          </a:xfrm>
          <a:prstGeom prst="rect">
            <a:avLst/>
          </a:prstGeom>
          <a:solidFill>
            <a:srgbClr val="2046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9" name="Rectangle 8">
            <a:extLst>
              <a:ext uri="{FF2B5EF4-FFF2-40B4-BE49-F238E27FC236}">
                <a16:creationId xmlns:a16="http://schemas.microsoft.com/office/drawing/2014/main" id="{8936BCC4-5D77-7B41-AC08-7E1F66CCE45F}"/>
              </a:ext>
            </a:extLst>
          </p:cNvPr>
          <p:cNvSpPr/>
          <p:nvPr userDrawn="1"/>
        </p:nvSpPr>
        <p:spPr>
          <a:xfrm>
            <a:off x="0" y="2571750"/>
            <a:ext cx="215900" cy="2571750"/>
          </a:xfrm>
          <a:prstGeom prst="rect">
            <a:avLst/>
          </a:prstGeom>
          <a:solidFill>
            <a:srgbClr val="2F9C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10" name="Straight Connector 55">
            <a:extLst>
              <a:ext uri="{FF2B5EF4-FFF2-40B4-BE49-F238E27FC236}">
                <a16:creationId xmlns:a16="http://schemas.microsoft.com/office/drawing/2014/main" id="{3263465F-B70D-D24D-84B7-C440CF6A924C}"/>
              </a:ext>
            </a:extLst>
          </p:cNvPr>
          <p:cNvCxnSpPr/>
          <p:nvPr userDrawn="1"/>
        </p:nvCxnSpPr>
        <p:spPr>
          <a:xfrm>
            <a:off x="648261" y="907368"/>
            <a:ext cx="444000" cy="0"/>
          </a:xfrm>
          <a:prstGeom prst="line">
            <a:avLst/>
          </a:prstGeom>
          <a:ln w="28575">
            <a:solidFill>
              <a:srgbClr val="D90368"/>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9954895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dirty="0"/>
              <a:t>Modifiez le style du titre</a:t>
            </a:r>
            <a:endParaRPr lang="en-US" dirty="0"/>
          </a:p>
        </p:txBody>
      </p:sp>
      <p:sp>
        <p:nvSpPr>
          <p:cNvPr id="3" name="Content Placeholder 2"/>
          <p:cNvSpPr>
            <a:spLocks noGrp="1"/>
          </p:cNvSpPr>
          <p:nvPr>
            <p:ph sz="half" idx="1"/>
          </p:nvPr>
        </p:nvSpPr>
        <p:spPr>
          <a:xfrm>
            <a:off x="628650" y="1369219"/>
            <a:ext cx="3886200" cy="3263504"/>
          </a:xfrm>
        </p:spPr>
        <p:txBody>
          <a:body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endParaRPr lang="en-US" dirty="0"/>
          </a:p>
        </p:txBody>
      </p:sp>
      <p:sp>
        <p:nvSpPr>
          <p:cNvPr id="4" name="Content Placeholder 3"/>
          <p:cNvSpPr>
            <a:spLocks noGrp="1"/>
          </p:cNvSpPr>
          <p:nvPr>
            <p:ph sz="half" idx="2"/>
          </p:nvPr>
        </p:nvSpPr>
        <p:spPr>
          <a:xfrm>
            <a:off x="4629150" y="1369219"/>
            <a:ext cx="3886200" cy="3263504"/>
          </a:xfrm>
        </p:spPr>
        <p:txBody>
          <a:body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endParaRPr lang="en-US" dirty="0"/>
          </a:p>
        </p:txBody>
      </p:sp>
      <p:sp>
        <p:nvSpPr>
          <p:cNvPr id="5" name="Date Placeholder 4"/>
          <p:cNvSpPr>
            <a:spLocks noGrp="1"/>
          </p:cNvSpPr>
          <p:nvPr>
            <p:ph type="dt" sz="half" idx="10"/>
          </p:nvPr>
        </p:nvSpPr>
        <p:spPr/>
        <p:txBody>
          <a:bodyPr/>
          <a:lstStyle/>
          <a:p>
            <a:fld id="{BF28C12E-EC51-9B4C-8F1D-972D2A6352E0}" type="datetimeFigureOut">
              <a:t>11/04/2022</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2FCF3803-D53F-D949-8B94-05B7A9B04541}" type="slidenum">
              <a:t>‹N°›</a:t>
            </a:fld>
            <a:endParaRPr lang="fr-FR"/>
          </a:p>
        </p:txBody>
      </p:sp>
    </p:spTree>
    <p:extLst>
      <p:ext uri="{BB962C8B-B14F-4D97-AF65-F5344CB8AC3E}">
        <p14:creationId xmlns:p14="http://schemas.microsoft.com/office/powerpoint/2010/main" val="178511149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273844"/>
            <a:ext cx="7886700" cy="994172"/>
          </a:xfrm>
        </p:spPr>
        <p:txBody>
          <a:bodyPr/>
          <a:lstStyle/>
          <a:p>
            <a:r>
              <a:rPr lang="fr-FR" dirty="0"/>
              <a:t>Modifiez le style du titre</a:t>
            </a:r>
            <a:endParaRPr lang="en-US" dirty="0"/>
          </a:p>
        </p:txBody>
      </p:sp>
      <p:sp>
        <p:nvSpPr>
          <p:cNvPr id="3" name="Text Placeholder 2"/>
          <p:cNvSpPr>
            <a:spLocks noGrp="1"/>
          </p:cNvSpPr>
          <p:nvPr>
            <p:ph type="body" idx="1"/>
          </p:nvPr>
        </p:nvSpPr>
        <p:spPr>
          <a:xfrm>
            <a:off x="629842" y="1260872"/>
            <a:ext cx="3868340"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fr-FR" dirty="0"/>
              <a:t>Cliquez pour modifier les styles du texte du masque</a:t>
            </a:r>
          </a:p>
        </p:txBody>
      </p:sp>
      <p:sp>
        <p:nvSpPr>
          <p:cNvPr id="4" name="Content Placeholder 3"/>
          <p:cNvSpPr>
            <a:spLocks noGrp="1"/>
          </p:cNvSpPr>
          <p:nvPr>
            <p:ph sz="half" idx="2"/>
          </p:nvPr>
        </p:nvSpPr>
        <p:spPr>
          <a:xfrm>
            <a:off x="629842" y="1878806"/>
            <a:ext cx="3868340" cy="2763441"/>
          </a:xfrm>
        </p:spPr>
        <p:txBody>
          <a:body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endParaRPr lang="en-US" dirty="0"/>
          </a:p>
        </p:txBody>
      </p:sp>
      <p:sp>
        <p:nvSpPr>
          <p:cNvPr id="5" name="Text Placeholder 4"/>
          <p:cNvSpPr>
            <a:spLocks noGrp="1"/>
          </p:cNvSpPr>
          <p:nvPr>
            <p:ph type="body" sz="quarter" idx="3"/>
          </p:nvPr>
        </p:nvSpPr>
        <p:spPr>
          <a:xfrm>
            <a:off x="4629150" y="1260872"/>
            <a:ext cx="3887391"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fr-FR" dirty="0"/>
              <a:t>Cliquez pour modifier les styles du texte du masque</a:t>
            </a:r>
          </a:p>
        </p:txBody>
      </p:sp>
      <p:sp>
        <p:nvSpPr>
          <p:cNvPr id="6" name="Content Placeholder 5"/>
          <p:cNvSpPr>
            <a:spLocks noGrp="1"/>
          </p:cNvSpPr>
          <p:nvPr>
            <p:ph sz="quarter" idx="4"/>
          </p:nvPr>
        </p:nvSpPr>
        <p:spPr>
          <a:xfrm>
            <a:off x="4629150" y="1878806"/>
            <a:ext cx="3887391" cy="2763441"/>
          </a:xfrm>
        </p:spPr>
        <p:txBody>
          <a:body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endParaRPr lang="en-US" dirty="0"/>
          </a:p>
        </p:txBody>
      </p:sp>
      <p:sp>
        <p:nvSpPr>
          <p:cNvPr id="7" name="Date Placeholder 6"/>
          <p:cNvSpPr>
            <a:spLocks noGrp="1"/>
          </p:cNvSpPr>
          <p:nvPr>
            <p:ph type="dt" sz="half" idx="10"/>
          </p:nvPr>
        </p:nvSpPr>
        <p:spPr/>
        <p:txBody>
          <a:bodyPr/>
          <a:lstStyle/>
          <a:p>
            <a:fld id="{BF28C12E-EC51-9B4C-8F1D-972D2A6352E0}" type="datetimeFigureOut">
              <a:t>11/04/2022</a:t>
            </a:fld>
            <a:endParaRPr lang="fr-FR"/>
          </a:p>
        </p:txBody>
      </p:sp>
      <p:sp>
        <p:nvSpPr>
          <p:cNvPr id="8" name="Footer Placeholder 7"/>
          <p:cNvSpPr>
            <a:spLocks noGrp="1"/>
          </p:cNvSpPr>
          <p:nvPr>
            <p:ph type="ftr" sz="quarter" idx="11"/>
          </p:nvPr>
        </p:nvSpPr>
        <p:spPr/>
        <p:txBody>
          <a:bodyPr/>
          <a:lstStyle/>
          <a:p>
            <a:endParaRPr lang="fr-FR"/>
          </a:p>
        </p:txBody>
      </p:sp>
      <p:sp>
        <p:nvSpPr>
          <p:cNvPr id="9" name="Slide Number Placeholder 8"/>
          <p:cNvSpPr>
            <a:spLocks noGrp="1"/>
          </p:cNvSpPr>
          <p:nvPr>
            <p:ph type="sldNum" sz="quarter" idx="12"/>
          </p:nvPr>
        </p:nvSpPr>
        <p:spPr/>
        <p:txBody>
          <a:bodyPr/>
          <a:lstStyle/>
          <a:p>
            <a:fld id="{2FCF3803-D53F-D949-8B94-05B7A9B04541}" type="slidenum">
              <a:t>‹N°›</a:t>
            </a:fld>
            <a:endParaRPr lang="fr-FR"/>
          </a:p>
        </p:txBody>
      </p:sp>
    </p:spTree>
    <p:extLst>
      <p:ext uri="{BB962C8B-B14F-4D97-AF65-F5344CB8AC3E}">
        <p14:creationId xmlns:p14="http://schemas.microsoft.com/office/powerpoint/2010/main" val="4177329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dirty="0"/>
              <a:t>Modifiez le style du titre</a:t>
            </a:r>
            <a:endParaRPr lang="en-US" dirty="0"/>
          </a:p>
        </p:txBody>
      </p:sp>
      <p:sp>
        <p:nvSpPr>
          <p:cNvPr id="3" name="Date Placeholder 2"/>
          <p:cNvSpPr>
            <a:spLocks noGrp="1"/>
          </p:cNvSpPr>
          <p:nvPr>
            <p:ph type="dt" sz="half" idx="10"/>
          </p:nvPr>
        </p:nvSpPr>
        <p:spPr/>
        <p:txBody>
          <a:bodyPr/>
          <a:lstStyle/>
          <a:p>
            <a:fld id="{BF28C12E-EC51-9B4C-8F1D-972D2A6352E0}" type="datetimeFigureOut">
              <a:t>11/04/2022</a:t>
            </a:fld>
            <a:endParaRPr lang="fr-FR"/>
          </a:p>
        </p:txBody>
      </p:sp>
      <p:sp>
        <p:nvSpPr>
          <p:cNvPr id="4" name="Footer Placeholder 3"/>
          <p:cNvSpPr>
            <a:spLocks noGrp="1"/>
          </p:cNvSpPr>
          <p:nvPr>
            <p:ph type="ftr" sz="quarter" idx="11"/>
          </p:nvPr>
        </p:nvSpPr>
        <p:spPr/>
        <p:txBody>
          <a:bodyPr/>
          <a:lstStyle/>
          <a:p>
            <a:endParaRPr lang="fr-FR"/>
          </a:p>
        </p:txBody>
      </p:sp>
      <p:sp>
        <p:nvSpPr>
          <p:cNvPr id="5" name="Slide Number Placeholder 4"/>
          <p:cNvSpPr>
            <a:spLocks noGrp="1"/>
          </p:cNvSpPr>
          <p:nvPr>
            <p:ph type="sldNum" sz="quarter" idx="12"/>
          </p:nvPr>
        </p:nvSpPr>
        <p:spPr/>
        <p:txBody>
          <a:bodyPr/>
          <a:lstStyle/>
          <a:p>
            <a:fld id="{2FCF3803-D53F-D949-8B94-05B7A9B04541}" type="slidenum">
              <a:t>‹N°›</a:t>
            </a:fld>
            <a:endParaRPr lang="fr-FR"/>
          </a:p>
        </p:txBody>
      </p:sp>
    </p:spTree>
    <p:extLst>
      <p:ext uri="{BB962C8B-B14F-4D97-AF65-F5344CB8AC3E}">
        <p14:creationId xmlns:p14="http://schemas.microsoft.com/office/powerpoint/2010/main" val="45960305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fr-FR" dirty="0"/>
              <a:t>Modifiez le style du titre</a:t>
            </a:r>
            <a:endParaRPr lang="en-US" dirty="0"/>
          </a:p>
        </p:txBody>
      </p:sp>
      <p:sp>
        <p:nvSpPr>
          <p:cNvPr id="3" name="Content Placeholder 2"/>
          <p:cNvSpPr>
            <a:spLocks noGrp="1"/>
          </p:cNvSpPr>
          <p:nvPr>
            <p:ph idx="1"/>
          </p:nvPr>
        </p:nvSpPr>
        <p:spPr>
          <a:xfrm>
            <a:off x="3887391" y="740569"/>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endParaRPr lang="en-US" dirty="0"/>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fr-FR" dirty="0"/>
              <a:t>Cliquez pour modifier les styles du texte du masque</a:t>
            </a:r>
          </a:p>
        </p:txBody>
      </p:sp>
      <p:sp>
        <p:nvSpPr>
          <p:cNvPr id="5" name="Date Placeholder 4"/>
          <p:cNvSpPr>
            <a:spLocks noGrp="1"/>
          </p:cNvSpPr>
          <p:nvPr>
            <p:ph type="dt" sz="half" idx="10"/>
          </p:nvPr>
        </p:nvSpPr>
        <p:spPr/>
        <p:txBody>
          <a:bodyPr/>
          <a:lstStyle/>
          <a:p>
            <a:fld id="{BF28C12E-EC51-9B4C-8F1D-972D2A6352E0}" type="datetimeFigureOut">
              <a:t>11/04/2022</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2FCF3803-D53F-D949-8B94-05B7A9B04541}" type="slidenum">
              <a:t>‹N°›</a:t>
            </a:fld>
            <a:endParaRPr lang="fr-FR"/>
          </a:p>
        </p:txBody>
      </p:sp>
    </p:spTree>
    <p:extLst>
      <p:ext uri="{BB962C8B-B14F-4D97-AF65-F5344CB8AC3E}">
        <p14:creationId xmlns:p14="http://schemas.microsoft.com/office/powerpoint/2010/main" val="331001558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fr-FR" dirty="0"/>
              <a:t>Modifiez le style du titre</a:t>
            </a:r>
            <a:endParaRPr lang="en-US" dirty="0"/>
          </a:p>
        </p:txBody>
      </p:sp>
      <p:sp>
        <p:nvSpPr>
          <p:cNvPr id="3" name="Picture Placeholder 2"/>
          <p:cNvSpPr>
            <a:spLocks noGrp="1" noChangeAspect="1"/>
          </p:cNvSpPr>
          <p:nvPr>
            <p:ph type="pic" idx="1"/>
          </p:nvPr>
        </p:nvSpPr>
        <p:spPr>
          <a:xfrm>
            <a:off x="3887391" y="740569"/>
            <a:ext cx="4629150" cy="3655219"/>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fr-FR" dirty="0"/>
              <a:t>Cliquez sur l'icône pour ajouter une image</a:t>
            </a:r>
            <a:endParaRPr lang="en-US" dirty="0"/>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fr-FR" dirty="0"/>
              <a:t>Cliquez pour modifier les styles du texte du masque</a:t>
            </a:r>
          </a:p>
        </p:txBody>
      </p:sp>
      <p:sp>
        <p:nvSpPr>
          <p:cNvPr id="5" name="Date Placeholder 4"/>
          <p:cNvSpPr>
            <a:spLocks noGrp="1"/>
          </p:cNvSpPr>
          <p:nvPr>
            <p:ph type="dt" sz="half" idx="10"/>
          </p:nvPr>
        </p:nvSpPr>
        <p:spPr/>
        <p:txBody>
          <a:bodyPr/>
          <a:lstStyle/>
          <a:p>
            <a:fld id="{BF28C12E-EC51-9B4C-8F1D-972D2A6352E0}" type="datetimeFigureOut">
              <a:t>11/04/2022</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2FCF3803-D53F-D949-8B94-05B7A9B04541}" type="slidenum">
              <a:t>‹N°›</a:t>
            </a:fld>
            <a:endParaRPr lang="fr-FR"/>
          </a:p>
        </p:txBody>
      </p:sp>
    </p:spTree>
    <p:extLst>
      <p:ext uri="{BB962C8B-B14F-4D97-AF65-F5344CB8AC3E}">
        <p14:creationId xmlns:p14="http://schemas.microsoft.com/office/powerpoint/2010/main" val="75116775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dirty="0"/>
              <a:t>Modifiez le style du titre</a:t>
            </a:r>
            <a:endParaRPr lang="en-US" dirty="0"/>
          </a:p>
        </p:txBody>
      </p:sp>
      <p:sp>
        <p:nvSpPr>
          <p:cNvPr id="3" name="Vertical Text Placeholder 2"/>
          <p:cNvSpPr>
            <a:spLocks noGrp="1"/>
          </p:cNvSpPr>
          <p:nvPr>
            <p:ph type="body" orient="vert" idx="1"/>
          </p:nvPr>
        </p:nvSpPr>
        <p:spPr/>
        <p:txBody>
          <a:bodyPr vert="eaVert"/>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endParaRPr lang="en-US" dirty="0"/>
          </a:p>
        </p:txBody>
      </p:sp>
      <p:sp>
        <p:nvSpPr>
          <p:cNvPr id="4" name="Date Placeholder 3"/>
          <p:cNvSpPr>
            <a:spLocks noGrp="1"/>
          </p:cNvSpPr>
          <p:nvPr>
            <p:ph type="dt" sz="half" idx="10"/>
          </p:nvPr>
        </p:nvSpPr>
        <p:spPr/>
        <p:txBody>
          <a:bodyPr/>
          <a:lstStyle/>
          <a:p>
            <a:fld id="{BF28C12E-EC51-9B4C-8F1D-972D2A6352E0}" type="datetimeFigureOut">
              <a:t>11/04/2022</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2FCF3803-D53F-D949-8B94-05B7A9B04541}" type="slidenum">
              <a:t>‹N°›</a:t>
            </a:fld>
            <a:endParaRPr lang="fr-FR"/>
          </a:p>
        </p:txBody>
      </p:sp>
    </p:spTree>
    <p:extLst>
      <p:ext uri="{BB962C8B-B14F-4D97-AF65-F5344CB8AC3E}">
        <p14:creationId xmlns:p14="http://schemas.microsoft.com/office/powerpoint/2010/main" val="427893292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273844"/>
            <a:ext cx="1971675" cy="4358879"/>
          </a:xfrm>
        </p:spPr>
        <p:txBody>
          <a:bodyPr vert="eaVert"/>
          <a:lstStyle/>
          <a:p>
            <a:r>
              <a:rPr lang="fr-FR" dirty="0"/>
              <a:t>Modifiez le style du titre</a:t>
            </a:r>
            <a:endParaRPr lang="en-US" dirty="0"/>
          </a:p>
        </p:txBody>
      </p:sp>
      <p:sp>
        <p:nvSpPr>
          <p:cNvPr id="3" name="Vertical Text Placeholder 2"/>
          <p:cNvSpPr>
            <a:spLocks noGrp="1"/>
          </p:cNvSpPr>
          <p:nvPr>
            <p:ph type="body" orient="vert" idx="1"/>
          </p:nvPr>
        </p:nvSpPr>
        <p:spPr>
          <a:xfrm>
            <a:off x="628650" y="273844"/>
            <a:ext cx="5800725" cy="4358879"/>
          </a:xfrm>
        </p:spPr>
        <p:txBody>
          <a:bodyPr vert="eaVert"/>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endParaRPr lang="en-US" dirty="0"/>
          </a:p>
        </p:txBody>
      </p:sp>
      <p:sp>
        <p:nvSpPr>
          <p:cNvPr id="4" name="Date Placeholder 3"/>
          <p:cNvSpPr>
            <a:spLocks noGrp="1"/>
          </p:cNvSpPr>
          <p:nvPr>
            <p:ph type="dt" sz="half" idx="10"/>
          </p:nvPr>
        </p:nvSpPr>
        <p:spPr/>
        <p:txBody>
          <a:bodyPr/>
          <a:lstStyle/>
          <a:p>
            <a:fld id="{BF28C12E-EC51-9B4C-8F1D-972D2A6352E0}" type="datetimeFigureOut">
              <a:t>11/04/2022</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2FCF3803-D53F-D949-8B94-05B7A9B04541}" type="slidenum">
              <a:t>‹N°›</a:t>
            </a:fld>
            <a:endParaRPr lang="fr-FR"/>
          </a:p>
        </p:txBody>
      </p:sp>
    </p:spTree>
    <p:extLst>
      <p:ext uri="{BB962C8B-B14F-4D97-AF65-F5344CB8AC3E}">
        <p14:creationId xmlns:p14="http://schemas.microsoft.com/office/powerpoint/2010/main" val="372078957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14D6692-9E74-1748-86B6-9B719CAFA1A5}"/>
              </a:ext>
            </a:extLst>
          </p:cNvPr>
          <p:cNvSpPr>
            <a:spLocks noGrp="1"/>
          </p:cNvSpPr>
          <p:nvPr>
            <p:ph type="ctrTitle"/>
          </p:nvPr>
        </p:nvSpPr>
        <p:spPr>
          <a:xfrm>
            <a:off x="1143000" y="841375"/>
            <a:ext cx="6858000" cy="1790700"/>
          </a:xfrm>
        </p:spPr>
        <p:txBody>
          <a:bodyPr anchor="b"/>
          <a:lstStyle>
            <a:lvl1pPr algn="ctr">
              <a:defRPr sz="6000"/>
            </a:lvl1pPr>
          </a:lstStyle>
          <a:p>
            <a:r>
              <a:rPr lang="fr-FR"/>
              <a:t>Modifiez le style du titre</a:t>
            </a:r>
          </a:p>
        </p:txBody>
      </p:sp>
      <p:sp>
        <p:nvSpPr>
          <p:cNvPr id="3" name="Sous-titre 2">
            <a:extLst>
              <a:ext uri="{FF2B5EF4-FFF2-40B4-BE49-F238E27FC236}">
                <a16:creationId xmlns:a16="http://schemas.microsoft.com/office/drawing/2014/main" id="{172542CA-5541-AE4A-B08C-9764BCF8701D}"/>
              </a:ext>
            </a:extLst>
          </p:cNvPr>
          <p:cNvSpPr>
            <a:spLocks noGrp="1"/>
          </p:cNvSpPr>
          <p:nvPr>
            <p:ph type="subTitle" idx="1"/>
          </p:nvPr>
        </p:nvSpPr>
        <p:spPr>
          <a:xfrm>
            <a:off x="1143000" y="2701925"/>
            <a:ext cx="6858000" cy="1241425"/>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p>
        </p:txBody>
      </p:sp>
      <p:sp>
        <p:nvSpPr>
          <p:cNvPr id="4" name="Espace réservé de la date 3">
            <a:extLst>
              <a:ext uri="{FF2B5EF4-FFF2-40B4-BE49-F238E27FC236}">
                <a16:creationId xmlns:a16="http://schemas.microsoft.com/office/drawing/2014/main" id="{936A0A7F-FB23-C447-B19F-DBC9364AAA06}"/>
              </a:ext>
            </a:extLst>
          </p:cNvPr>
          <p:cNvSpPr>
            <a:spLocks noGrp="1"/>
          </p:cNvSpPr>
          <p:nvPr>
            <p:ph type="dt" sz="half" idx="10"/>
          </p:nvPr>
        </p:nvSpPr>
        <p:spPr/>
        <p:txBody>
          <a:bodyPr/>
          <a:lstStyle/>
          <a:p>
            <a:fld id="{F2D9700A-5575-4944-8DB4-00964DB9EBCB}" type="datetimeFigureOut">
              <a:t>11/04/2022</a:t>
            </a:fld>
            <a:endParaRPr lang="fr-FR"/>
          </a:p>
        </p:txBody>
      </p:sp>
      <p:sp>
        <p:nvSpPr>
          <p:cNvPr id="5" name="Espace réservé du pied de page 4">
            <a:extLst>
              <a:ext uri="{FF2B5EF4-FFF2-40B4-BE49-F238E27FC236}">
                <a16:creationId xmlns:a16="http://schemas.microsoft.com/office/drawing/2014/main" id="{E71C4220-015B-2645-B74E-BE85EFABE914}"/>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B5748615-2D48-5F46-A0C6-680AB7307289}"/>
              </a:ext>
            </a:extLst>
          </p:cNvPr>
          <p:cNvSpPr>
            <a:spLocks noGrp="1"/>
          </p:cNvSpPr>
          <p:nvPr>
            <p:ph type="sldNum" sz="quarter" idx="12"/>
          </p:nvPr>
        </p:nvSpPr>
        <p:spPr/>
        <p:txBody>
          <a:bodyPr/>
          <a:lstStyle/>
          <a:p>
            <a:fld id="{F15CDB1B-06A7-B849-835D-30BFE4CD0ECB}" type="slidenum">
              <a:t>‹N°›</a:t>
            </a:fld>
            <a:endParaRPr lang="fr-FR"/>
          </a:p>
        </p:txBody>
      </p:sp>
    </p:spTree>
    <p:extLst>
      <p:ext uri="{BB962C8B-B14F-4D97-AF65-F5344CB8AC3E}">
        <p14:creationId xmlns:p14="http://schemas.microsoft.com/office/powerpoint/2010/main" val="249817920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4CBEE25-62BF-7148-9070-DF724CBBD5A4}"/>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3F876274-8257-134A-897A-5EE698770394}"/>
              </a:ext>
            </a:extLst>
          </p:cNvPr>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47886C65-CBE5-D24E-B9F2-C7A4DD516E02}"/>
              </a:ext>
            </a:extLst>
          </p:cNvPr>
          <p:cNvSpPr>
            <a:spLocks noGrp="1"/>
          </p:cNvSpPr>
          <p:nvPr>
            <p:ph type="dt" sz="half" idx="10"/>
          </p:nvPr>
        </p:nvSpPr>
        <p:spPr/>
        <p:txBody>
          <a:bodyPr/>
          <a:lstStyle/>
          <a:p>
            <a:fld id="{F2D9700A-5575-4944-8DB4-00964DB9EBCB}" type="datetimeFigureOut">
              <a:t>11/04/2022</a:t>
            </a:fld>
            <a:endParaRPr lang="fr-FR"/>
          </a:p>
        </p:txBody>
      </p:sp>
      <p:sp>
        <p:nvSpPr>
          <p:cNvPr id="5" name="Espace réservé du pied de page 4">
            <a:extLst>
              <a:ext uri="{FF2B5EF4-FFF2-40B4-BE49-F238E27FC236}">
                <a16:creationId xmlns:a16="http://schemas.microsoft.com/office/drawing/2014/main" id="{2BA2C822-978E-F240-BF27-E14F2059F4A5}"/>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40D4D95C-E195-2D4A-BDAB-5B79A728B548}"/>
              </a:ext>
            </a:extLst>
          </p:cNvPr>
          <p:cNvSpPr>
            <a:spLocks noGrp="1"/>
          </p:cNvSpPr>
          <p:nvPr>
            <p:ph type="sldNum" sz="quarter" idx="12"/>
          </p:nvPr>
        </p:nvSpPr>
        <p:spPr/>
        <p:txBody>
          <a:bodyPr/>
          <a:lstStyle/>
          <a:p>
            <a:fld id="{F15CDB1B-06A7-B849-835D-30BFE4CD0ECB}" type="slidenum">
              <a:t>‹N°›</a:t>
            </a:fld>
            <a:endParaRPr lang="fr-FR"/>
          </a:p>
        </p:txBody>
      </p:sp>
    </p:spTree>
    <p:extLst>
      <p:ext uri="{BB962C8B-B14F-4D97-AF65-F5344CB8AC3E}">
        <p14:creationId xmlns:p14="http://schemas.microsoft.com/office/powerpoint/2010/main" val="315429996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F0843E0-B4CF-864B-B165-6D651F2CDD31}"/>
              </a:ext>
            </a:extLst>
          </p:cNvPr>
          <p:cNvSpPr>
            <a:spLocks noGrp="1"/>
          </p:cNvSpPr>
          <p:nvPr>
            <p:ph type="title"/>
          </p:nvPr>
        </p:nvSpPr>
        <p:spPr>
          <a:xfrm>
            <a:off x="623888" y="1282700"/>
            <a:ext cx="7886700" cy="2139950"/>
          </a:xfrm>
        </p:spPr>
        <p:txBody>
          <a:bodyPr anchor="b"/>
          <a:lstStyle>
            <a:lvl1pPr>
              <a:defRPr sz="6000"/>
            </a:lvl1pPr>
          </a:lstStyle>
          <a:p>
            <a:r>
              <a:rPr lang="fr-FR"/>
              <a:t>Modifiez le style du titre</a:t>
            </a:r>
          </a:p>
        </p:txBody>
      </p:sp>
      <p:sp>
        <p:nvSpPr>
          <p:cNvPr id="3" name="Espace réservé du texte 2">
            <a:extLst>
              <a:ext uri="{FF2B5EF4-FFF2-40B4-BE49-F238E27FC236}">
                <a16:creationId xmlns:a16="http://schemas.microsoft.com/office/drawing/2014/main" id="{961588C8-28FF-6F4F-BE8A-76CCC1947D0B}"/>
              </a:ext>
            </a:extLst>
          </p:cNvPr>
          <p:cNvSpPr>
            <a:spLocks noGrp="1"/>
          </p:cNvSpPr>
          <p:nvPr>
            <p:ph type="body" idx="1"/>
          </p:nvPr>
        </p:nvSpPr>
        <p:spPr>
          <a:xfrm>
            <a:off x="623888" y="3441700"/>
            <a:ext cx="7886700" cy="1125538"/>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Cliquez pour modifier les styles du texte du masque</a:t>
            </a:r>
          </a:p>
        </p:txBody>
      </p:sp>
      <p:sp>
        <p:nvSpPr>
          <p:cNvPr id="4" name="Espace réservé de la date 3">
            <a:extLst>
              <a:ext uri="{FF2B5EF4-FFF2-40B4-BE49-F238E27FC236}">
                <a16:creationId xmlns:a16="http://schemas.microsoft.com/office/drawing/2014/main" id="{4CDE21ED-418A-D04A-9081-63D6BFAC1F34}"/>
              </a:ext>
            </a:extLst>
          </p:cNvPr>
          <p:cNvSpPr>
            <a:spLocks noGrp="1"/>
          </p:cNvSpPr>
          <p:nvPr>
            <p:ph type="dt" sz="half" idx="10"/>
          </p:nvPr>
        </p:nvSpPr>
        <p:spPr/>
        <p:txBody>
          <a:bodyPr/>
          <a:lstStyle/>
          <a:p>
            <a:fld id="{F2D9700A-5575-4944-8DB4-00964DB9EBCB}" type="datetimeFigureOut">
              <a:t>11/04/2022</a:t>
            </a:fld>
            <a:endParaRPr lang="fr-FR"/>
          </a:p>
        </p:txBody>
      </p:sp>
      <p:sp>
        <p:nvSpPr>
          <p:cNvPr id="5" name="Espace réservé du pied de page 4">
            <a:extLst>
              <a:ext uri="{FF2B5EF4-FFF2-40B4-BE49-F238E27FC236}">
                <a16:creationId xmlns:a16="http://schemas.microsoft.com/office/drawing/2014/main" id="{95806ED8-230D-DC48-8702-BDF6427DB803}"/>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7AA4A7ED-628A-7E4F-A0F1-62A7C87E18F3}"/>
              </a:ext>
            </a:extLst>
          </p:cNvPr>
          <p:cNvSpPr>
            <a:spLocks noGrp="1"/>
          </p:cNvSpPr>
          <p:nvPr>
            <p:ph type="sldNum" sz="quarter" idx="12"/>
          </p:nvPr>
        </p:nvSpPr>
        <p:spPr/>
        <p:txBody>
          <a:bodyPr/>
          <a:lstStyle/>
          <a:p>
            <a:fld id="{F15CDB1B-06A7-B849-835D-30BFE4CD0ECB}" type="slidenum">
              <a:t>‹N°›</a:t>
            </a:fld>
            <a:endParaRPr lang="fr-FR"/>
          </a:p>
        </p:txBody>
      </p:sp>
    </p:spTree>
    <p:extLst>
      <p:ext uri="{BB962C8B-B14F-4D97-AF65-F5344CB8AC3E}">
        <p14:creationId xmlns:p14="http://schemas.microsoft.com/office/powerpoint/2010/main" val="8049923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Question_Green">
    <p:bg>
      <p:bgPr>
        <a:solidFill>
          <a:srgbClr val="2F9C67">
            <a:alpha val="9598"/>
          </a:srgbClr>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28650" y="537795"/>
            <a:ext cx="7886700" cy="341632"/>
          </a:xfrm>
        </p:spPr>
        <p:txBody>
          <a:bodyPr/>
          <a:lstStyle>
            <a:lvl1pPr>
              <a:defRPr sz="1800" cap="all" baseline="0"/>
            </a:lvl1pPr>
          </a:lstStyle>
          <a:p>
            <a:r>
              <a:rPr lang="fr-FR" dirty="0"/>
              <a:t>MODIFIEZ LE STYLE DU TITRE</a:t>
            </a:r>
            <a:endParaRPr lang="en-US" dirty="0"/>
          </a:p>
        </p:txBody>
      </p:sp>
      <p:sp>
        <p:nvSpPr>
          <p:cNvPr id="3" name="Content Placeholder 2"/>
          <p:cNvSpPr>
            <a:spLocks noGrp="1"/>
          </p:cNvSpPr>
          <p:nvPr>
            <p:ph idx="1"/>
          </p:nvPr>
        </p:nvSpPr>
        <p:spPr/>
        <p:txBody>
          <a:bodyPr>
            <a:normAutofit/>
          </a:bodyPr>
          <a:lstStyle>
            <a:lvl1pPr marL="171450" marR="0" indent="-171450" algn="l" defTabSz="685800" rtl="0" eaLnBrk="1" fontAlgn="auto" latinLnBrk="0" hangingPunct="1">
              <a:lnSpc>
                <a:spcPts val="1540"/>
              </a:lnSpc>
              <a:spcBef>
                <a:spcPts val="750"/>
              </a:spcBef>
              <a:spcAft>
                <a:spcPts val="0"/>
              </a:spcAft>
              <a:buClr>
                <a:srgbClr val="204669"/>
              </a:buClr>
              <a:buSzTx/>
              <a:buFont typeface="Arial" panose="020B0604020202020204" pitchFamily="34" charset="0"/>
              <a:buChar char="•"/>
              <a:tabLst/>
              <a:defRPr sz="1200"/>
            </a:lvl1pPr>
          </a:lstStyle>
          <a:p>
            <a:pPr lvl="0"/>
            <a:r>
              <a:rPr lang="fr-FR" dirty="0"/>
              <a:t>Cliquez pour modifier les styles du texte du masque</a:t>
            </a:r>
          </a:p>
          <a:p>
            <a:pPr marL="171450" marR="0" lvl="0" indent="-171450" algn="l" defTabSz="685800" rtl="0" eaLnBrk="1" fontAlgn="auto" latinLnBrk="0" hangingPunct="1">
              <a:lnSpc>
                <a:spcPts val="1540"/>
              </a:lnSpc>
              <a:spcBef>
                <a:spcPts val="750"/>
              </a:spcBef>
              <a:spcAft>
                <a:spcPts val="0"/>
              </a:spcAft>
              <a:buClr>
                <a:srgbClr val="204669"/>
              </a:buClr>
              <a:buSzTx/>
              <a:buFont typeface="Arial" panose="020B0604020202020204" pitchFamily="34" charset="0"/>
              <a:buChar char="•"/>
              <a:tabLst/>
              <a:defRPr/>
            </a:pPr>
            <a:r>
              <a:rPr lang="fr-FR" dirty="0"/>
              <a:t>Cliquez pour modifier les styles du texte du masque</a:t>
            </a:r>
          </a:p>
          <a:p>
            <a:pPr lvl="0"/>
            <a:endParaRPr lang="fr-FR" dirty="0"/>
          </a:p>
        </p:txBody>
      </p:sp>
      <p:sp>
        <p:nvSpPr>
          <p:cNvPr id="4" name="Date Placeholder 3"/>
          <p:cNvSpPr>
            <a:spLocks noGrp="1"/>
          </p:cNvSpPr>
          <p:nvPr>
            <p:ph type="dt" sz="half" idx="10"/>
          </p:nvPr>
        </p:nvSpPr>
        <p:spPr/>
        <p:txBody>
          <a:bodyPr/>
          <a:lstStyle/>
          <a:p>
            <a:fld id="{BF28C12E-EC51-9B4C-8F1D-972D2A6352E0}" type="datetimeFigureOut">
              <a:t>11/04/2022</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2FCF3803-D53F-D949-8B94-05B7A9B04541}" type="slidenum">
              <a:t>‹N°›</a:t>
            </a:fld>
            <a:endParaRPr lang="fr-FR"/>
          </a:p>
        </p:txBody>
      </p:sp>
      <p:pic>
        <p:nvPicPr>
          <p:cNvPr id="7" name="Google Shape;465;p26" descr="Uma imagem com texto&#10;&#10;Descrição gerada automaticamente">
            <a:extLst>
              <a:ext uri="{FF2B5EF4-FFF2-40B4-BE49-F238E27FC236}">
                <a16:creationId xmlns:a16="http://schemas.microsoft.com/office/drawing/2014/main" id="{0F11E9ED-9324-4642-BEA1-F3D27DE65F57}"/>
              </a:ext>
            </a:extLst>
          </p:cNvPr>
          <p:cNvPicPr preferRelativeResize="0"/>
          <p:nvPr userDrawn="1"/>
        </p:nvPicPr>
        <p:blipFill rotWithShape="1">
          <a:blip r:embed="rId2">
            <a:alphaModFix/>
          </a:blip>
          <a:srcRect/>
          <a:stretch/>
        </p:blipFill>
        <p:spPr>
          <a:xfrm>
            <a:off x="6946922" y="4721902"/>
            <a:ext cx="2013224" cy="309036"/>
          </a:xfrm>
          <a:prstGeom prst="rect">
            <a:avLst/>
          </a:prstGeom>
          <a:noFill/>
          <a:ln>
            <a:noFill/>
          </a:ln>
        </p:spPr>
      </p:pic>
      <p:sp>
        <p:nvSpPr>
          <p:cNvPr id="8" name="Rectangle 7">
            <a:extLst>
              <a:ext uri="{FF2B5EF4-FFF2-40B4-BE49-F238E27FC236}">
                <a16:creationId xmlns:a16="http://schemas.microsoft.com/office/drawing/2014/main" id="{A70E3D1D-D1C0-CE4B-AAB2-13B895B5424F}"/>
              </a:ext>
            </a:extLst>
          </p:cNvPr>
          <p:cNvSpPr/>
          <p:nvPr userDrawn="1"/>
        </p:nvSpPr>
        <p:spPr>
          <a:xfrm>
            <a:off x="0" y="0"/>
            <a:ext cx="215900" cy="2571750"/>
          </a:xfrm>
          <a:prstGeom prst="rect">
            <a:avLst/>
          </a:prstGeom>
          <a:solidFill>
            <a:srgbClr val="2046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9" name="Rectangle 8">
            <a:extLst>
              <a:ext uri="{FF2B5EF4-FFF2-40B4-BE49-F238E27FC236}">
                <a16:creationId xmlns:a16="http://schemas.microsoft.com/office/drawing/2014/main" id="{8936BCC4-5D77-7B41-AC08-7E1F66CCE45F}"/>
              </a:ext>
            </a:extLst>
          </p:cNvPr>
          <p:cNvSpPr/>
          <p:nvPr userDrawn="1"/>
        </p:nvSpPr>
        <p:spPr>
          <a:xfrm>
            <a:off x="0" y="2571750"/>
            <a:ext cx="215900" cy="2571750"/>
          </a:xfrm>
          <a:prstGeom prst="rect">
            <a:avLst/>
          </a:prstGeom>
          <a:solidFill>
            <a:srgbClr val="2F9C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10" name="Straight Connector 55">
            <a:extLst>
              <a:ext uri="{FF2B5EF4-FFF2-40B4-BE49-F238E27FC236}">
                <a16:creationId xmlns:a16="http://schemas.microsoft.com/office/drawing/2014/main" id="{3263465F-B70D-D24D-84B7-C440CF6A924C}"/>
              </a:ext>
            </a:extLst>
          </p:cNvPr>
          <p:cNvCxnSpPr/>
          <p:nvPr userDrawn="1"/>
        </p:nvCxnSpPr>
        <p:spPr>
          <a:xfrm>
            <a:off x="648261" y="907368"/>
            <a:ext cx="444000" cy="0"/>
          </a:xfrm>
          <a:prstGeom prst="line">
            <a:avLst/>
          </a:prstGeom>
          <a:ln w="28575">
            <a:solidFill>
              <a:srgbClr val="D90368"/>
            </a:solidFill>
          </a:ln>
        </p:spPr>
        <p:style>
          <a:lnRef idx="1">
            <a:schemeClr val="accent1"/>
          </a:lnRef>
          <a:fillRef idx="0">
            <a:schemeClr val="accent1"/>
          </a:fillRef>
          <a:effectRef idx="0">
            <a:schemeClr val="accent1"/>
          </a:effectRef>
          <a:fontRef idx="minor">
            <a:schemeClr val="tx1"/>
          </a:fontRef>
        </p:style>
      </p:cxnSp>
      <p:sp>
        <p:nvSpPr>
          <p:cNvPr id="12" name="Ellipse 11">
            <a:extLst>
              <a:ext uri="{FF2B5EF4-FFF2-40B4-BE49-F238E27FC236}">
                <a16:creationId xmlns:a16="http://schemas.microsoft.com/office/drawing/2014/main" id="{27DE961B-0C10-DC4A-A6DC-3B0E4817B522}"/>
              </a:ext>
            </a:extLst>
          </p:cNvPr>
          <p:cNvSpPr/>
          <p:nvPr userDrawn="1"/>
        </p:nvSpPr>
        <p:spPr>
          <a:xfrm>
            <a:off x="7103356" y="367818"/>
            <a:ext cx="1584176" cy="1584176"/>
          </a:xfrm>
          <a:prstGeom prst="ellipse">
            <a:avLst/>
          </a:prstGeom>
          <a:solidFill>
            <a:srgbClr val="2F9C67">
              <a:alpha val="10000"/>
            </a:srgbClr>
          </a:solidFill>
          <a:ln w="6350">
            <a:solidFill>
              <a:srgbClr val="2F9C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13" name="Image 12">
            <a:extLst>
              <a:ext uri="{FF2B5EF4-FFF2-40B4-BE49-F238E27FC236}">
                <a16:creationId xmlns:a16="http://schemas.microsoft.com/office/drawing/2014/main" id="{E2EC3894-018F-AE43-8A08-58CA159B2BB2}"/>
              </a:ext>
            </a:extLst>
          </p:cNvPr>
          <p:cNvPicPr>
            <a:picLocks noChangeAspect="1"/>
          </p:cNvPicPr>
          <p:nvPr userDrawn="1"/>
        </p:nvPicPr>
        <p:blipFill>
          <a:blip r:embed="rId3"/>
          <a:stretch>
            <a:fillRect/>
          </a:stretch>
        </p:blipFill>
        <p:spPr>
          <a:xfrm>
            <a:off x="7522653" y="643071"/>
            <a:ext cx="716698" cy="1056186"/>
          </a:xfrm>
          <a:prstGeom prst="rect">
            <a:avLst/>
          </a:prstGeom>
        </p:spPr>
      </p:pic>
    </p:spTree>
    <p:extLst>
      <p:ext uri="{BB962C8B-B14F-4D97-AF65-F5344CB8AC3E}">
        <p14:creationId xmlns:p14="http://schemas.microsoft.com/office/powerpoint/2010/main" val="219538312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C7D73F2-0F42-0541-B5D2-783DC8093989}"/>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D4918D4D-BF7B-044C-9C48-0BDC5ED9044D}"/>
              </a:ext>
            </a:extLst>
          </p:cNvPr>
          <p:cNvSpPr>
            <a:spLocks noGrp="1"/>
          </p:cNvSpPr>
          <p:nvPr>
            <p:ph sz="half" idx="1"/>
          </p:nvPr>
        </p:nvSpPr>
        <p:spPr>
          <a:xfrm>
            <a:off x="628650" y="1370013"/>
            <a:ext cx="3867150" cy="3262312"/>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a:extLst>
              <a:ext uri="{FF2B5EF4-FFF2-40B4-BE49-F238E27FC236}">
                <a16:creationId xmlns:a16="http://schemas.microsoft.com/office/drawing/2014/main" id="{ADE267AC-FE8A-7E4C-899F-9858A95D1974}"/>
              </a:ext>
            </a:extLst>
          </p:cNvPr>
          <p:cNvSpPr>
            <a:spLocks noGrp="1"/>
          </p:cNvSpPr>
          <p:nvPr>
            <p:ph sz="half" idx="2"/>
          </p:nvPr>
        </p:nvSpPr>
        <p:spPr>
          <a:xfrm>
            <a:off x="4648200" y="1370013"/>
            <a:ext cx="3867150" cy="3262312"/>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a:extLst>
              <a:ext uri="{FF2B5EF4-FFF2-40B4-BE49-F238E27FC236}">
                <a16:creationId xmlns:a16="http://schemas.microsoft.com/office/drawing/2014/main" id="{36B4026A-2AFC-464A-A94A-BD8CC3808632}"/>
              </a:ext>
            </a:extLst>
          </p:cNvPr>
          <p:cNvSpPr>
            <a:spLocks noGrp="1"/>
          </p:cNvSpPr>
          <p:nvPr>
            <p:ph type="dt" sz="half" idx="10"/>
          </p:nvPr>
        </p:nvSpPr>
        <p:spPr/>
        <p:txBody>
          <a:bodyPr/>
          <a:lstStyle/>
          <a:p>
            <a:fld id="{F2D9700A-5575-4944-8DB4-00964DB9EBCB}" type="datetimeFigureOut">
              <a:t>11/04/2022</a:t>
            </a:fld>
            <a:endParaRPr lang="fr-FR"/>
          </a:p>
        </p:txBody>
      </p:sp>
      <p:sp>
        <p:nvSpPr>
          <p:cNvPr id="6" name="Espace réservé du pied de page 5">
            <a:extLst>
              <a:ext uri="{FF2B5EF4-FFF2-40B4-BE49-F238E27FC236}">
                <a16:creationId xmlns:a16="http://schemas.microsoft.com/office/drawing/2014/main" id="{AE7E5A0B-9367-554E-9810-9B9CAFFA113A}"/>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FB70AC87-3E59-5245-818F-6EF1EEB6A502}"/>
              </a:ext>
            </a:extLst>
          </p:cNvPr>
          <p:cNvSpPr>
            <a:spLocks noGrp="1"/>
          </p:cNvSpPr>
          <p:nvPr>
            <p:ph type="sldNum" sz="quarter" idx="12"/>
          </p:nvPr>
        </p:nvSpPr>
        <p:spPr/>
        <p:txBody>
          <a:bodyPr/>
          <a:lstStyle/>
          <a:p>
            <a:fld id="{F15CDB1B-06A7-B849-835D-30BFE4CD0ECB}" type="slidenum">
              <a:t>‹N°›</a:t>
            </a:fld>
            <a:endParaRPr lang="fr-FR"/>
          </a:p>
        </p:txBody>
      </p:sp>
    </p:spTree>
    <p:extLst>
      <p:ext uri="{BB962C8B-B14F-4D97-AF65-F5344CB8AC3E}">
        <p14:creationId xmlns:p14="http://schemas.microsoft.com/office/powerpoint/2010/main" val="81551880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7E01B81-4FE5-C844-8451-CBCCC74EA040}"/>
              </a:ext>
            </a:extLst>
          </p:cNvPr>
          <p:cNvSpPr>
            <a:spLocks noGrp="1"/>
          </p:cNvSpPr>
          <p:nvPr>
            <p:ph type="title"/>
          </p:nvPr>
        </p:nvSpPr>
        <p:spPr>
          <a:xfrm>
            <a:off x="630238" y="274638"/>
            <a:ext cx="7886700" cy="993775"/>
          </a:xfrm>
        </p:spPr>
        <p:txBody>
          <a:bodyPr/>
          <a:lstStyle/>
          <a:p>
            <a:r>
              <a:rPr lang="fr-FR"/>
              <a:t>Modifiez le style du titre</a:t>
            </a:r>
          </a:p>
        </p:txBody>
      </p:sp>
      <p:sp>
        <p:nvSpPr>
          <p:cNvPr id="3" name="Espace réservé du texte 2">
            <a:extLst>
              <a:ext uri="{FF2B5EF4-FFF2-40B4-BE49-F238E27FC236}">
                <a16:creationId xmlns:a16="http://schemas.microsoft.com/office/drawing/2014/main" id="{344439D3-09A9-DD43-85EB-CA58ADCFEFD0}"/>
              </a:ext>
            </a:extLst>
          </p:cNvPr>
          <p:cNvSpPr>
            <a:spLocks noGrp="1"/>
          </p:cNvSpPr>
          <p:nvPr>
            <p:ph type="body" idx="1"/>
          </p:nvPr>
        </p:nvSpPr>
        <p:spPr>
          <a:xfrm>
            <a:off x="630238" y="1260475"/>
            <a:ext cx="3868737" cy="61912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Espace réservé du contenu 3">
            <a:extLst>
              <a:ext uri="{FF2B5EF4-FFF2-40B4-BE49-F238E27FC236}">
                <a16:creationId xmlns:a16="http://schemas.microsoft.com/office/drawing/2014/main" id="{84CCF8CA-E84C-EC42-A49E-5F4B945FE1C8}"/>
              </a:ext>
            </a:extLst>
          </p:cNvPr>
          <p:cNvSpPr>
            <a:spLocks noGrp="1"/>
          </p:cNvSpPr>
          <p:nvPr>
            <p:ph sz="half" idx="2"/>
          </p:nvPr>
        </p:nvSpPr>
        <p:spPr>
          <a:xfrm>
            <a:off x="630238" y="1879600"/>
            <a:ext cx="3868737" cy="2762250"/>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a:extLst>
              <a:ext uri="{FF2B5EF4-FFF2-40B4-BE49-F238E27FC236}">
                <a16:creationId xmlns:a16="http://schemas.microsoft.com/office/drawing/2014/main" id="{92A9CAEB-4BAA-BB48-96E4-DDD70988FECB}"/>
              </a:ext>
            </a:extLst>
          </p:cNvPr>
          <p:cNvSpPr>
            <a:spLocks noGrp="1"/>
          </p:cNvSpPr>
          <p:nvPr>
            <p:ph type="body" sz="quarter" idx="3"/>
          </p:nvPr>
        </p:nvSpPr>
        <p:spPr>
          <a:xfrm>
            <a:off x="4629150" y="1260475"/>
            <a:ext cx="3887788" cy="61912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Espace réservé du contenu 5">
            <a:extLst>
              <a:ext uri="{FF2B5EF4-FFF2-40B4-BE49-F238E27FC236}">
                <a16:creationId xmlns:a16="http://schemas.microsoft.com/office/drawing/2014/main" id="{9178AFBD-2BDD-CE46-97A3-824721C3F4E8}"/>
              </a:ext>
            </a:extLst>
          </p:cNvPr>
          <p:cNvSpPr>
            <a:spLocks noGrp="1"/>
          </p:cNvSpPr>
          <p:nvPr>
            <p:ph sz="quarter" idx="4"/>
          </p:nvPr>
        </p:nvSpPr>
        <p:spPr>
          <a:xfrm>
            <a:off x="4629150" y="1879600"/>
            <a:ext cx="3887788" cy="2762250"/>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a:extLst>
              <a:ext uri="{FF2B5EF4-FFF2-40B4-BE49-F238E27FC236}">
                <a16:creationId xmlns:a16="http://schemas.microsoft.com/office/drawing/2014/main" id="{951BB9D8-C9AB-A348-86A8-611D2E79C5E8}"/>
              </a:ext>
            </a:extLst>
          </p:cNvPr>
          <p:cNvSpPr>
            <a:spLocks noGrp="1"/>
          </p:cNvSpPr>
          <p:nvPr>
            <p:ph type="dt" sz="half" idx="10"/>
          </p:nvPr>
        </p:nvSpPr>
        <p:spPr/>
        <p:txBody>
          <a:bodyPr/>
          <a:lstStyle/>
          <a:p>
            <a:fld id="{F2D9700A-5575-4944-8DB4-00964DB9EBCB}" type="datetimeFigureOut">
              <a:t>11/04/2022</a:t>
            </a:fld>
            <a:endParaRPr lang="fr-FR"/>
          </a:p>
        </p:txBody>
      </p:sp>
      <p:sp>
        <p:nvSpPr>
          <p:cNvPr id="8" name="Espace réservé du pied de page 7">
            <a:extLst>
              <a:ext uri="{FF2B5EF4-FFF2-40B4-BE49-F238E27FC236}">
                <a16:creationId xmlns:a16="http://schemas.microsoft.com/office/drawing/2014/main" id="{515F3CF2-B8F1-194A-822B-37204783EBEB}"/>
              </a:ext>
            </a:extLst>
          </p:cNvPr>
          <p:cNvSpPr>
            <a:spLocks noGrp="1"/>
          </p:cNvSpPr>
          <p:nvPr>
            <p:ph type="ftr" sz="quarter" idx="11"/>
          </p:nvPr>
        </p:nvSpPr>
        <p:spPr/>
        <p:txBody>
          <a:bodyPr/>
          <a:lstStyle/>
          <a:p>
            <a:endParaRPr lang="fr-FR"/>
          </a:p>
        </p:txBody>
      </p:sp>
      <p:sp>
        <p:nvSpPr>
          <p:cNvPr id="9" name="Espace réservé du numéro de diapositive 8">
            <a:extLst>
              <a:ext uri="{FF2B5EF4-FFF2-40B4-BE49-F238E27FC236}">
                <a16:creationId xmlns:a16="http://schemas.microsoft.com/office/drawing/2014/main" id="{07949FC2-33C6-814D-909C-482A00E4EC6E}"/>
              </a:ext>
            </a:extLst>
          </p:cNvPr>
          <p:cNvSpPr>
            <a:spLocks noGrp="1"/>
          </p:cNvSpPr>
          <p:nvPr>
            <p:ph type="sldNum" sz="quarter" idx="12"/>
          </p:nvPr>
        </p:nvSpPr>
        <p:spPr/>
        <p:txBody>
          <a:bodyPr/>
          <a:lstStyle/>
          <a:p>
            <a:fld id="{F15CDB1B-06A7-B849-835D-30BFE4CD0ECB}" type="slidenum">
              <a:t>‹N°›</a:t>
            </a:fld>
            <a:endParaRPr lang="fr-FR"/>
          </a:p>
        </p:txBody>
      </p:sp>
    </p:spTree>
    <p:extLst>
      <p:ext uri="{BB962C8B-B14F-4D97-AF65-F5344CB8AC3E}">
        <p14:creationId xmlns:p14="http://schemas.microsoft.com/office/powerpoint/2010/main" val="150667628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98249E9-02A4-A74A-AE5B-35D3CB36BDED}"/>
              </a:ext>
            </a:extLst>
          </p:cNvPr>
          <p:cNvSpPr>
            <a:spLocks noGrp="1"/>
          </p:cNvSpPr>
          <p:nvPr>
            <p:ph type="title"/>
          </p:nvPr>
        </p:nvSpPr>
        <p:spPr/>
        <p:txBody>
          <a:bodyPr/>
          <a:lstStyle/>
          <a:p>
            <a:r>
              <a:rPr lang="fr-FR"/>
              <a:t>Modifiez le style du titre</a:t>
            </a:r>
          </a:p>
        </p:txBody>
      </p:sp>
      <p:sp>
        <p:nvSpPr>
          <p:cNvPr id="3" name="Espace réservé de la date 2">
            <a:extLst>
              <a:ext uri="{FF2B5EF4-FFF2-40B4-BE49-F238E27FC236}">
                <a16:creationId xmlns:a16="http://schemas.microsoft.com/office/drawing/2014/main" id="{72F1FF2F-7A8F-554F-97C4-46619CD29C87}"/>
              </a:ext>
            </a:extLst>
          </p:cNvPr>
          <p:cNvSpPr>
            <a:spLocks noGrp="1"/>
          </p:cNvSpPr>
          <p:nvPr>
            <p:ph type="dt" sz="half" idx="10"/>
          </p:nvPr>
        </p:nvSpPr>
        <p:spPr/>
        <p:txBody>
          <a:bodyPr/>
          <a:lstStyle/>
          <a:p>
            <a:fld id="{F2D9700A-5575-4944-8DB4-00964DB9EBCB}" type="datetimeFigureOut">
              <a:t>11/04/2022</a:t>
            </a:fld>
            <a:endParaRPr lang="fr-FR"/>
          </a:p>
        </p:txBody>
      </p:sp>
      <p:sp>
        <p:nvSpPr>
          <p:cNvPr id="4" name="Espace réservé du pied de page 3">
            <a:extLst>
              <a:ext uri="{FF2B5EF4-FFF2-40B4-BE49-F238E27FC236}">
                <a16:creationId xmlns:a16="http://schemas.microsoft.com/office/drawing/2014/main" id="{0A525FB6-32B3-314B-A206-9AD6ADC4B84A}"/>
              </a:ext>
            </a:extLst>
          </p:cNvPr>
          <p:cNvSpPr>
            <a:spLocks noGrp="1"/>
          </p:cNvSpPr>
          <p:nvPr>
            <p:ph type="ftr" sz="quarter" idx="11"/>
          </p:nvPr>
        </p:nvSpPr>
        <p:spPr/>
        <p:txBody>
          <a:bodyPr/>
          <a:lstStyle/>
          <a:p>
            <a:endParaRPr lang="fr-FR"/>
          </a:p>
        </p:txBody>
      </p:sp>
      <p:sp>
        <p:nvSpPr>
          <p:cNvPr id="5" name="Espace réservé du numéro de diapositive 4">
            <a:extLst>
              <a:ext uri="{FF2B5EF4-FFF2-40B4-BE49-F238E27FC236}">
                <a16:creationId xmlns:a16="http://schemas.microsoft.com/office/drawing/2014/main" id="{1C0B15A9-3154-C446-A1B4-169B60C17F7D}"/>
              </a:ext>
            </a:extLst>
          </p:cNvPr>
          <p:cNvSpPr>
            <a:spLocks noGrp="1"/>
          </p:cNvSpPr>
          <p:nvPr>
            <p:ph type="sldNum" sz="quarter" idx="12"/>
          </p:nvPr>
        </p:nvSpPr>
        <p:spPr/>
        <p:txBody>
          <a:bodyPr/>
          <a:lstStyle/>
          <a:p>
            <a:fld id="{F15CDB1B-06A7-B849-835D-30BFE4CD0ECB}" type="slidenum">
              <a:t>‹N°›</a:t>
            </a:fld>
            <a:endParaRPr lang="fr-FR"/>
          </a:p>
        </p:txBody>
      </p:sp>
    </p:spTree>
    <p:extLst>
      <p:ext uri="{BB962C8B-B14F-4D97-AF65-F5344CB8AC3E}">
        <p14:creationId xmlns:p14="http://schemas.microsoft.com/office/powerpoint/2010/main" val="377076264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30E80E9-1DAF-BF4E-96E6-61B4888BCAEC}"/>
              </a:ext>
            </a:extLst>
          </p:cNvPr>
          <p:cNvSpPr>
            <a:spLocks noGrp="1"/>
          </p:cNvSpPr>
          <p:nvPr>
            <p:ph type="title"/>
          </p:nvPr>
        </p:nvSpPr>
        <p:spPr>
          <a:xfrm>
            <a:off x="630238" y="342900"/>
            <a:ext cx="2949575" cy="1200150"/>
          </a:xfrm>
        </p:spPr>
        <p:txBody>
          <a:bodyPr anchor="b"/>
          <a:lstStyle>
            <a:lvl1pPr>
              <a:defRPr sz="3200"/>
            </a:lvl1pPr>
          </a:lstStyle>
          <a:p>
            <a:r>
              <a:rPr lang="fr-FR"/>
              <a:t>Modifiez le style du titre</a:t>
            </a:r>
          </a:p>
        </p:txBody>
      </p:sp>
      <p:sp>
        <p:nvSpPr>
          <p:cNvPr id="3" name="Espace réservé du contenu 2">
            <a:extLst>
              <a:ext uri="{FF2B5EF4-FFF2-40B4-BE49-F238E27FC236}">
                <a16:creationId xmlns:a16="http://schemas.microsoft.com/office/drawing/2014/main" id="{5F6967B2-25D3-2B4D-AA82-5755D9E2C2DE}"/>
              </a:ext>
            </a:extLst>
          </p:cNvPr>
          <p:cNvSpPr>
            <a:spLocks noGrp="1"/>
          </p:cNvSpPr>
          <p:nvPr>
            <p:ph idx="1"/>
          </p:nvPr>
        </p:nvSpPr>
        <p:spPr>
          <a:xfrm>
            <a:off x="3887788" y="741363"/>
            <a:ext cx="4629150" cy="36544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a:extLst>
              <a:ext uri="{FF2B5EF4-FFF2-40B4-BE49-F238E27FC236}">
                <a16:creationId xmlns:a16="http://schemas.microsoft.com/office/drawing/2014/main" id="{CB6386E7-849A-F140-91AC-1D4D2C9D414A}"/>
              </a:ext>
            </a:extLst>
          </p:cNvPr>
          <p:cNvSpPr>
            <a:spLocks noGrp="1"/>
          </p:cNvSpPr>
          <p:nvPr>
            <p:ph type="body" sz="half" idx="2"/>
          </p:nvPr>
        </p:nvSpPr>
        <p:spPr>
          <a:xfrm>
            <a:off x="630238" y="1543050"/>
            <a:ext cx="2949575" cy="28590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68BA54C7-96AB-0047-A82F-7ECA2EAB3FCB}"/>
              </a:ext>
            </a:extLst>
          </p:cNvPr>
          <p:cNvSpPr>
            <a:spLocks noGrp="1"/>
          </p:cNvSpPr>
          <p:nvPr>
            <p:ph type="dt" sz="half" idx="10"/>
          </p:nvPr>
        </p:nvSpPr>
        <p:spPr/>
        <p:txBody>
          <a:bodyPr/>
          <a:lstStyle/>
          <a:p>
            <a:fld id="{F2D9700A-5575-4944-8DB4-00964DB9EBCB}" type="datetimeFigureOut">
              <a:t>11/04/2022</a:t>
            </a:fld>
            <a:endParaRPr lang="fr-FR"/>
          </a:p>
        </p:txBody>
      </p:sp>
      <p:sp>
        <p:nvSpPr>
          <p:cNvPr id="6" name="Espace réservé du pied de page 5">
            <a:extLst>
              <a:ext uri="{FF2B5EF4-FFF2-40B4-BE49-F238E27FC236}">
                <a16:creationId xmlns:a16="http://schemas.microsoft.com/office/drawing/2014/main" id="{0F314723-D8B2-0C4E-A016-FE5218C45435}"/>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349060E0-0F0B-8546-A9E0-74E2EADD3303}"/>
              </a:ext>
            </a:extLst>
          </p:cNvPr>
          <p:cNvSpPr>
            <a:spLocks noGrp="1"/>
          </p:cNvSpPr>
          <p:nvPr>
            <p:ph type="sldNum" sz="quarter" idx="12"/>
          </p:nvPr>
        </p:nvSpPr>
        <p:spPr/>
        <p:txBody>
          <a:bodyPr/>
          <a:lstStyle/>
          <a:p>
            <a:fld id="{F15CDB1B-06A7-B849-835D-30BFE4CD0ECB}" type="slidenum">
              <a:t>‹N°›</a:t>
            </a:fld>
            <a:endParaRPr lang="fr-FR"/>
          </a:p>
        </p:txBody>
      </p:sp>
    </p:spTree>
    <p:extLst>
      <p:ext uri="{BB962C8B-B14F-4D97-AF65-F5344CB8AC3E}">
        <p14:creationId xmlns:p14="http://schemas.microsoft.com/office/powerpoint/2010/main" val="111224348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C543366-661A-E04B-995E-A25C7617CAA6}"/>
              </a:ext>
            </a:extLst>
          </p:cNvPr>
          <p:cNvSpPr>
            <a:spLocks noGrp="1"/>
          </p:cNvSpPr>
          <p:nvPr>
            <p:ph type="title"/>
          </p:nvPr>
        </p:nvSpPr>
        <p:spPr>
          <a:xfrm>
            <a:off x="630238" y="342900"/>
            <a:ext cx="2949575" cy="1200150"/>
          </a:xfrm>
        </p:spPr>
        <p:txBody>
          <a:bodyPr anchor="b"/>
          <a:lstStyle>
            <a:lvl1pPr>
              <a:defRPr sz="3200"/>
            </a:lvl1pPr>
          </a:lstStyle>
          <a:p>
            <a:r>
              <a:rPr lang="fr-FR"/>
              <a:t>Modifiez le style du titre</a:t>
            </a:r>
          </a:p>
        </p:txBody>
      </p:sp>
      <p:sp>
        <p:nvSpPr>
          <p:cNvPr id="3" name="Espace réservé pour une image  2">
            <a:extLst>
              <a:ext uri="{FF2B5EF4-FFF2-40B4-BE49-F238E27FC236}">
                <a16:creationId xmlns:a16="http://schemas.microsoft.com/office/drawing/2014/main" id="{49F15828-2C45-974B-B3DD-2CD868E73642}"/>
              </a:ext>
            </a:extLst>
          </p:cNvPr>
          <p:cNvSpPr>
            <a:spLocks noGrp="1"/>
          </p:cNvSpPr>
          <p:nvPr>
            <p:ph type="pic" idx="1"/>
          </p:nvPr>
        </p:nvSpPr>
        <p:spPr>
          <a:xfrm>
            <a:off x="3887788" y="741363"/>
            <a:ext cx="4629150" cy="36544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a:extLst>
              <a:ext uri="{FF2B5EF4-FFF2-40B4-BE49-F238E27FC236}">
                <a16:creationId xmlns:a16="http://schemas.microsoft.com/office/drawing/2014/main" id="{DFED4B0C-F372-B74D-BB7E-EAC9867EB27C}"/>
              </a:ext>
            </a:extLst>
          </p:cNvPr>
          <p:cNvSpPr>
            <a:spLocks noGrp="1"/>
          </p:cNvSpPr>
          <p:nvPr>
            <p:ph type="body" sz="half" idx="2"/>
          </p:nvPr>
        </p:nvSpPr>
        <p:spPr>
          <a:xfrm>
            <a:off x="630238" y="1543050"/>
            <a:ext cx="2949575" cy="28590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96F09FEB-0D05-6443-A7E9-68DDE77B4F44}"/>
              </a:ext>
            </a:extLst>
          </p:cNvPr>
          <p:cNvSpPr>
            <a:spLocks noGrp="1"/>
          </p:cNvSpPr>
          <p:nvPr>
            <p:ph type="dt" sz="half" idx="10"/>
          </p:nvPr>
        </p:nvSpPr>
        <p:spPr/>
        <p:txBody>
          <a:bodyPr/>
          <a:lstStyle/>
          <a:p>
            <a:fld id="{F2D9700A-5575-4944-8DB4-00964DB9EBCB}" type="datetimeFigureOut">
              <a:t>11/04/2022</a:t>
            </a:fld>
            <a:endParaRPr lang="fr-FR"/>
          </a:p>
        </p:txBody>
      </p:sp>
      <p:sp>
        <p:nvSpPr>
          <p:cNvPr id="6" name="Espace réservé du pied de page 5">
            <a:extLst>
              <a:ext uri="{FF2B5EF4-FFF2-40B4-BE49-F238E27FC236}">
                <a16:creationId xmlns:a16="http://schemas.microsoft.com/office/drawing/2014/main" id="{69124F9D-2CE4-CB42-9CBD-35A386D59EFF}"/>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3AA116A9-689B-5D42-ACEC-1F4858B3C592}"/>
              </a:ext>
            </a:extLst>
          </p:cNvPr>
          <p:cNvSpPr>
            <a:spLocks noGrp="1"/>
          </p:cNvSpPr>
          <p:nvPr>
            <p:ph type="sldNum" sz="quarter" idx="12"/>
          </p:nvPr>
        </p:nvSpPr>
        <p:spPr/>
        <p:txBody>
          <a:bodyPr/>
          <a:lstStyle/>
          <a:p>
            <a:fld id="{F15CDB1B-06A7-B849-835D-30BFE4CD0ECB}" type="slidenum">
              <a:t>‹N°›</a:t>
            </a:fld>
            <a:endParaRPr lang="fr-FR"/>
          </a:p>
        </p:txBody>
      </p:sp>
    </p:spTree>
    <p:extLst>
      <p:ext uri="{BB962C8B-B14F-4D97-AF65-F5344CB8AC3E}">
        <p14:creationId xmlns:p14="http://schemas.microsoft.com/office/powerpoint/2010/main" val="62031252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30412EE-9D06-4941-95DA-6228549EC14C}"/>
              </a:ext>
            </a:extLst>
          </p:cNvPr>
          <p:cNvSpPr>
            <a:spLocks noGrp="1"/>
          </p:cNvSpPr>
          <p:nvPr>
            <p:ph type="title"/>
          </p:nvPr>
        </p:nvSpPr>
        <p:spPr/>
        <p:txBody>
          <a:bodyPr/>
          <a:lstStyle/>
          <a:p>
            <a:r>
              <a:rPr lang="fr-FR"/>
              <a:t>Modifiez le style du titre</a:t>
            </a:r>
          </a:p>
        </p:txBody>
      </p:sp>
      <p:sp>
        <p:nvSpPr>
          <p:cNvPr id="3" name="Espace réservé du texte vertical 2">
            <a:extLst>
              <a:ext uri="{FF2B5EF4-FFF2-40B4-BE49-F238E27FC236}">
                <a16:creationId xmlns:a16="http://schemas.microsoft.com/office/drawing/2014/main" id="{47EDC9A3-4DDF-1C4C-8A15-0C94FB96BEBF}"/>
              </a:ext>
            </a:extLst>
          </p:cNvPr>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4E5FB318-24E1-1448-B1A5-FD95F9BE663C}"/>
              </a:ext>
            </a:extLst>
          </p:cNvPr>
          <p:cNvSpPr>
            <a:spLocks noGrp="1"/>
          </p:cNvSpPr>
          <p:nvPr>
            <p:ph type="dt" sz="half" idx="10"/>
          </p:nvPr>
        </p:nvSpPr>
        <p:spPr/>
        <p:txBody>
          <a:bodyPr/>
          <a:lstStyle/>
          <a:p>
            <a:fld id="{F2D9700A-5575-4944-8DB4-00964DB9EBCB}" type="datetimeFigureOut">
              <a:t>11/04/2022</a:t>
            </a:fld>
            <a:endParaRPr lang="fr-FR"/>
          </a:p>
        </p:txBody>
      </p:sp>
      <p:sp>
        <p:nvSpPr>
          <p:cNvPr id="5" name="Espace réservé du pied de page 4">
            <a:extLst>
              <a:ext uri="{FF2B5EF4-FFF2-40B4-BE49-F238E27FC236}">
                <a16:creationId xmlns:a16="http://schemas.microsoft.com/office/drawing/2014/main" id="{D1747034-436A-4D49-9170-FD889C5B8F13}"/>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7CBDBD06-C1D4-A34B-96BB-65B913A81A7A}"/>
              </a:ext>
            </a:extLst>
          </p:cNvPr>
          <p:cNvSpPr>
            <a:spLocks noGrp="1"/>
          </p:cNvSpPr>
          <p:nvPr>
            <p:ph type="sldNum" sz="quarter" idx="12"/>
          </p:nvPr>
        </p:nvSpPr>
        <p:spPr/>
        <p:txBody>
          <a:bodyPr/>
          <a:lstStyle/>
          <a:p>
            <a:fld id="{F15CDB1B-06A7-B849-835D-30BFE4CD0ECB}" type="slidenum">
              <a:t>‹N°›</a:t>
            </a:fld>
            <a:endParaRPr lang="fr-FR"/>
          </a:p>
        </p:txBody>
      </p:sp>
    </p:spTree>
    <p:extLst>
      <p:ext uri="{BB962C8B-B14F-4D97-AF65-F5344CB8AC3E}">
        <p14:creationId xmlns:p14="http://schemas.microsoft.com/office/powerpoint/2010/main" val="79923533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a:extLst>
              <a:ext uri="{FF2B5EF4-FFF2-40B4-BE49-F238E27FC236}">
                <a16:creationId xmlns:a16="http://schemas.microsoft.com/office/drawing/2014/main" id="{B2B3B259-1654-894C-BAC7-37EF10DA8A44}"/>
              </a:ext>
            </a:extLst>
          </p:cNvPr>
          <p:cNvSpPr>
            <a:spLocks noGrp="1"/>
          </p:cNvSpPr>
          <p:nvPr>
            <p:ph type="title" orient="vert"/>
          </p:nvPr>
        </p:nvSpPr>
        <p:spPr>
          <a:xfrm>
            <a:off x="6543675" y="274638"/>
            <a:ext cx="1971675" cy="4357687"/>
          </a:xfrm>
        </p:spPr>
        <p:txBody>
          <a:bodyPr vert="eaVert"/>
          <a:lstStyle/>
          <a:p>
            <a:r>
              <a:rPr lang="fr-FR"/>
              <a:t>Modifiez le style du titre</a:t>
            </a:r>
          </a:p>
        </p:txBody>
      </p:sp>
      <p:sp>
        <p:nvSpPr>
          <p:cNvPr id="3" name="Espace réservé du texte vertical 2">
            <a:extLst>
              <a:ext uri="{FF2B5EF4-FFF2-40B4-BE49-F238E27FC236}">
                <a16:creationId xmlns:a16="http://schemas.microsoft.com/office/drawing/2014/main" id="{873C6E0F-AD87-9D41-AC13-A7B48DB05677}"/>
              </a:ext>
            </a:extLst>
          </p:cNvPr>
          <p:cNvSpPr>
            <a:spLocks noGrp="1"/>
          </p:cNvSpPr>
          <p:nvPr>
            <p:ph type="body" orient="vert" idx="1"/>
          </p:nvPr>
        </p:nvSpPr>
        <p:spPr>
          <a:xfrm>
            <a:off x="628650" y="274638"/>
            <a:ext cx="5762625" cy="4357687"/>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B9DC3250-3C12-1B4B-A5E2-07F875DCD42A}"/>
              </a:ext>
            </a:extLst>
          </p:cNvPr>
          <p:cNvSpPr>
            <a:spLocks noGrp="1"/>
          </p:cNvSpPr>
          <p:nvPr>
            <p:ph type="dt" sz="half" idx="10"/>
          </p:nvPr>
        </p:nvSpPr>
        <p:spPr/>
        <p:txBody>
          <a:bodyPr/>
          <a:lstStyle/>
          <a:p>
            <a:fld id="{F2D9700A-5575-4944-8DB4-00964DB9EBCB}" type="datetimeFigureOut">
              <a:t>11/04/2022</a:t>
            </a:fld>
            <a:endParaRPr lang="fr-FR"/>
          </a:p>
        </p:txBody>
      </p:sp>
      <p:sp>
        <p:nvSpPr>
          <p:cNvPr id="5" name="Espace réservé du pied de page 4">
            <a:extLst>
              <a:ext uri="{FF2B5EF4-FFF2-40B4-BE49-F238E27FC236}">
                <a16:creationId xmlns:a16="http://schemas.microsoft.com/office/drawing/2014/main" id="{53D302E2-ABA6-724B-9D77-64EB7CFC380F}"/>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441D9FA1-01CC-ED4E-A392-2F73CD07BE42}"/>
              </a:ext>
            </a:extLst>
          </p:cNvPr>
          <p:cNvSpPr>
            <a:spLocks noGrp="1"/>
          </p:cNvSpPr>
          <p:nvPr>
            <p:ph type="sldNum" sz="quarter" idx="12"/>
          </p:nvPr>
        </p:nvSpPr>
        <p:spPr/>
        <p:txBody>
          <a:bodyPr/>
          <a:lstStyle/>
          <a:p>
            <a:fld id="{F15CDB1B-06A7-B849-835D-30BFE4CD0ECB}" type="slidenum">
              <a:t>‹N°›</a:t>
            </a:fld>
            <a:endParaRPr lang="fr-FR"/>
          </a:p>
        </p:txBody>
      </p:sp>
    </p:spTree>
    <p:extLst>
      <p:ext uri="{BB962C8B-B14F-4D97-AF65-F5344CB8AC3E}">
        <p14:creationId xmlns:p14="http://schemas.microsoft.com/office/powerpoint/2010/main" val="323384650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1_Num_Green">
    <p:bg>
      <p:bgPr>
        <a:solidFill>
          <a:srgbClr val="2F9C67">
            <a:alpha val="9598"/>
          </a:srgbClr>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28650" y="537795"/>
            <a:ext cx="7886700" cy="341632"/>
          </a:xfrm>
        </p:spPr>
        <p:txBody>
          <a:bodyPr/>
          <a:lstStyle>
            <a:lvl1pPr>
              <a:defRPr sz="1800" cap="all" baseline="0"/>
            </a:lvl1pPr>
          </a:lstStyle>
          <a:p>
            <a:r>
              <a:rPr lang="fr-FR" dirty="0"/>
              <a:t>MODIFIEZ LE STYLE DU TITRE</a:t>
            </a:r>
            <a:endParaRPr lang="en-US" dirty="0"/>
          </a:p>
        </p:txBody>
      </p:sp>
      <p:sp>
        <p:nvSpPr>
          <p:cNvPr id="3" name="Content Placeholder 2"/>
          <p:cNvSpPr>
            <a:spLocks noGrp="1"/>
          </p:cNvSpPr>
          <p:nvPr>
            <p:ph idx="1"/>
          </p:nvPr>
        </p:nvSpPr>
        <p:spPr>
          <a:xfrm>
            <a:off x="628650" y="1168497"/>
            <a:ext cx="7886700" cy="593396"/>
          </a:xfrm>
        </p:spPr>
        <p:txBody>
          <a:bodyPr>
            <a:normAutofit/>
          </a:bodyPr>
          <a:lstStyle>
            <a:lvl1pPr marL="0" marR="0" indent="0" algn="l" defTabSz="685800" rtl="0" eaLnBrk="1" fontAlgn="auto" latinLnBrk="0" hangingPunct="1">
              <a:lnSpc>
                <a:spcPts val="1540"/>
              </a:lnSpc>
              <a:spcBef>
                <a:spcPts val="750"/>
              </a:spcBef>
              <a:spcAft>
                <a:spcPts val="0"/>
              </a:spcAft>
              <a:buClr>
                <a:srgbClr val="204669"/>
              </a:buClr>
              <a:buSzTx/>
              <a:buFont typeface="Arial" panose="020B0604020202020204" pitchFamily="34" charset="0"/>
              <a:buNone/>
              <a:tabLst/>
              <a:defRPr sz="1200"/>
            </a:lvl1pPr>
          </a:lstStyle>
          <a:p>
            <a:pPr lvl="0"/>
            <a:r>
              <a:rPr lang="fr-FR" dirty="0"/>
              <a:t>Cliquez pour modifier les styles du texte du masque</a:t>
            </a:r>
          </a:p>
          <a:p>
            <a:pPr lvl="0"/>
            <a:endParaRPr lang="fr-FR" dirty="0"/>
          </a:p>
        </p:txBody>
      </p:sp>
      <p:sp>
        <p:nvSpPr>
          <p:cNvPr id="4" name="Date Placeholder 3"/>
          <p:cNvSpPr>
            <a:spLocks noGrp="1"/>
          </p:cNvSpPr>
          <p:nvPr>
            <p:ph type="dt" sz="half" idx="10"/>
          </p:nvPr>
        </p:nvSpPr>
        <p:spPr/>
        <p:txBody>
          <a:bodyPr/>
          <a:lstStyle/>
          <a:p>
            <a:fld id="{BF28C12E-EC51-9B4C-8F1D-972D2A6352E0}" type="datetimeFigureOut">
              <a:t>11/04/2022</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2FCF3803-D53F-D949-8B94-05B7A9B04541}" type="slidenum">
              <a:t>‹N°›</a:t>
            </a:fld>
            <a:endParaRPr lang="fr-FR"/>
          </a:p>
        </p:txBody>
      </p:sp>
      <p:pic>
        <p:nvPicPr>
          <p:cNvPr id="7" name="Google Shape;465;p26" descr="Uma imagem com texto&#10;&#10;Descrição gerada automaticamente">
            <a:extLst>
              <a:ext uri="{FF2B5EF4-FFF2-40B4-BE49-F238E27FC236}">
                <a16:creationId xmlns:a16="http://schemas.microsoft.com/office/drawing/2014/main" id="{0F11E9ED-9324-4642-BEA1-F3D27DE65F57}"/>
              </a:ext>
            </a:extLst>
          </p:cNvPr>
          <p:cNvPicPr preferRelativeResize="0"/>
          <p:nvPr userDrawn="1"/>
        </p:nvPicPr>
        <p:blipFill rotWithShape="1">
          <a:blip r:embed="rId2">
            <a:alphaModFix/>
          </a:blip>
          <a:srcRect/>
          <a:stretch/>
        </p:blipFill>
        <p:spPr>
          <a:xfrm>
            <a:off x="6946922" y="4721902"/>
            <a:ext cx="2013224" cy="309036"/>
          </a:xfrm>
          <a:prstGeom prst="rect">
            <a:avLst/>
          </a:prstGeom>
          <a:noFill/>
          <a:ln>
            <a:noFill/>
          </a:ln>
        </p:spPr>
      </p:pic>
      <p:sp>
        <p:nvSpPr>
          <p:cNvPr id="8" name="Rectangle 7">
            <a:extLst>
              <a:ext uri="{FF2B5EF4-FFF2-40B4-BE49-F238E27FC236}">
                <a16:creationId xmlns:a16="http://schemas.microsoft.com/office/drawing/2014/main" id="{A70E3D1D-D1C0-CE4B-AAB2-13B895B5424F}"/>
              </a:ext>
            </a:extLst>
          </p:cNvPr>
          <p:cNvSpPr/>
          <p:nvPr userDrawn="1"/>
        </p:nvSpPr>
        <p:spPr>
          <a:xfrm>
            <a:off x="0" y="0"/>
            <a:ext cx="215900" cy="2571750"/>
          </a:xfrm>
          <a:prstGeom prst="rect">
            <a:avLst/>
          </a:prstGeom>
          <a:solidFill>
            <a:srgbClr val="2046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9" name="Rectangle 8">
            <a:extLst>
              <a:ext uri="{FF2B5EF4-FFF2-40B4-BE49-F238E27FC236}">
                <a16:creationId xmlns:a16="http://schemas.microsoft.com/office/drawing/2014/main" id="{8936BCC4-5D77-7B41-AC08-7E1F66CCE45F}"/>
              </a:ext>
            </a:extLst>
          </p:cNvPr>
          <p:cNvSpPr/>
          <p:nvPr userDrawn="1"/>
        </p:nvSpPr>
        <p:spPr>
          <a:xfrm>
            <a:off x="0" y="2571750"/>
            <a:ext cx="215900" cy="2571750"/>
          </a:xfrm>
          <a:prstGeom prst="rect">
            <a:avLst/>
          </a:prstGeom>
          <a:solidFill>
            <a:srgbClr val="2F9C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10" name="Straight Connector 55">
            <a:extLst>
              <a:ext uri="{FF2B5EF4-FFF2-40B4-BE49-F238E27FC236}">
                <a16:creationId xmlns:a16="http://schemas.microsoft.com/office/drawing/2014/main" id="{3263465F-B70D-D24D-84B7-C440CF6A924C}"/>
              </a:ext>
            </a:extLst>
          </p:cNvPr>
          <p:cNvCxnSpPr/>
          <p:nvPr userDrawn="1"/>
        </p:nvCxnSpPr>
        <p:spPr>
          <a:xfrm>
            <a:off x="648261" y="907368"/>
            <a:ext cx="444000" cy="0"/>
          </a:xfrm>
          <a:prstGeom prst="line">
            <a:avLst/>
          </a:prstGeom>
          <a:ln w="28575">
            <a:solidFill>
              <a:srgbClr val="D90368"/>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7455878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reserve="1">
  <p:cSld name="Cover">
    <p:spTree>
      <p:nvGrpSpPr>
        <p:cNvPr id="1" name=""/>
        <p:cNvGrpSpPr/>
        <p:nvPr/>
      </p:nvGrpSpPr>
      <p:grpSpPr>
        <a:xfrm>
          <a:off x="0" y="0"/>
          <a:ext cx="0" cy="0"/>
          <a:chOff x="0" y="0"/>
          <a:chExt cx="0" cy="0"/>
        </a:xfrm>
      </p:grpSpPr>
      <p:sp>
        <p:nvSpPr>
          <p:cNvPr id="5" name="Date Placeholder 3">
            <a:extLst>
              <a:ext uri="{FF2B5EF4-FFF2-40B4-BE49-F238E27FC236}">
                <a16:creationId xmlns:a16="http://schemas.microsoft.com/office/drawing/2014/main" id="{3346E275-F756-B54F-B064-666DB2939B1D}"/>
              </a:ext>
            </a:extLst>
          </p:cNvPr>
          <p:cNvSpPr>
            <a:spLocks noGrp="1"/>
          </p:cNvSpPr>
          <p:nvPr>
            <p:ph type="dt" sz="half" idx="10"/>
          </p:nvPr>
        </p:nvSpPr>
        <p:spPr>
          <a:xfrm>
            <a:off x="628650" y="4767263"/>
            <a:ext cx="2057400" cy="273844"/>
          </a:xfrm>
        </p:spPr>
        <p:txBody>
          <a:bodyPr/>
          <a:lstStyle/>
          <a:p>
            <a:fld id="{278E3EE0-6525-C74C-B657-6658108501C7}" type="datetimeFigureOut">
              <a:t>11/04/2022</a:t>
            </a:fld>
            <a:endParaRPr lang="fr-FR"/>
          </a:p>
        </p:txBody>
      </p:sp>
      <p:sp>
        <p:nvSpPr>
          <p:cNvPr id="6" name="Footer Placeholder 4">
            <a:extLst>
              <a:ext uri="{FF2B5EF4-FFF2-40B4-BE49-F238E27FC236}">
                <a16:creationId xmlns:a16="http://schemas.microsoft.com/office/drawing/2014/main" id="{D8C191D6-7CD2-4147-8A8B-0427C9E0CEE9}"/>
              </a:ext>
            </a:extLst>
          </p:cNvPr>
          <p:cNvSpPr>
            <a:spLocks noGrp="1"/>
          </p:cNvSpPr>
          <p:nvPr>
            <p:ph type="ftr" sz="quarter" idx="11"/>
          </p:nvPr>
        </p:nvSpPr>
        <p:spPr>
          <a:xfrm>
            <a:off x="3028950" y="4767263"/>
            <a:ext cx="3086100" cy="273844"/>
          </a:xfrm>
        </p:spPr>
        <p:txBody>
          <a:bodyPr/>
          <a:lstStyle/>
          <a:p>
            <a:endParaRPr lang="fr-FR"/>
          </a:p>
        </p:txBody>
      </p:sp>
      <p:sp>
        <p:nvSpPr>
          <p:cNvPr id="7" name="Slide Number Placeholder 5">
            <a:extLst>
              <a:ext uri="{FF2B5EF4-FFF2-40B4-BE49-F238E27FC236}">
                <a16:creationId xmlns:a16="http://schemas.microsoft.com/office/drawing/2014/main" id="{6D64C85E-F58C-2242-9B63-FC203A3D5B1B}"/>
              </a:ext>
            </a:extLst>
          </p:cNvPr>
          <p:cNvSpPr>
            <a:spLocks noGrp="1"/>
          </p:cNvSpPr>
          <p:nvPr>
            <p:ph type="sldNum" sz="quarter" idx="12"/>
          </p:nvPr>
        </p:nvSpPr>
        <p:spPr>
          <a:xfrm>
            <a:off x="6457950" y="4767263"/>
            <a:ext cx="2057400" cy="273844"/>
          </a:xfrm>
        </p:spPr>
        <p:txBody>
          <a:bodyPr/>
          <a:lstStyle/>
          <a:p>
            <a:fld id="{AC7B9000-7EE9-434F-99E7-74615C45F7D6}" type="slidenum">
              <a:t>‹N°›</a:t>
            </a:fld>
            <a:endParaRPr lang="fr-FR"/>
          </a:p>
        </p:txBody>
      </p:sp>
      <p:pic>
        <p:nvPicPr>
          <p:cNvPr id="8" name="Imagem 3" descr="Uma imagem com texto&#10;&#10;Descrição gerada automaticamente">
            <a:extLst>
              <a:ext uri="{FF2B5EF4-FFF2-40B4-BE49-F238E27FC236}">
                <a16:creationId xmlns:a16="http://schemas.microsoft.com/office/drawing/2014/main" id="{80C7DE60-FD07-BF46-B454-A1802CF6C49A}"/>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419023" y="211756"/>
            <a:ext cx="3648064" cy="559989"/>
          </a:xfrm>
          <a:prstGeom prst="rect">
            <a:avLst/>
          </a:prstGeom>
        </p:spPr>
      </p:pic>
      <p:pic>
        <p:nvPicPr>
          <p:cNvPr id="9" name="Imagem 2">
            <a:extLst>
              <a:ext uri="{FF2B5EF4-FFF2-40B4-BE49-F238E27FC236}">
                <a16:creationId xmlns:a16="http://schemas.microsoft.com/office/drawing/2014/main" id="{30A5BBB5-F030-A74C-9F3A-CF577125C31C}"/>
              </a:ext>
            </a:extLst>
          </p:cNvPr>
          <p:cNvPicPr>
            <a:picLocks noChangeAspect="1"/>
          </p:cNvPicPr>
          <p:nvPr userDrawn="1"/>
        </p:nvPicPr>
        <p:blipFill>
          <a:blip r:embed="rId3"/>
          <a:srcRect l="782" r="782"/>
          <a:stretch/>
        </p:blipFill>
        <p:spPr>
          <a:xfrm>
            <a:off x="0" y="996132"/>
            <a:ext cx="9144000" cy="2361042"/>
          </a:xfrm>
          <a:prstGeom prst="rect">
            <a:avLst/>
          </a:prstGeom>
        </p:spPr>
      </p:pic>
      <p:sp>
        <p:nvSpPr>
          <p:cNvPr id="10" name="TextBox 7">
            <a:extLst>
              <a:ext uri="{FF2B5EF4-FFF2-40B4-BE49-F238E27FC236}">
                <a16:creationId xmlns:a16="http://schemas.microsoft.com/office/drawing/2014/main" id="{9774ACF8-263B-4D43-8400-0912E1FAC6FC}"/>
              </a:ext>
            </a:extLst>
          </p:cNvPr>
          <p:cNvSpPr txBox="1"/>
          <p:nvPr userDrawn="1"/>
        </p:nvSpPr>
        <p:spPr>
          <a:xfrm>
            <a:off x="400261" y="3558747"/>
            <a:ext cx="8157143" cy="553998"/>
          </a:xfrm>
          <a:prstGeom prst="rect">
            <a:avLst/>
          </a:prstGeom>
          <a:noFill/>
        </p:spPr>
        <p:txBody>
          <a:bodyPr wrap="square" lIns="0" tIns="0" rIns="0" bIns="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b="1">
                <a:solidFill>
                  <a:srgbClr val="2B9C67"/>
                </a:solidFill>
                <a:latin typeface="Montserrat" panose="00000500000000000000" pitchFamily="2" charset="0"/>
              </a:rPr>
              <a:t>Mixing different methods to produce quality </a:t>
            </a:r>
            <a:br>
              <a:rPr lang="en-US" b="1">
                <a:solidFill>
                  <a:srgbClr val="2B9C67"/>
                </a:solidFill>
                <a:latin typeface="Montserrat" panose="00000500000000000000" pitchFamily="2" charset="0"/>
              </a:rPr>
            </a:br>
            <a:r>
              <a:rPr lang="en-US" b="1">
                <a:solidFill>
                  <a:srgbClr val="2B9C67"/>
                </a:solidFill>
                <a:latin typeface="Montserrat" panose="00000500000000000000" pitchFamily="2" charset="0"/>
              </a:rPr>
              <a:t>evidence to inform action </a:t>
            </a:r>
          </a:p>
        </p:txBody>
      </p:sp>
      <p:sp>
        <p:nvSpPr>
          <p:cNvPr id="12" name="docshape7">
            <a:extLst>
              <a:ext uri="{FF2B5EF4-FFF2-40B4-BE49-F238E27FC236}">
                <a16:creationId xmlns:a16="http://schemas.microsoft.com/office/drawing/2014/main" id="{DC7D3BC4-E2EB-1E44-8F2F-E32982A30D28}"/>
              </a:ext>
            </a:extLst>
          </p:cNvPr>
          <p:cNvSpPr>
            <a:spLocks/>
          </p:cNvSpPr>
          <p:nvPr userDrawn="1"/>
        </p:nvSpPr>
        <p:spPr bwMode="auto">
          <a:xfrm>
            <a:off x="0" y="982045"/>
            <a:ext cx="9144000" cy="45719"/>
          </a:xfrm>
          <a:prstGeom prst="rect">
            <a:avLst/>
          </a:prstGeom>
          <a:solidFill>
            <a:srgbClr val="2F9C67"/>
          </a:solidFill>
          <a:ln>
            <a:noFill/>
          </a:ln>
          <a:extLs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endParaRPr lang="fr-FR"/>
          </a:p>
        </p:txBody>
      </p:sp>
      <p:sp>
        <p:nvSpPr>
          <p:cNvPr id="13" name="ZoneTexte 12">
            <a:extLst>
              <a:ext uri="{FF2B5EF4-FFF2-40B4-BE49-F238E27FC236}">
                <a16:creationId xmlns:a16="http://schemas.microsoft.com/office/drawing/2014/main" id="{08A887B5-B729-E548-B22A-F6F0B4F0314E}"/>
              </a:ext>
            </a:extLst>
          </p:cNvPr>
          <p:cNvSpPr txBox="1"/>
          <p:nvPr userDrawn="1"/>
        </p:nvSpPr>
        <p:spPr>
          <a:xfrm>
            <a:off x="395288" y="1012432"/>
            <a:ext cx="2841657" cy="369332"/>
          </a:xfrm>
          <a:prstGeom prst="rect">
            <a:avLst/>
          </a:prstGeom>
          <a:solidFill>
            <a:srgbClr val="2F9C67"/>
          </a:solidFill>
        </p:spPr>
        <p:txBody>
          <a:bodyPr wrap="none" lIns="72000" rIns="72000" rtlCol="0">
            <a:spAutoFit/>
          </a:bodyPr>
          <a:lstStyle/>
          <a:p>
            <a:r>
              <a:rPr lang="fr-FR" sz="1000" b="1">
                <a:solidFill>
                  <a:schemeClr val="bg1"/>
                </a:solidFill>
                <a:latin typeface="Montserrat" pitchFamily="2" charset="77"/>
              </a:rPr>
              <a:t>MODULE 4, SESSION 7</a:t>
            </a:r>
          </a:p>
          <a:p>
            <a:r>
              <a:rPr lang="fr-FR" sz="800">
                <a:solidFill>
                  <a:schemeClr val="bg1"/>
                </a:solidFill>
                <a:latin typeface="Montserrat Light" pitchFamily="2" charset="77"/>
              </a:rPr>
              <a:t>COLLECTIVE SERVICE TRAINING IN SOCIAL SCIENCE</a:t>
            </a:r>
          </a:p>
        </p:txBody>
      </p:sp>
      <p:grpSp>
        <p:nvGrpSpPr>
          <p:cNvPr id="14" name="Groupe 13">
            <a:extLst>
              <a:ext uri="{FF2B5EF4-FFF2-40B4-BE49-F238E27FC236}">
                <a16:creationId xmlns:a16="http://schemas.microsoft.com/office/drawing/2014/main" id="{96F33D36-5F34-4143-BD49-F8C8DEBC4602}"/>
              </a:ext>
            </a:extLst>
          </p:cNvPr>
          <p:cNvGrpSpPr/>
          <p:nvPr userDrawn="1"/>
        </p:nvGrpSpPr>
        <p:grpSpPr>
          <a:xfrm>
            <a:off x="5608156" y="4577334"/>
            <a:ext cx="3373919" cy="499684"/>
            <a:chOff x="5608156" y="3987387"/>
            <a:chExt cx="3373919" cy="499684"/>
          </a:xfrm>
        </p:grpSpPr>
        <p:pic>
          <p:nvPicPr>
            <p:cNvPr id="15" name="Image 14">
              <a:extLst>
                <a:ext uri="{FF2B5EF4-FFF2-40B4-BE49-F238E27FC236}">
                  <a16:creationId xmlns:a16="http://schemas.microsoft.com/office/drawing/2014/main" id="{05C151B3-E0DE-2B49-8700-B184B4D6891E}"/>
                </a:ext>
              </a:extLst>
            </p:cNvPr>
            <p:cNvPicPr>
              <a:picLocks noChangeAspect="1"/>
            </p:cNvPicPr>
            <p:nvPr userDrawn="1"/>
          </p:nvPicPr>
          <p:blipFill>
            <a:blip r:embed="rId4"/>
            <a:stretch>
              <a:fillRect/>
            </a:stretch>
          </p:blipFill>
          <p:spPr>
            <a:xfrm>
              <a:off x="5608156" y="4171951"/>
              <a:ext cx="610318" cy="186356"/>
            </a:xfrm>
            <a:prstGeom prst="rect">
              <a:avLst/>
            </a:prstGeom>
          </p:spPr>
        </p:pic>
        <p:pic>
          <p:nvPicPr>
            <p:cNvPr id="16" name="Image 15">
              <a:extLst>
                <a:ext uri="{FF2B5EF4-FFF2-40B4-BE49-F238E27FC236}">
                  <a16:creationId xmlns:a16="http://schemas.microsoft.com/office/drawing/2014/main" id="{1FBAFB1D-5715-9541-B822-8C949552288A}"/>
                </a:ext>
              </a:extLst>
            </p:cNvPr>
            <p:cNvPicPr>
              <a:picLocks noChangeAspect="1"/>
            </p:cNvPicPr>
            <p:nvPr userDrawn="1"/>
          </p:nvPicPr>
          <p:blipFill>
            <a:blip r:embed="rId5"/>
            <a:stretch>
              <a:fillRect/>
            </a:stretch>
          </p:blipFill>
          <p:spPr>
            <a:xfrm>
              <a:off x="8289926" y="4105311"/>
              <a:ext cx="692149" cy="216021"/>
            </a:xfrm>
            <a:prstGeom prst="rect">
              <a:avLst/>
            </a:prstGeom>
          </p:spPr>
        </p:pic>
        <p:pic>
          <p:nvPicPr>
            <p:cNvPr id="17" name="Image 16">
              <a:extLst>
                <a:ext uri="{FF2B5EF4-FFF2-40B4-BE49-F238E27FC236}">
                  <a16:creationId xmlns:a16="http://schemas.microsoft.com/office/drawing/2014/main" id="{EB88C227-A28A-9A4D-A19D-7500942989FF}"/>
                </a:ext>
              </a:extLst>
            </p:cNvPr>
            <p:cNvPicPr>
              <a:picLocks noChangeAspect="1"/>
            </p:cNvPicPr>
            <p:nvPr userDrawn="1"/>
          </p:nvPicPr>
          <p:blipFill>
            <a:blip r:embed="rId6"/>
            <a:stretch>
              <a:fillRect/>
            </a:stretch>
          </p:blipFill>
          <p:spPr>
            <a:xfrm>
              <a:off x="7266608" y="4119751"/>
              <a:ext cx="855042" cy="205444"/>
            </a:xfrm>
            <a:prstGeom prst="rect">
              <a:avLst/>
            </a:prstGeom>
          </p:spPr>
        </p:pic>
        <p:pic>
          <p:nvPicPr>
            <p:cNvPr id="18" name="Image 17">
              <a:extLst>
                <a:ext uri="{FF2B5EF4-FFF2-40B4-BE49-F238E27FC236}">
                  <a16:creationId xmlns:a16="http://schemas.microsoft.com/office/drawing/2014/main" id="{479FD79C-3CAD-5244-881C-6FAA3F26827E}"/>
                </a:ext>
              </a:extLst>
            </p:cNvPr>
            <p:cNvPicPr>
              <a:picLocks noChangeAspect="1"/>
            </p:cNvPicPr>
            <p:nvPr userDrawn="1"/>
          </p:nvPicPr>
          <p:blipFill>
            <a:blip r:embed="rId7"/>
            <a:stretch>
              <a:fillRect/>
            </a:stretch>
          </p:blipFill>
          <p:spPr>
            <a:xfrm>
              <a:off x="6191586" y="3987387"/>
              <a:ext cx="1107193" cy="499684"/>
            </a:xfrm>
            <a:prstGeom prst="rect">
              <a:avLst/>
            </a:prstGeom>
          </p:spPr>
        </p:pic>
      </p:grpSp>
    </p:spTree>
    <p:extLst>
      <p:ext uri="{BB962C8B-B14F-4D97-AF65-F5344CB8AC3E}">
        <p14:creationId xmlns:p14="http://schemas.microsoft.com/office/powerpoint/2010/main" val="140487428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1_Titre et contenu">
    <p:bg>
      <p:bgPr>
        <a:solidFill>
          <a:srgbClr val="EFF5F0">
            <a:alpha val="9598"/>
          </a:srgbClr>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28650" y="537795"/>
            <a:ext cx="7886700" cy="590931"/>
          </a:xfrm>
        </p:spPr>
        <p:txBody>
          <a:bodyPr/>
          <a:lstStyle>
            <a:lvl1pPr>
              <a:defRPr sz="1800" cap="all" baseline="0"/>
            </a:lvl1pPr>
          </a:lstStyle>
          <a:p>
            <a:r>
              <a:rPr lang="fr-FR" dirty="0"/>
              <a:t>MODIFIEZ LE STYLE </a:t>
            </a:r>
            <a:br>
              <a:rPr lang="fr-FR" dirty="0"/>
            </a:br>
            <a:r>
              <a:rPr lang="fr-FR" dirty="0"/>
              <a:t>DU TITRE</a:t>
            </a:r>
            <a:endParaRPr lang="en-US" dirty="0"/>
          </a:p>
        </p:txBody>
      </p:sp>
      <p:sp>
        <p:nvSpPr>
          <p:cNvPr id="3" name="Content Placeholder 2"/>
          <p:cNvSpPr>
            <a:spLocks noGrp="1"/>
          </p:cNvSpPr>
          <p:nvPr>
            <p:ph idx="1"/>
          </p:nvPr>
        </p:nvSpPr>
        <p:spPr/>
        <p:txBody>
          <a:bodyPr>
            <a:normAutofit/>
          </a:bodyPr>
          <a:lstStyle>
            <a:lvl1pPr marL="171450" marR="0" indent="-171450" algn="l" defTabSz="685800" rtl="0" eaLnBrk="1" fontAlgn="auto" latinLnBrk="0" hangingPunct="1">
              <a:lnSpc>
                <a:spcPts val="1540"/>
              </a:lnSpc>
              <a:spcBef>
                <a:spcPts val="750"/>
              </a:spcBef>
              <a:spcAft>
                <a:spcPts val="0"/>
              </a:spcAft>
              <a:buClr>
                <a:srgbClr val="204669"/>
              </a:buClr>
              <a:buSzTx/>
              <a:buFont typeface="Arial" panose="020B0604020202020204" pitchFamily="34" charset="0"/>
              <a:buChar char="•"/>
              <a:tabLst/>
              <a:defRPr sz="1200"/>
            </a:lvl1pPr>
          </a:lstStyle>
          <a:p>
            <a:pPr lvl="0"/>
            <a:r>
              <a:rPr lang="fr-FR" dirty="0"/>
              <a:t>Cliquez pour modifier les styles du texte du masque</a:t>
            </a:r>
          </a:p>
          <a:p>
            <a:pPr marL="171450" marR="0" lvl="0" indent="-171450" algn="l" defTabSz="685800" rtl="0" eaLnBrk="1" fontAlgn="auto" latinLnBrk="0" hangingPunct="1">
              <a:lnSpc>
                <a:spcPts val="1540"/>
              </a:lnSpc>
              <a:spcBef>
                <a:spcPts val="750"/>
              </a:spcBef>
              <a:spcAft>
                <a:spcPts val="0"/>
              </a:spcAft>
              <a:buClr>
                <a:srgbClr val="204669"/>
              </a:buClr>
              <a:buSzTx/>
              <a:buFont typeface="Arial" panose="020B0604020202020204" pitchFamily="34" charset="0"/>
              <a:buChar char="•"/>
              <a:tabLst/>
              <a:defRPr/>
            </a:pPr>
            <a:r>
              <a:rPr lang="fr-FR" dirty="0"/>
              <a:t>Cliquez pour modifier les styles du texte du masque</a:t>
            </a:r>
          </a:p>
          <a:p>
            <a:pPr lvl="0"/>
            <a:endParaRPr lang="fr-FR" dirty="0"/>
          </a:p>
        </p:txBody>
      </p:sp>
      <p:sp>
        <p:nvSpPr>
          <p:cNvPr id="4" name="Date Placeholder 3"/>
          <p:cNvSpPr>
            <a:spLocks noGrp="1"/>
          </p:cNvSpPr>
          <p:nvPr>
            <p:ph type="dt" sz="half" idx="10"/>
          </p:nvPr>
        </p:nvSpPr>
        <p:spPr/>
        <p:txBody>
          <a:bodyPr/>
          <a:lstStyle/>
          <a:p>
            <a:fld id="{BF28C12E-EC51-9B4C-8F1D-972D2A6352E0}" type="datetimeFigureOut">
              <a:t>11/04/2022</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2FCF3803-D53F-D949-8B94-05B7A9B04541}" type="slidenum">
              <a:t>‹N°›</a:t>
            </a:fld>
            <a:endParaRPr lang="fr-FR"/>
          </a:p>
        </p:txBody>
      </p:sp>
      <p:pic>
        <p:nvPicPr>
          <p:cNvPr id="7" name="Google Shape;465;p26" descr="Uma imagem com texto&#10;&#10;Descrição gerada automaticamente">
            <a:extLst>
              <a:ext uri="{FF2B5EF4-FFF2-40B4-BE49-F238E27FC236}">
                <a16:creationId xmlns:a16="http://schemas.microsoft.com/office/drawing/2014/main" id="{0F11E9ED-9324-4642-BEA1-F3D27DE65F57}"/>
              </a:ext>
            </a:extLst>
          </p:cNvPr>
          <p:cNvPicPr preferRelativeResize="0"/>
          <p:nvPr userDrawn="1"/>
        </p:nvPicPr>
        <p:blipFill rotWithShape="1">
          <a:blip r:embed="rId2">
            <a:alphaModFix/>
          </a:blip>
          <a:srcRect/>
          <a:stretch/>
        </p:blipFill>
        <p:spPr>
          <a:xfrm>
            <a:off x="6946922" y="4721902"/>
            <a:ext cx="2013224" cy="309036"/>
          </a:xfrm>
          <a:prstGeom prst="rect">
            <a:avLst/>
          </a:prstGeom>
          <a:noFill/>
          <a:ln>
            <a:noFill/>
          </a:ln>
        </p:spPr>
      </p:pic>
      <p:sp>
        <p:nvSpPr>
          <p:cNvPr id="8" name="Rectangle 7">
            <a:extLst>
              <a:ext uri="{FF2B5EF4-FFF2-40B4-BE49-F238E27FC236}">
                <a16:creationId xmlns:a16="http://schemas.microsoft.com/office/drawing/2014/main" id="{A70E3D1D-D1C0-CE4B-AAB2-13B895B5424F}"/>
              </a:ext>
            </a:extLst>
          </p:cNvPr>
          <p:cNvSpPr/>
          <p:nvPr userDrawn="1"/>
        </p:nvSpPr>
        <p:spPr>
          <a:xfrm>
            <a:off x="0" y="0"/>
            <a:ext cx="215900" cy="2571750"/>
          </a:xfrm>
          <a:prstGeom prst="rect">
            <a:avLst/>
          </a:prstGeom>
          <a:solidFill>
            <a:srgbClr val="2046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9" name="Rectangle 8">
            <a:extLst>
              <a:ext uri="{FF2B5EF4-FFF2-40B4-BE49-F238E27FC236}">
                <a16:creationId xmlns:a16="http://schemas.microsoft.com/office/drawing/2014/main" id="{8936BCC4-5D77-7B41-AC08-7E1F66CCE45F}"/>
              </a:ext>
            </a:extLst>
          </p:cNvPr>
          <p:cNvSpPr/>
          <p:nvPr userDrawn="1"/>
        </p:nvSpPr>
        <p:spPr>
          <a:xfrm>
            <a:off x="0" y="2571750"/>
            <a:ext cx="215900" cy="2571750"/>
          </a:xfrm>
          <a:prstGeom prst="rect">
            <a:avLst/>
          </a:prstGeom>
          <a:solidFill>
            <a:srgbClr val="2F9C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10" name="Straight Connector 55">
            <a:extLst>
              <a:ext uri="{FF2B5EF4-FFF2-40B4-BE49-F238E27FC236}">
                <a16:creationId xmlns:a16="http://schemas.microsoft.com/office/drawing/2014/main" id="{26EA9F77-F733-E24D-94C9-4CBF860ED091}"/>
              </a:ext>
            </a:extLst>
          </p:cNvPr>
          <p:cNvCxnSpPr/>
          <p:nvPr userDrawn="1"/>
        </p:nvCxnSpPr>
        <p:spPr>
          <a:xfrm>
            <a:off x="648261" y="1132339"/>
            <a:ext cx="444000" cy="0"/>
          </a:xfrm>
          <a:prstGeom prst="line">
            <a:avLst/>
          </a:prstGeom>
          <a:ln w="28575">
            <a:solidFill>
              <a:srgbClr val="D90368"/>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68970371"/>
      </p:ext>
    </p:extLst>
  </p:cSld>
  <p:clrMapOvr>
    <a:masterClrMapping/>
  </p:clrMapOvr>
  <p:extLst>
    <p:ext uri="{DCECCB84-F9BA-43D5-87BE-67443E8EF086}">
      <p15:sldGuideLst xmlns:p15="http://schemas.microsoft.com/office/powerpoint/2012/main">
        <p15:guide id="1" orient="horz" pos="486" userDrawn="1">
          <p15:clr>
            <a:srgbClr val="FBAE40"/>
          </p15:clr>
        </p15:guide>
        <p15:guide id="2" orient="horz" pos="554"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Titre2lignes et contenu">
    <p:bg>
      <p:bgPr>
        <a:solidFill>
          <a:srgbClr val="2F9C67">
            <a:alpha val="9598"/>
          </a:srgbClr>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28650" y="537795"/>
            <a:ext cx="7886700" cy="590931"/>
          </a:xfrm>
        </p:spPr>
        <p:txBody>
          <a:bodyPr/>
          <a:lstStyle>
            <a:lvl1pPr>
              <a:defRPr sz="1800" cap="all" baseline="0"/>
            </a:lvl1pPr>
          </a:lstStyle>
          <a:p>
            <a:r>
              <a:rPr lang="fr-FR" dirty="0"/>
              <a:t>MODIFIEZ LE STYLE </a:t>
            </a:r>
            <a:br>
              <a:rPr lang="fr-FR" dirty="0"/>
            </a:br>
            <a:r>
              <a:rPr lang="fr-FR" dirty="0"/>
              <a:t>DU TITRE</a:t>
            </a:r>
            <a:endParaRPr lang="en-US" dirty="0"/>
          </a:p>
        </p:txBody>
      </p:sp>
      <p:sp>
        <p:nvSpPr>
          <p:cNvPr id="3" name="Content Placeholder 2"/>
          <p:cNvSpPr>
            <a:spLocks noGrp="1"/>
          </p:cNvSpPr>
          <p:nvPr>
            <p:ph idx="1"/>
          </p:nvPr>
        </p:nvSpPr>
        <p:spPr/>
        <p:txBody>
          <a:bodyPr>
            <a:normAutofit/>
          </a:bodyPr>
          <a:lstStyle>
            <a:lvl1pPr marL="171450" marR="0" indent="-171450" algn="l" defTabSz="685800" rtl="0" eaLnBrk="1" fontAlgn="auto" latinLnBrk="0" hangingPunct="1">
              <a:lnSpc>
                <a:spcPts val="1540"/>
              </a:lnSpc>
              <a:spcBef>
                <a:spcPts val="750"/>
              </a:spcBef>
              <a:spcAft>
                <a:spcPts val="0"/>
              </a:spcAft>
              <a:buClr>
                <a:srgbClr val="204669"/>
              </a:buClr>
              <a:buSzTx/>
              <a:buFont typeface="Arial" panose="020B0604020202020204" pitchFamily="34" charset="0"/>
              <a:buChar char="•"/>
              <a:tabLst/>
              <a:defRPr sz="1200"/>
            </a:lvl1pPr>
          </a:lstStyle>
          <a:p>
            <a:pPr lvl="0"/>
            <a:r>
              <a:rPr lang="fr-FR" dirty="0"/>
              <a:t>Cliquez pour modifier les styles du texte du masque</a:t>
            </a:r>
          </a:p>
          <a:p>
            <a:pPr marL="171450" marR="0" lvl="0" indent="-171450" algn="l" defTabSz="685800" rtl="0" eaLnBrk="1" fontAlgn="auto" latinLnBrk="0" hangingPunct="1">
              <a:lnSpc>
                <a:spcPts val="1540"/>
              </a:lnSpc>
              <a:spcBef>
                <a:spcPts val="750"/>
              </a:spcBef>
              <a:spcAft>
                <a:spcPts val="0"/>
              </a:spcAft>
              <a:buClr>
                <a:srgbClr val="204669"/>
              </a:buClr>
              <a:buSzTx/>
              <a:buFont typeface="Arial" panose="020B0604020202020204" pitchFamily="34" charset="0"/>
              <a:buChar char="•"/>
              <a:tabLst/>
              <a:defRPr/>
            </a:pPr>
            <a:r>
              <a:rPr lang="fr-FR" dirty="0"/>
              <a:t>Cliquez pour modifier les styles du texte du masque</a:t>
            </a:r>
          </a:p>
          <a:p>
            <a:pPr lvl="0"/>
            <a:endParaRPr lang="fr-FR" dirty="0"/>
          </a:p>
        </p:txBody>
      </p:sp>
      <p:sp>
        <p:nvSpPr>
          <p:cNvPr id="4" name="Date Placeholder 3"/>
          <p:cNvSpPr>
            <a:spLocks noGrp="1"/>
          </p:cNvSpPr>
          <p:nvPr>
            <p:ph type="dt" sz="half" idx="10"/>
          </p:nvPr>
        </p:nvSpPr>
        <p:spPr/>
        <p:txBody>
          <a:bodyPr/>
          <a:lstStyle/>
          <a:p>
            <a:fld id="{BF28C12E-EC51-9B4C-8F1D-972D2A6352E0}" type="datetimeFigureOut">
              <a:t>11/04/2022</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2FCF3803-D53F-D949-8B94-05B7A9B04541}" type="slidenum">
              <a:t>‹N°›</a:t>
            </a:fld>
            <a:endParaRPr lang="fr-FR"/>
          </a:p>
        </p:txBody>
      </p:sp>
      <p:pic>
        <p:nvPicPr>
          <p:cNvPr id="7" name="Google Shape;465;p26" descr="Uma imagem com texto&#10;&#10;Descrição gerada automaticamente">
            <a:extLst>
              <a:ext uri="{FF2B5EF4-FFF2-40B4-BE49-F238E27FC236}">
                <a16:creationId xmlns:a16="http://schemas.microsoft.com/office/drawing/2014/main" id="{0F11E9ED-9324-4642-BEA1-F3D27DE65F57}"/>
              </a:ext>
            </a:extLst>
          </p:cNvPr>
          <p:cNvPicPr preferRelativeResize="0"/>
          <p:nvPr userDrawn="1"/>
        </p:nvPicPr>
        <p:blipFill rotWithShape="1">
          <a:blip r:embed="rId2">
            <a:alphaModFix/>
          </a:blip>
          <a:srcRect/>
          <a:stretch/>
        </p:blipFill>
        <p:spPr>
          <a:xfrm>
            <a:off x="6946922" y="4721902"/>
            <a:ext cx="2013224" cy="309036"/>
          </a:xfrm>
          <a:prstGeom prst="rect">
            <a:avLst/>
          </a:prstGeom>
          <a:noFill/>
          <a:ln>
            <a:noFill/>
          </a:ln>
        </p:spPr>
      </p:pic>
      <p:sp>
        <p:nvSpPr>
          <p:cNvPr id="8" name="Rectangle 7">
            <a:extLst>
              <a:ext uri="{FF2B5EF4-FFF2-40B4-BE49-F238E27FC236}">
                <a16:creationId xmlns:a16="http://schemas.microsoft.com/office/drawing/2014/main" id="{A70E3D1D-D1C0-CE4B-AAB2-13B895B5424F}"/>
              </a:ext>
            </a:extLst>
          </p:cNvPr>
          <p:cNvSpPr/>
          <p:nvPr userDrawn="1"/>
        </p:nvSpPr>
        <p:spPr>
          <a:xfrm>
            <a:off x="0" y="0"/>
            <a:ext cx="215900" cy="2571750"/>
          </a:xfrm>
          <a:prstGeom prst="rect">
            <a:avLst/>
          </a:prstGeom>
          <a:solidFill>
            <a:srgbClr val="2046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9" name="Rectangle 8">
            <a:extLst>
              <a:ext uri="{FF2B5EF4-FFF2-40B4-BE49-F238E27FC236}">
                <a16:creationId xmlns:a16="http://schemas.microsoft.com/office/drawing/2014/main" id="{8936BCC4-5D77-7B41-AC08-7E1F66CCE45F}"/>
              </a:ext>
            </a:extLst>
          </p:cNvPr>
          <p:cNvSpPr/>
          <p:nvPr userDrawn="1"/>
        </p:nvSpPr>
        <p:spPr>
          <a:xfrm>
            <a:off x="0" y="2571750"/>
            <a:ext cx="215900" cy="2571750"/>
          </a:xfrm>
          <a:prstGeom prst="rect">
            <a:avLst/>
          </a:prstGeom>
          <a:solidFill>
            <a:srgbClr val="2F9C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10" name="Straight Connector 55">
            <a:extLst>
              <a:ext uri="{FF2B5EF4-FFF2-40B4-BE49-F238E27FC236}">
                <a16:creationId xmlns:a16="http://schemas.microsoft.com/office/drawing/2014/main" id="{26EA9F77-F733-E24D-94C9-4CBF860ED091}"/>
              </a:ext>
            </a:extLst>
          </p:cNvPr>
          <p:cNvCxnSpPr/>
          <p:nvPr userDrawn="1"/>
        </p:nvCxnSpPr>
        <p:spPr>
          <a:xfrm>
            <a:off x="648261" y="1132339"/>
            <a:ext cx="444000" cy="0"/>
          </a:xfrm>
          <a:prstGeom prst="line">
            <a:avLst/>
          </a:prstGeom>
          <a:ln w="28575">
            <a:solidFill>
              <a:srgbClr val="D90368"/>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90127570"/>
      </p:ext>
    </p:extLst>
  </p:cSld>
  <p:clrMapOvr>
    <a:masterClrMapping/>
  </p:clrMapOvr>
  <p:extLst>
    <p:ext uri="{DCECCB84-F9BA-43D5-87BE-67443E8EF086}">
      <p15:sldGuideLst xmlns:p15="http://schemas.microsoft.com/office/powerpoint/2012/main">
        <p15:guide id="1" orient="horz" pos="486" userDrawn="1">
          <p15:clr>
            <a:srgbClr val="FBAE40"/>
          </p15:clr>
        </p15:guide>
        <p15:guide id="2" orient="horz" pos="554" userDrawn="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bg>
      <p:bgPr>
        <a:solidFill>
          <a:srgbClr val="2F9C67">
            <a:alpha val="10000"/>
          </a:srgbClr>
        </a:solidFill>
        <a:effectLst/>
      </p:bgPr>
    </p:b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F28C12E-EC51-9B4C-8F1D-972D2A6352E0}" type="datetimeFigureOut">
              <a:t>11/04/2022</a:t>
            </a:fld>
            <a:endParaRPr lang="fr-FR"/>
          </a:p>
        </p:txBody>
      </p:sp>
      <p:sp>
        <p:nvSpPr>
          <p:cNvPr id="3" name="Footer Placeholder 2"/>
          <p:cNvSpPr>
            <a:spLocks noGrp="1"/>
          </p:cNvSpPr>
          <p:nvPr>
            <p:ph type="ftr" sz="quarter" idx="11"/>
          </p:nvPr>
        </p:nvSpPr>
        <p:spPr/>
        <p:txBody>
          <a:bodyPr/>
          <a:lstStyle/>
          <a:p>
            <a:endParaRPr lang="fr-FR"/>
          </a:p>
        </p:txBody>
      </p:sp>
      <p:sp>
        <p:nvSpPr>
          <p:cNvPr id="4" name="Slide Number Placeholder 3"/>
          <p:cNvSpPr>
            <a:spLocks noGrp="1"/>
          </p:cNvSpPr>
          <p:nvPr>
            <p:ph type="sldNum" sz="quarter" idx="12"/>
          </p:nvPr>
        </p:nvSpPr>
        <p:spPr/>
        <p:txBody>
          <a:bodyPr/>
          <a:lstStyle/>
          <a:p>
            <a:fld id="{2FCF3803-D53F-D949-8B94-05B7A9B04541}" type="slidenum">
              <a:t>‹N°›</a:t>
            </a:fld>
            <a:endParaRPr lang="fr-FR"/>
          </a:p>
        </p:txBody>
      </p:sp>
      <p:pic>
        <p:nvPicPr>
          <p:cNvPr id="5" name="Google Shape;465;p26" descr="Uma imagem com texto&#10;&#10;Descrição gerada automaticamente">
            <a:extLst>
              <a:ext uri="{FF2B5EF4-FFF2-40B4-BE49-F238E27FC236}">
                <a16:creationId xmlns:a16="http://schemas.microsoft.com/office/drawing/2014/main" id="{50AFC060-56BB-684A-BF96-33ED1E4224FE}"/>
              </a:ext>
            </a:extLst>
          </p:cNvPr>
          <p:cNvPicPr preferRelativeResize="0"/>
          <p:nvPr userDrawn="1"/>
        </p:nvPicPr>
        <p:blipFill rotWithShape="1">
          <a:blip r:embed="rId2">
            <a:alphaModFix/>
          </a:blip>
          <a:srcRect/>
          <a:stretch/>
        </p:blipFill>
        <p:spPr>
          <a:xfrm>
            <a:off x="6946922" y="4721902"/>
            <a:ext cx="2013224" cy="309036"/>
          </a:xfrm>
          <a:prstGeom prst="rect">
            <a:avLst/>
          </a:prstGeom>
          <a:noFill/>
          <a:ln>
            <a:noFill/>
          </a:ln>
        </p:spPr>
      </p:pic>
      <p:sp>
        <p:nvSpPr>
          <p:cNvPr id="6" name="Rectangle 5">
            <a:extLst>
              <a:ext uri="{FF2B5EF4-FFF2-40B4-BE49-F238E27FC236}">
                <a16:creationId xmlns:a16="http://schemas.microsoft.com/office/drawing/2014/main" id="{30732601-92C5-FB47-9385-C112E4E42C1B}"/>
              </a:ext>
            </a:extLst>
          </p:cNvPr>
          <p:cNvSpPr/>
          <p:nvPr userDrawn="1"/>
        </p:nvSpPr>
        <p:spPr>
          <a:xfrm>
            <a:off x="0" y="0"/>
            <a:ext cx="215900" cy="2571750"/>
          </a:xfrm>
          <a:prstGeom prst="rect">
            <a:avLst/>
          </a:prstGeom>
          <a:solidFill>
            <a:srgbClr val="2046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 name="Rectangle 6">
            <a:extLst>
              <a:ext uri="{FF2B5EF4-FFF2-40B4-BE49-F238E27FC236}">
                <a16:creationId xmlns:a16="http://schemas.microsoft.com/office/drawing/2014/main" id="{0ECDADAD-AB9A-104F-A8BF-6AE380C2D5F6}"/>
              </a:ext>
            </a:extLst>
          </p:cNvPr>
          <p:cNvSpPr/>
          <p:nvPr userDrawn="1"/>
        </p:nvSpPr>
        <p:spPr>
          <a:xfrm>
            <a:off x="0" y="2571750"/>
            <a:ext cx="215900" cy="2571750"/>
          </a:xfrm>
          <a:prstGeom prst="rect">
            <a:avLst/>
          </a:prstGeom>
          <a:solidFill>
            <a:srgbClr val="2F9C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141173270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841772"/>
            <a:ext cx="6858000" cy="1790700"/>
          </a:xfrm>
        </p:spPr>
        <p:txBody>
          <a:bodyPr anchor="b"/>
          <a:lstStyle>
            <a:lvl1pPr algn="ctr">
              <a:defRPr sz="4500"/>
            </a:lvl1pPr>
          </a:lstStyle>
          <a:p>
            <a:r>
              <a:rPr lang="fr-FR" dirty="0"/>
              <a:t>Modifiez le style du titre</a:t>
            </a:r>
            <a:endParaRPr lang="en-US" dirty="0"/>
          </a:p>
        </p:txBody>
      </p:sp>
      <p:sp>
        <p:nvSpPr>
          <p:cNvPr id="3" name="Subtitle 2"/>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fr-FR" dirty="0"/>
              <a:t>Modifiez le style des sous-titres du masque</a:t>
            </a:r>
            <a:endParaRPr lang="en-US" dirty="0"/>
          </a:p>
        </p:txBody>
      </p:sp>
      <p:sp>
        <p:nvSpPr>
          <p:cNvPr id="4" name="Date Placeholder 3"/>
          <p:cNvSpPr>
            <a:spLocks noGrp="1"/>
          </p:cNvSpPr>
          <p:nvPr>
            <p:ph type="dt" sz="half" idx="10"/>
          </p:nvPr>
        </p:nvSpPr>
        <p:spPr/>
        <p:txBody>
          <a:bodyPr/>
          <a:lstStyle/>
          <a:p>
            <a:fld id="{BF28C12E-EC51-9B4C-8F1D-972D2A6352E0}" type="datetimeFigureOut">
              <a:t>11/04/2022</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2FCF3803-D53F-D949-8B94-05B7A9B04541}" type="slidenum">
              <a:t>‹N°›</a:t>
            </a:fld>
            <a:endParaRPr lang="fr-FR"/>
          </a:p>
        </p:txBody>
      </p:sp>
    </p:spTree>
    <p:extLst>
      <p:ext uri="{BB962C8B-B14F-4D97-AF65-F5344CB8AC3E}">
        <p14:creationId xmlns:p14="http://schemas.microsoft.com/office/powerpoint/2010/main" val="90153060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le 1"/>
          <p:cNvSpPr>
            <a:spLocks noGrp="1"/>
          </p:cNvSpPr>
          <p:nvPr>
            <p:ph type="title"/>
          </p:nvPr>
        </p:nvSpPr>
        <p:spPr>
          <a:xfrm>
            <a:off x="623888" y="1282304"/>
            <a:ext cx="7886700" cy="2139553"/>
          </a:xfrm>
        </p:spPr>
        <p:txBody>
          <a:bodyPr anchor="b"/>
          <a:lstStyle>
            <a:lvl1pPr>
              <a:defRPr sz="4500"/>
            </a:lvl1pPr>
          </a:lstStyle>
          <a:p>
            <a:r>
              <a:rPr lang="fr-FR" dirty="0"/>
              <a:t>Modifiez le style du titre</a:t>
            </a:r>
            <a:endParaRPr lang="en-US" dirty="0"/>
          </a:p>
        </p:txBody>
      </p:sp>
      <p:sp>
        <p:nvSpPr>
          <p:cNvPr id="3" name="Text Placeholder 2"/>
          <p:cNvSpPr>
            <a:spLocks noGrp="1"/>
          </p:cNvSpPr>
          <p:nvPr>
            <p:ph type="body" idx="1"/>
          </p:nvPr>
        </p:nvSpPr>
        <p:spPr>
          <a:xfrm>
            <a:off x="623888" y="3442098"/>
            <a:ext cx="7886700" cy="1125140"/>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fr-FR" dirty="0"/>
              <a:t>Cliquez pour modifier les styles du texte du masque</a:t>
            </a:r>
          </a:p>
        </p:txBody>
      </p:sp>
      <p:sp>
        <p:nvSpPr>
          <p:cNvPr id="4" name="Date Placeholder 3"/>
          <p:cNvSpPr>
            <a:spLocks noGrp="1"/>
          </p:cNvSpPr>
          <p:nvPr>
            <p:ph type="dt" sz="half" idx="10"/>
          </p:nvPr>
        </p:nvSpPr>
        <p:spPr/>
        <p:txBody>
          <a:bodyPr/>
          <a:lstStyle/>
          <a:p>
            <a:fld id="{BF28C12E-EC51-9B4C-8F1D-972D2A6352E0}" type="datetimeFigureOut">
              <a:t>11/04/2022</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2FCF3803-D53F-D949-8B94-05B7A9B04541}" type="slidenum">
              <a:t>‹N°›</a:t>
            </a:fld>
            <a:endParaRPr lang="fr-FR"/>
          </a:p>
        </p:txBody>
      </p:sp>
    </p:spTree>
    <p:extLst>
      <p:ext uri="{BB962C8B-B14F-4D97-AF65-F5344CB8AC3E}">
        <p14:creationId xmlns:p14="http://schemas.microsoft.com/office/powerpoint/2010/main" val="42714301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4.xml"/><Relationship Id="rId3" Type="http://schemas.openxmlformats.org/officeDocument/2006/relationships/slideLayout" Target="../slideLayouts/slideLayout19.xml"/><Relationship Id="rId7" Type="http://schemas.openxmlformats.org/officeDocument/2006/relationships/slideLayout" Target="../slideLayouts/slideLayout23.xml"/><Relationship Id="rId2" Type="http://schemas.openxmlformats.org/officeDocument/2006/relationships/slideLayout" Target="../slideLayouts/slideLayout18.xml"/><Relationship Id="rId1" Type="http://schemas.openxmlformats.org/officeDocument/2006/relationships/slideLayout" Target="../slideLayouts/slideLayout17.xml"/><Relationship Id="rId6" Type="http://schemas.openxmlformats.org/officeDocument/2006/relationships/slideLayout" Target="../slideLayouts/slideLayout22.xml"/><Relationship Id="rId11" Type="http://schemas.openxmlformats.org/officeDocument/2006/relationships/theme" Target="../theme/theme2.xml"/><Relationship Id="rId5" Type="http://schemas.openxmlformats.org/officeDocument/2006/relationships/slideLayout" Target="../slideLayouts/slideLayout21.xml"/><Relationship Id="rId10" Type="http://schemas.openxmlformats.org/officeDocument/2006/relationships/slideLayout" Target="../slideLayouts/slideLayout26.xml"/><Relationship Id="rId4" Type="http://schemas.openxmlformats.org/officeDocument/2006/relationships/slideLayout" Target="../slideLayouts/slideLayout20.xml"/><Relationship Id="rId9" Type="http://schemas.openxmlformats.org/officeDocument/2006/relationships/slideLayout" Target="../slideLayouts/slideLayout2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537795"/>
            <a:ext cx="7886700" cy="341632"/>
          </a:xfrm>
          <a:prstGeom prst="rect">
            <a:avLst/>
          </a:prstGeom>
        </p:spPr>
        <p:txBody>
          <a:bodyPr vert="horz" lIns="0" tIns="45720" rIns="91440" bIns="45720" rtlCol="0" anchor="t" anchorCtr="0">
            <a:spAutoFit/>
          </a:bodyPr>
          <a:lstStyle/>
          <a:p>
            <a:r>
              <a:rPr lang="fr-FR" dirty="0"/>
              <a:t>MODIFIEZ LE STYLE DU TITRE</a:t>
            </a:r>
            <a:endParaRPr lang="en-US" dirty="0"/>
          </a:p>
        </p:txBody>
      </p:sp>
      <p:sp>
        <p:nvSpPr>
          <p:cNvPr id="3" name="Text Placeholder 2"/>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endParaRPr lang="en-US" dirty="0"/>
          </a:p>
        </p:txBody>
      </p:sp>
      <p:sp>
        <p:nvSpPr>
          <p:cNvPr id="4" name="Date Placeholder 3"/>
          <p:cNvSpPr>
            <a:spLocks noGrp="1"/>
          </p:cNvSpPr>
          <p:nvPr>
            <p:ph type="dt" sz="half" idx="2"/>
          </p:nvPr>
        </p:nvSpPr>
        <p:spPr>
          <a:xfrm>
            <a:off x="628650" y="4767263"/>
            <a:ext cx="2057400" cy="273844"/>
          </a:xfrm>
          <a:prstGeom prst="rect">
            <a:avLst/>
          </a:prstGeom>
        </p:spPr>
        <p:txBody>
          <a:bodyPr vert="horz" lIns="91440" tIns="45720" rIns="91440" bIns="45720" rtlCol="0" anchor="ctr"/>
          <a:lstStyle>
            <a:lvl1pPr algn="l">
              <a:defRPr sz="900">
                <a:solidFill>
                  <a:schemeClr val="tx1">
                    <a:tint val="75000"/>
                  </a:schemeClr>
                </a:solidFill>
              </a:defRPr>
            </a:lvl1pPr>
          </a:lstStyle>
          <a:p>
            <a:fld id="{BF28C12E-EC51-9B4C-8F1D-972D2A6352E0}" type="datetimeFigureOut">
              <a:t>11/04/2022</a:t>
            </a:fld>
            <a:endParaRPr lang="fr-FR"/>
          </a:p>
        </p:txBody>
      </p:sp>
      <p:sp>
        <p:nvSpPr>
          <p:cNvPr id="5" name="Footer Placeholder 4"/>
          <p:cNvSpPr>
            <a:spLocks noGrp="1"/>
          </p:cNvSpPr>
          <p:nvPr>
            <p:ph type="ftr" sz="quarter" idx="3"/>
          </p:nvPr>
        </p:nvSpPr>
        <p:spPr>
          <a:xfrm>
            <a:off x="3028950" y="4767263"/>
            <a:ext cx="30861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fr-FR"/>
          </a:p>
        </p:txBody>
      </p:sp>
      <p:sp>
        <p:nvSpPr>
          <p:cNvPr id="6" name="Slide Number Placeholder 5"/>
          <p:cNvSpPr>
            <a:spLocks noGrp="1"/>
          </p:cNvSpPr>
          <p:nvPr>
            <p:ph type="sldNum" sz="quarter" idx="4"/>
          </p:nvPr>
        </p:nvSpPr>
        <p:spPr>
          <a:xfrm>
            <a:off x="6457950" y="4767263"/>
            <a:ext cx="2057400" cy="273844"/>
          </a:xfrm>
          <a:prstGeom prst="rect">
            <a:avLst/>
          </a:prstGeom>
        </p:spPr>
        <p:txBody>
          <a:bodyPr vert="horz" lIns="91440" tIns="45720" rIns="91440" bIns="45720" rtlCol="0" anchor="ctr"/>
          <a:lstStyle>
            <a:lvl1pPr algn="r">
              <a:defRPr sz="900">
                <a:solidFill>
                  <a:schemeClr val="tx1">
                    <a:tint val="75000"/>
                  </a:schemeClr>
                </a:solidFill>
              </a:defRPr>
            </a:lvl1pPr>
          </a:lstStyle>
          <a:p>
            <a:fld id="{2FCF3803-D53F-D949-8B94-05B7A9B04541}" type="slidenum">
              <a:t>‹N°›</a:t>
            </a:fld>
            <a:endParaRPr lang="fr-FR"/>
          </a:p>
        </p:txBody>
      </p:sp>
    </p:spTree>
    <p:extLst>
      <p:ext uri="{BB962C8B-B14F-4D97-AF65-F5344CB8AC3E}">
        <p14:creationId xmlns:p14="http://schemas.microsoft.com/office/powerpoint/2010/main" val="4096800940"/>
      </p:ext>
    </p:extLst>
  </p:cSld>
  <p:clrMap bg1="lt1" tx1="dk1" bg2="lt2" tx2="dk2" accent1="accent1" accent2="accent2" accent3="accent3" accent4="accent4" accent5="accent5" accent6="accent6" hlink="hlink" folHlink="folHlink"/>
  <p:sldLayoutIdLst>
    <p:sldLayoutId id="2147483662" r:id="rId1"/>
    <p:sldLayoutId id="2147483685" r:id="rId2"/>
    <p:sldLayoutId id="2147483687" r:id="rId3"/>
    <p:sldLayoutId id="2147483679" r:id="rId4"/>
    <p:sldLayoutId id="2147483684" r:id="rId5"/>
    <p:sldLayoutId id="2147483686" r:id="rId6"/>
    <p:sldLayoutId id="2147483667" r:id="rId7"/>
    <p:sldLayoutId id="2147483661" r:id="rId8"/>
    <p:sldLayoutId id="2147483663" r:id="rId9"/>
    <p:sldLayoutId id="2147483664" r:id="rId10"/>
    <p:sldLayoutId id="2147483665" r:id="rId11"/>
    <p:sldLayoutId id="2147483666" r:id="rId12"/>
    <p:sldLayoutId id="2147483668" r:id="rId13"/>
    <p:sldLayoutId id="2147483669" r:id="rId14"/>
    <p:sldLayoutId id="2147483670" r:id="rId15"/>
    <p:sldLayoutId id="2147483671" r:id="rId16"/>
  </p:sldLayoutIdLst>
  <p:txStyles>
    <p:titleStyle>
      <a:lvl1pPr algn="l" defTabSz="685800" rtl="0" eaLnBrk="1" latinLnBrk="0" hangingPunct="1">
        <a:lnSpc>
          <a:spcPct val="90000"/>
        </a:lnSpc>
        <a:spcBef>
          <a:spcPct val="0"/>
        </a:spcBef>
        <a:buNone/>
        <a:defRPr sz="1800" b="1" i="0" kern="1200">
          <a:solidFill>
            <a:srgbClr val="2F9C67"/>
          </a:solidFill>
          <a:latin typeface="Montserrat" pitchFamily="2" charset="77"/>
          <a:ea typeface="+mj-ea"/>
          <a:cs typeface="+mj-cs"/>
        </a:defRPr>
      </a:lvl1pPr>
    </p:titleStyle>
    <p:bodyStyle>
      <a:lvl1pPr marL="171450" indent="-171450" algn="l" defTabSz="685800" rtl="0" eaLnBrk="1" latinLnBrk="0" hangingPunct="1">
        <a:lnSpc>
          <a:spcPct val="90000"/>
        </a:lnSpc>
        <a:spcBef>
          <a:spcPts val="750"/>
        </a:spcBef>
        <a:buClr>
          <a:srgbClr val="204669"/>
        </a:buClr>
        <a:buFont typeface="Arial" panose="020B0604020202020204" pitchFamily="34" charset="0"/>
        <a:buChar char="•"/>
        <a:defRPr sz="2000" b="0" i="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1pPr>
      <a:lvl2pPr marL="514350" indent="-171450" algn="l" defTabSz="685800" rtl="0" eaLnBrk="1" latinLnBrk="0" hangingPunct="1">
        <a:lnSpc>
          <a:spcPct val="90000"/>
        </a:lnSpc>
        <a:spcBef>
          <a:spcPts val="375"/>
        </a:spcBef>
        <a:buClr>
          <a:srgbClr val="204669"/>
        </a:buClr>
        <a:buFont typeface="Arial" panose="020B0604020202020204" pitchFamily="34" charset="0"/>
        <a:buChar char="•"/>
        <a:defRPr sz="1800" b="0" i="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2pPr>
      <a:lvl3pPr marL="857250" indent="-171450" algn="l" defTabSz="685800" rtl="0" eaLnBrk="1" latinLnBrk="0" hangingPunct="1">
        <a:lnSpc>
          <a:spcPct val="90000"/>
        </a:lnSpc>
        <a:spcBef>
          <a:spcPts val="375"/>
        </a:spcBef>
        <a:buClr>
          <a:srgbClr val="204669"/>
        </a:buClr>
        <a:buFont typeface="Arial" panose="020B0604020202020204" pitchFamily="34" charset="0"/>
        <a:buChar char="•"/>
        <a:defRPr sz="1500" b="0" i="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3pPr>
      <a:lvl4pPr marL="1200150" indent="-171450" algn="l" defTabSz="685800" rtl="0" eaLnBrk="1" latinLnBrk="0" hangingPunct="1">
        <a:lnSpc>
          <a:spcPct val="90000"/>
        </a:lnSpc>
        <a:spcBef>
          <a:spcPts val="375"/>
        </a:spcBef>
        <a:buClr>
          <a:srgbClr val="204669"/>
        </a:buClr>
        <a:buFont typeface="Arial" panose="020B0604020202020204" pitchFamily="34" charset="0"/>
        <a:buChar char="•"/>
        <a:defRPr sz="1350" b="0" i="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4pPr>
      <a:lvl5pPr marL="1543050" indent="-171450" algn="l" defTabSz="685800" rtl="0" eaLnBrk="1" latinLnBrk="0" hangingPunct="1">
        <a:lnSpc>
          <a:spcPct val="90000"/>
        </a:lnSpc>
        <a:spcBef>
          <a:spcPts val="375"/>
        </a:spcBef>
        <a:buClr>
          <a:srgbClr val="204669"/>
        </a:buClr>
        <a:buFont typeface="Arial" panose="020B0604020202020204" pitchFamily="34" charset="0"/>
        <a:buChar char="•"/>
        <a:defRPr sz="1350" b="0" i="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Espace réservé du titre 1">
            <a:extLst>
              <a:ext uri="{FF2B5EF4-FFF2-40B4-BE49-F238E27FC236}">
                <a16:creationId xmlns:a16="http://schemas.microsoft.com/office/drawing/2014/main" id="{AF406DD1-E112-9E47-A65C-841964A179D6}"/>
              </a:ext>
            </a:extLst>
          </p:cNvPr>
          <p:cNvSpPr>
            <a:spLocks noGrp="1"/>
          </p:cNvSpPr>
          <p:nvPr>
            <p:ph type="title"/>
          </p:nvPr>
        </p:nvSpPr>
        <p:spPr>
          <a:xfrm>
            <a:off x="628650" y="274638"/>
            <a:ext cx="7886700" cy="993775"/>
          </a:xfrm>
          <a:prstGeom prst="rect">
            <a:avLst/>
          </a:prstGeom>
        </p:spPr>
        <p:txBody>
          <a:bodyPr vert="horz" lIns="91440" tIns="45720" rIns="91440" bIns="45720" rtlCol="0" anchor="ctr">
            <a:normAutofit/>
          </a:bodyPr>
          <a:lstStyle/>
          <a:p>
            <a:r>
              <a:rPr lang="fr-FR"/>
              <a:t>Modifiez le style du titre</a:t>
            </a:r>
          </a:p>
        </p:txBody>
      </p:sp>
      <p:sp>
        <p:nvSpPr>
          <p:cNvPr id="3" name="Espace réservé du texte 2">
            <a:extLst>
              <a:ext uri="{FF2B5EF4-FFF2-40B4-BE49-F238E27FC236}">
                <a16:creationId xmlns:a16="http://schemas.microsoft.com/office/drawing/2014/main" id="{DBCB26E3-F185-7849-A3F2-136234646DF5}"/>
              </a:ext>
            </a:extLst>
          </p:cNvPr>
          <p:cNvSpPr>
            <a:spLocks noGrp="1"/>
          </p:cNvSpPr>
          <p:nvPr>
            <p:ph type="body" idx="1"/>
          </p:nvPr>
        </p:nvSpPr>
        <p:spPr>
          <a:xfrm>
            <a:off x="628650" y="1370013"/>
            <a:ext cx="7886700" cy="3262312"/>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3E766FAF-3C31-2743-830F-17E78CFB6D7C}"/>
              </a:ext>
            </a:extLst>
          </p:cNvPr>
          <p:cNvSpPr>
            <a:spLocks noGrp="1"/>
          </p:cNvSpPr>
          <p:nvPr>
            <p:ph type="dt" sz="half" idx="2"/>
          </p:nvPr>
        </p:nvSpPr>
        <p:spPr>
          <a:xfrm>
            <a:off x="628650" y="4767263"/>
            <a:ext cx="2057400" cy="274637"/>
          </a:xfrm>
          <a:prstGeom prst="rect">
            <a:avLst/>
          </a:prstGeom>
        </p:spPr>
        <p:txBody>
          <a:bodyPr vert="horz" lIns="91440" tIns="45720" rIns="91440" bIns="45720" rtlCol="0" anchor="ctr"/>
          <a:lstStyle>
            <a:lvl1pPr algn="l">
              <a:defRPr sz="1200">
                <a:solidFill>
                  <a:schemeClr val="tx1">
                    <a:tint val="75000"/>
                  </a:schemeClr>
                </a:solidFill>
              </a:defRPr>
            </a:lvl1pPr>
          </a:lstStyle>
          <a:p>
            <a:fld id="{F2D9700A-5575-4944-8DB4-00964DB9EBCB}" type="datetimeFigureOut">
              <a:t>11/04/2022</a:t>
            </a:fld>
            <a:endParaRPr lang="fr-FR"/>
          </a:p>
        </p:txBody>
      </p:sp>
      <p:sp>
        <p:nvSpPr>
          <p:cNvPr id="5" name="Espace réservé du pied de page 4">
            <a:extLst>
              <a:ext uri="{FF2B5EF4-FFF2-40B4-BE49-F238E27FC236}">
                <a16:creationId xmlns:a16="http://schemas.microsoft.com/office/drawing/2014/main" id="{57C82D28-B658-C24F-A780-61844DB019A7}"/>
              </a:ext>
            </a:extLst>
          </p:cNvPr>
          <p:cNvSpPr>
            <a:spLocks noGrp="1"/>
          </p:cNvSpPr>
          <p:nvPr>
            <p:ph type="ftr" sz="quarter" idx="3"/>
          </p:nvPr>
        </p:nvSpPr>
        <p:spPr>
          <a:xfrm>
            <a:off x="3028950" y="4767263"/>
            <a:ext cx="3086100" cy="274637"/>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a:extLst>
              <a:ext uri="{FF2B5EF4-FFF2-40B4-BE49-F238E27FC236}">
                <a16:creationId xmlns:a16="http://schemas.microsoft.com/office/drawing/2014/main" id="{9B5C94E7-4328-2045-AF7D-74D8F584BFDA}"/>
              </a:ext>
            </a:extLst>
          </p:cNvPr>
          <p:cNvSpPr>
            <a:spLocks noGrp="1"/>
          </p:cNvSpPr>
          <p:nvPr>
            <p:ph type="sldNum" sz="quarter" idx="4"/>
          </p:nvPr>
        </p:nvSpPr>
        <p:spPr>
          <a:xfrm>
            <a:off x="6457950" y="4767263"/>
            <a:ext cx="2057400" cy="274637"/>
          </a:xfrm>
          <a:prstGeom prst="rect">
            <a:avLst/>
          </a:prstGeom>
        </p:spPr>
        <p:txBody>
          <a:bodyPr vert="horz" lIns="91440" tIns="45720" rIns="91440" bIns="45720" rtlCol="0" anchor="ctr"/>
          <a:lstStyle>
            <a:lvl1pPr algn="r">
              <a:defRPr sz="1200">
                <a:solidFill>
                  <a:schemeClr val="tx1">
                    <a:tint val="75000"/>
                  </a:schemeClr>
                </a:solidFill>
              </a:defRPr>
            </a:lvl1pPr>
          </a:lstStyle>
          <a:p>
            <a:fld id="{F15CDB1B-06A7-B849-835D-30BFE4CD0ECB}" type="slidenum">
              <a:t>‹N°›</a:t>
            </a:fld>
            <a:endParaRPr lang="fr-FR"/>
          </a:p>
        </p:txBody>
      </p:sp>
    </p:spTree>
    <p:extLst>
      <p:ext uri="{BB962C8B-B14F-4D97-AF65-F5344CB8AC3E}">
        <p14:creationId xmlns:p14="http://schemas.microsoft.com/office/powerpoint/2010/main" val="3043428744"/>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80" r:id="rId7"/>
    <p:sldLayoutId id="2147483681" r:id="rId8"/>
    <p:sldLayoutId id="2147483682" r:id="rId9"/>
    <p:sldLayoutId id="2147483683" r:id="rId1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18737453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9B583AB-ACBE-0A4D-A783-E677E9C56EE7}"/>
              </a:ext>
            </a:extLst>
          </p:cNvPr>
          <p:cNvSpPr>
            <a:spLocks noGrp="1"/>
          </p:cNvSpPr>
          <p:nvPr>
            <p:ph type="title"/>
          </p:nvPr>
        </p:nvSpPr>
        <p:spPr>
          <a:xfrm>
            <a:off x="628650" y="537795"/>
            <a:ext cx="7886700" cy="341632"/>
          </a:xfrm>
        </p:spPr>
        <p:txBody>
          <a:bodyPr/>
          <a:lstStyle/>
          <a:p>
            <a:r>
              <a:rPr lang="fr-FR"/>
              <a:t>Sequencing qualitative and quantitative methods</a:t>
            </a:r>
          </a:p>
        </p:txBody>
      </p:sp>
      <p:sp>
        <p:nvSpPr>
          <p:cNvPr id="4" name="Espace réservé du contenu 3">
            <a:extLst>
              <a:ext uri="{FF2B5EF4-FFF2-40B4-BE49-F238E27FC236}">
                <a16:creationId xmlns:a16="http://schemas.microsoft.com/office/drawing/2014/main" id="{B53FAC49-B86E-EF4C-ACA1-7CEDCCA1D6F7}"/>
              </a:ext>
            </a:extLst>
          </p:cNvPr>
          <p:cNvSpPr>
            <a:spLocks noGrp="1"/>
          </p:cNvSpPr>
          <p:nvPr>
            <p:ph idx="1"/>
          </p:nvPr>
        </p:nvSpPr>
        <p:spPr>
          <a:xfrm>
            <a:off x="628650" y="1369219"/>
            <a:ext cx="5801026" cy="3263504"/>
          </a:xfrm>
        </p:spPr>
        <p:txBody>
          <a:bodyPr>
            <a:normAutofit/>
          </a:bodyPr>
          <a:lstStyle/>
          <a:p>
            <a:pPr marL="0" indent="0" algn="ctr">
              <a:spcAft>
                <a:spcPts val="600"/>
              </a:spcAft>
              <a:buNone/>
            </a:pPr>
            <a:r>
              <a:rPr lang="fr-FR" b="1">
                <a:latin typeface="Montserrat" pitchFamily="2" charset="77"/>
              </a:rPr>
              <a:t>SIMULTANEOUSLY / SEQUENTIALLY / ITERATIVELY </a:t>
            </a:r>
          </a:p>
          <a:p>
            <a:pPr marL="428625" indent="-228600">
              <a:buClr>
                <a:srgbClr val="2F9C67"/>
              </a:buClr>
              <a:buFont typeface="+mj-lt"/>
              <a:buAutoNum type="arabicPeriod"/>
            </a:pPr>
            <a:r>
              <a:rPr lang="fr-FR"/>
              <a:t>Well-known issue with a population/context that is well known by researcher</a:t>
            </a:r>
          </a:p>
          <a:p>
            <a:pPr marL="428625" indent="-228600">
              <a:buClr>
                <a:srgbClr val="2F9C67"/>
              </a:buClr>
              <a:buFont typeface="+mj-lt"/>
              <a:buAutoNum type="arabicPeriod"/>
            </a:pPr>
            <a:r>
              <a:rPr lang="fr-FR"/>
              <a:t>NEW issue with a population/context that is well known by researcher</a:t>
            </a:r>
          </a:p>
          <a:p>
            <a:pPr marL="428625" indent="-228600">
              <a:buClr>
                <a:srgbClr val="2F9C67"/>
              </a:buClr>
              <a:buFont typeface="+mj-lt"/>
              <a:buAutoNum type="arabicPeriod"/>
            </a:pPr>
            <a:r>
              <a:rPr lang="fr-FR"/>
              <a:t>NEW issue with a population/context that is NOT familiar to the researcher</a:t>
            </a:r>
          </a:p>
          <a:p>
            <a:pPr marL="428625" indent="-228600">
              <a:spcAft>
                <a:spcPts val="600"/>
              </a:spcAft>
              <a:buClr>
                <a:srgbClr val="2F9C67"/>
              </a:buClr>
              <a:buFont typeface="+mj-lt"/>
              <a:buAutoNum type="arabicPeriod"/>
            </a:pPr>
            <a:r>
              <a:rPr lang="fr-FR"/>
              <a:t>Well-known issue with a population/context that is NOT familiar to the researcher</a:t>
            </a:r>
          </a:p>
          <a:p>
            <a:pPr marL="0" lvl="0" indent="0" algn="ctr">
              <a:spcAft>
                <a:spcPts val="600"/>
              </a:spcAft>
              <a:buNone/>
            </a:pPr>
            <a:r>
              <a:rPr lang="fr-FR" b="1">
                <a:solidFill>
                  <a:prstClr val="black"/>
                </a:solidFill>
                <a:latin typeface="Montserrat" pitchFamily="2" charset="77"/>
              </a:rPr>
              <a:t>EXPLAIN / EXPLORE</a:t>
            </a:r>
          </a:p>
          <a:p>
            <a:pPr marL="428625" indent="-228600">
              <a:buClr>
                <a:srgbClr val="2F9C67"/>
              </a:buClr>
              <a:buFont typeface="+mj-lt"/>
              <a:buAutoNum type="arabicPeriod"/>
            </a:pPr>
            <a:endParaRPr lang="fr-FR"/>
          </a:p>
        </p:txBody>
      </p:sp>
    </p:spTree>
    <p:extLst>
      <p:ext uri="{BB962C8B-B14F-4D97-AF65-F5344CB8AC3E}">
        <p14:creationId xmlns:p14="http://schemas.microsoft.com/office/powerpoint/2010/main" val="253070783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9B583AB-ACBE-0A4D-A783-E677E9C56EE7}"/>
              </a:ext>
            </a:extLst>
          </p:cNvPr>
          <p:cNvSpPr>
            <a:spLocks noGrp="1"/>
          </p:cNvSpPr>
          <p:nvPr>
            <p:ph type="title"/>
          </p:nvPr>
        </p:nvSpPr>
        <p:spPr>
          <a:xfrm>
            <a:off x="628650" y="537795"/>
            <a:ext cx="3297464" cy="341632"/>
          </a:xfrm>
        </p:spPr>
        <p:txBody>
          <a:bodyPr/>
          <a:lstStyle/>
          <a:p>
            <a:r>
              <a:rPr lang="fr-FR"/>
              <a:t>Case example</a:t>
            </a:r>
            <a:endParaRPr lang="fr-FR" b="0">
              <a:latin typeface="Montserrat Light" pitchFamily="2" charset="77"/>
            </a:endParaRPr>
          </a:p>
        </p:txBody>
      </p:sp>
      <p:sp>
        <p:nvSpPr>
          <p:cNvPr id="4" name="Espace réservé du contenu 3">
            <a:extLst>
              <a:ext uri="{FF2B5EF4-FFF2-40B4-BE49-F238E27FC236}">
                <a16:creationId xmlns:a16="http://schemas.microsoft.com/office/drawing/2014/main" id="{B53FAC49-B86E-EF4C-ACA1-7CEDCCA1D6F7}"/>
              </a:ext>
            </a:extLst>
          </p:cNvPr>
          <p:cNvSpPr>
            <a:spLocks noGrp="1"/>
          </p:cNvSpPr>
          <p:nvPr>
            <p:ph idx="1"/>
          </p:nvPr>
        </p:nvSpPr>
        <p:spPr>
          <a:xfrm>
            <a:off x="628650" y="1879996"/>
            <a:ext cx="5627007" cy="1523604"/>
          </a:xfrm>
        </p:spPr>
        <p:txBody>
          <a:bodyPr>
            <a:normAutofit/>
          </a:bodyPr>
          <a:lstStyle/>
          <a:p>
            <a:r>
              <a:rPr lang="fr-FR"/>
              <a:t>Why might qualitative data be more important at the earlier stages of the product development? </a:t>
            </a:r>
          </a:p>
          <a:p>
            <a:r>
              <a:rPr lang="fr-FR"/>
              <a:t>Why might quantitative data be more important at later stages of the product development?</a:t>
            </a:r>
          </a:p>
        </p:txBody>
      </p:sp>
      <p:sp>
        <p:nvSpPr>
          <p:cNvPr id="5" name="Ellipse 4">
            <a:extLst>
              <a:ext uri="{FF2B5EF4-FFF2-40B4-BE49-F238E27FC236}">
                <a16:creationId xmlns:a16="http://schemas.microsoft.com/office/drawing/2014/main" id="{767FE255-42A3-FD45-B50C-E0D034840C3C}"/>
              </a:ext>
            </a:extLst>
          </p:cNvPr>
          <p:cNvSpPr/>
          <p:nvPr/>
        </p:nvSpPr>
        <p:spPr>
          <a:xfrm>
            <a:off x="7103356" y="367818"/>
            <a:ext cx="1584176" cy="1584176"/>
          </a:xfrm>
          <a:prstGeom prst="ellipse">
            <a:avLst/>
          </a:prstGeom>
          <a:solidFill>
            <a:srgbClr val="FCCF9E">
              <a:alpha val="10000"/>
            </a:srgbClr>
          </a:solidFill>
          <a:ln w="6350">
            <a:solidFill>
              <a:srgbClr val="FCCF9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6" name="Image 5">
            <a:extLst>
              <a:ext uri="{FF2B5EF4-FFF2-40B4-BE49-F238E27FC236}">
                <a16:creationId xmlns:a16="http://schemas.microsoft.com/office/drawing/2014/main" id="{71AA26B8-F065-1645-AF07-B7C7F22B96C5}"/>
              </a:ext>
            </a:extLst>
          </p:cNvPr>
          <p:cNvPicPr>
            <a:picLocks noChangeAspect="1"/>
          </p:cNvPicPr>
          <p:nvPr/>
        </p:nvPicPr>
        <p:blipFill>
          <a:blip r:embed="rId2"/>
          <a:stretch>
            <a:fillRect/>
          </a:stretch>
        </p:blipFill>
        <p:spPr>
          <a:xfrm>
            <a:off x="7474855" y="689429"/>
            <a:ext cx="933595" cy="904420"/>
          </a:xfrm>
          <a:prstGeom prst="rect">
            <a:avLst/>
          </a:prstGeom>
        </p:spPr>
      </p:pic>
      <p:sp>
        <p:nvSpPr>
          <p:cNvPr id="3" name="Rectangle 2">
            <a:extLst>
              <a:ext uri="{FF2B5EF4-FFF2-40B4-BE49-F238E27FC236}">
                <a16:creationId xmlns:a16="http://schemas.microsoft.com/office/drawing/2014/main" id="{3C77A49F-6179-DF4A-BA19-39CB8C97BDBF}"/>
              </a:ext>
            </a:extLst>
          </p:cNvPr>
          <p:cNvSpPr/>
          <p:nvPr/>
        </p:nvSpPr>
        <p:spPr>
          <a:xfrm>
            <a:off x="628650" y="1242004"/>
            <a:ext cx="4891314" cy="461665"/>
          </a:xfrm>
          <a:prstGeom prst="rect">
            <a:avLst/>
          </a:prstGeom>
        </p:spPr>
        <p:txBody>
          <a:bodyPr wrap="square">
            <a:spAutoFit/>
          </a:bodyPr>
          <a:lstStyle/>
          <a:p>
            <a:r>
              <a:rPr lang="fr-FR" sz="1200" b="1">
                <a:solidFill>
                  <a:srgbClr val="204669"/>
                </a:solidFill>
                <a:latin typeface="Montserrat" pitchFamily="2" charset="77"/>
              </a:rPr>
              <a:t>A mixed method approach for testing the usability </a:t>
            </a:r>
            <a:br>
              <a:rPr lang="fr-FR" sz="1200" b="1">
                <a:solidFill>
                  <a:srgbClr val="204669"/>
                </a:solidFill>
                <a:latin typeface="Montserrat" pitchFamily="2" charset="77"/>
              </a:rPr>
            </a:br>
            <a:r>
              <a:rPr lang="fr-FR" sz="1200" b="1">
                <a:solidFill>
                  <a:srgbClr val="204669"/>
                </a:solidFill>
                <a:latin typeface="Montserrat" pitchFamily="2" charset="77"/>
              </a:rPr>
              <a:t>of a mobile health (mHealth) intervention</a:t>
            </a:r>
          </a:p>
        </p:txBody>
      </p:sp>
    </p:spTree>
    <p:extLst>
      <p:ext uri="{BB962C8B-B14F-4D97-AF65-F5344CB8AC3E}">
        <p14:creationId xmlns:p14="http://schemas.microsoft.com/office/powerpoint/2010/main" val="239383120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9B583AB-ACBE-0A4D-A783-E677E9C56EE7}"/>
              </a:ext>
            </a:extLst>
          </p:cNvPr>
          <p:cNvSpPr>
            <a:spLocks noGrp="1"/>
          </p:cNvSpPr>
          <p:nvPr>
            <p:ph type="title"/>
          </p:nvPr>
        </p:nvSpPr>
        <p:spPr/>
        <p:txBody>
          <a:bodyPr/>
          <a:lstStyle/>
          <a:p>
            <a:r>
              <a:rPr lang="fr-FR"/>
              <a:t>Challenges of using mixed </a:t>
            </a:r>
            <a:br>
              <a:rPr lang="fr-FR"/>
            </a:br>
            <a:r>
              <a:rPr lang="fr-FR"/>
              <a:t>method approaches</a:t>
            </a:r>
          </a:p>
        </p:txBody>
      </p:sp>
      <p:sp>
        <p:nvSpPr>
          <p:cNvPr id="5" name="Espace réservé du contenu 4">
            <a:extLst>
              <a:ext uri="{FF2B5EF4-FFF2-40B4-BE49-F238E27FC236}">
                <a16:creationId xmlns:a16="http://schemas.microsoft.com/office/drawing/2014/main" id="{9D7E233B-BCED-B34C-8F08-23ED2AAFA212}"/>
              </a:ext>
            </a:extLst>
          </p:cNvPr>
          <p:cNvSpPr>
            <a:spLocks noGrp="1"/>
          </p:cNvSpPr>
          <p:nvPr>
            <p:ph idx="1"/>
          </p:nvPr>
        </p:nvSpPr>
        <p:spPr>
          <a:xfrm>
            <a:off x="628650" y="1369219"/>
            <a:ext cx="6098721" cy="3263504"/>
          </a:xfrm>
        </p:spPr>
        <p:txBody>
          <a:bodyPr/>
          <a:lstStyle/>
          <a:p>
            <a:pPr marL="0" indent="0">
              <a:buNone/>
            </a:pPr>
            <a:r>
              <a:rPr lang="fr-FR"/>
              <a:t>What might be some of the challenges or downsides of mixing qualitative </a:t>
            </a:r>
            <a:br>
              <a:rPr lang="fr-FR"/>
            </a:br>
            <a:r>
              <a:rPr lang="fr-FR"/>
              <a:t>and quantitative methods?</a:t>
            </a:r>
          </a:p>
          <a:p>
            <a:pPr marL="0" indent="0">
              <a:buNone/>
            </a:pPr>
            <a:r>
              <a:rPr lang="fr-FR"/>
              <a:t>It can make the process more complex in terms of:</a:t>
            </a:r>
          </a:p>
          <a:p>
            <a:pPr marL="360363" indent="-238125"/>
            <a:r>
              <a:rPr lang="fr-FR"/>
              <a:t>Specific expertise required in different disciplines</a:t>
            </a:r>
          </a:p>
          <a:p>
            <a:pPr marL="360363" indent="-238125"/>
            <a:r>
              <a:rPr lang="fr-FR"/>
              <a:t>Different approaches to analysis </a:t>
            </a:r>
          </a:p>
          <a:p>
            <a:pPr marL="360363" indent="-238125"/>
            <a:r>
              <a:rPr lang="fr-FR"/>
              <a:t>Adequate time to work with all the data generated </a:t>
            </a:r>
          </a:p>
          <a:p>
            <a:pPr marL="360363" indent="-238125"/>
            <a:r>
              <a:rPr lang="fr-FR"/>
              <a:t>Integrating different types of data</a:t>
            </a:r>
          </a:p>
          <a:p>
            <a:endParaRPr lang="fr-FR"/>
          </a:p>
        </p:txBody>
      </p:sp>
      <p:sp>
        <p:nvSpPr>
          <p:cNvPr id="16" name="Ellipse 15">
            <a:extLst>
              <a:ext uri="{FF2B5EF4-FFF2-40B4-BE49-F238E27FC236}">
                <a16:creationId xmlns:a16="http://schemas.microsoft.com/office/drawing/2014/main" id="{0818CD7F-C5FC-5749-8EAE-30736E604355}"/>
              </a:ext>
            </a:extLst>
          </p:cNvPr>
          <p:cNvSpPr/>
          <p:nvPr/>
        </p:nvSpPr>
        <p:spPr>
          <a:xfrm>
            <a:off x="7103356" y="367818"/>
            <a:ext cx="1584176" cy="1584176"/>
          </a:xfrm>
          <a:prstGeom prst="ellipse">
            <a:avLst/>
          </a:prstGeom>
          <a:solidFill>
            <a:srgbClr val="204669">
              <a:alpha val="10000"/>
            </a:srgbClr>
          </a:solidFill>
          <a:ln w="6350">
            <a:solidFill>
              <a:srgbClr val="20466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17" name="Image 16">
            <a:extLst>
              <a:ext uri="{FF2B5EF4-FFF2-40B4-BE49-F238E27FC236}">
                <a16:creationId xmlns:a16="http://schemas.microsoft.com/office/drawing/2014/main" id="{C0F9F413-33F2-1D44-88C0-CEAC9B811DA1}"/>
              </a:ext>
            </a:extLst>
          </p:cNvPr>
          <p:cNvPicPr>
            <a:picLocks noChangeAspect="1"/>
          </p:cNvPicPr>
          <p:nvPr/>
        </p:nvPicPr>
        <p:blipFill>
          <a:blip r:embed="rId2"/>
          <a:stretch>
            <a:fillRect/>
          </a:stretch>
        </p:blipFill>
        <p:spPr>
          <a:xfrm>
            <a:off x="7456626" y="627534"/>
            <a:ext cx="807638" cy="1093266"/>
          </a:xfrm>
          <a:prstGeom prst="rect">
            <a:avLst/>
          </a:prstGeom>
        </p:spPr>
      </p:pic>
    </p:spTree>
    <p:extLst>
      <p:ext uri="{BB962C8B-B14F-4D97-AF65-F5344CB8AC3E}">
        <p14:creationId xmlns:p14="http://schemas.microsoft.com/office/powerpoint/2010/main" val="71507757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B91F142-E13E-F548-B7C2-6858C7ABFF62}"/>
              </a:ext>
            </a:extLst>
          </p:cNvPr>
          <p:cNvSpPr>
            <a:spLocks noGrp="1"/>
          </p:cNvSpPr>
          <p:nvPr>
            <p:ph type="title"/>
          </p:nvPr>
        </p:nvSpPr>
        <p:spPr>
          <a:xfrm>
            <a:off x="628650" y="537795"/>
            <a:ext cx="7886700" cy="341632"/>
          </a:xfrm>
        </p:spPr>
        <p:txBody>
          <a:bodyPr/>
          <a:lstStyle/>
          <a:p>
            <a:r>
              <a:rPr lang="fr-FR">
                <a:solidFill>
                  <a:srgbClr val="7B6A67"/>
                </a:solidFill>
              </a:rPr>
              <a:t>Group exercise</a:t>
            </a:r>
            <a:endParaRPr lang="fr-FR" b="0">
              <a:solidFill>
                <a:srgbClr val="7B6A67"/>
              </a:solidFill>
              <a:latin typeface="Montserrat Light" pitchFamily="2" charset="77"/>
            </a:endParaRPr>
          </a:p>
        </p:txBody>
      </p:sp>
      <p:cxnSp>
        <p:nvCxnSpPr>
          <p:cNvPr id="6" name="Straight Connector 55">
            <a:extLst>
              <a:ext uri="{FF2B5EF4-FFF2-40B4-BE49-F238E27FC236}">
                <a16:creationId xmlns:a16="http://schemas.microsoft.com/office/drawing/2014/main" id="{B79BD9A4-0FC4-274C-8E41-80596B3FD20E}"/>
              </a:ext>
            </a:extLst>
          </p:cNvPr>
          <p:cNvCxnSpPr/>
          <p:nvPr/>
        </p:nvCxnSpPr>
        <p:spPr>
          <a:xfrm>
            <a:off x="648261" y="907368"/>
            <a:ext cx="444000" cy="0"/>
          </a:xfrm>
          <a:prstGeom prst="line">
            <a:avLst/>
          </a:prstGeom>
          <a:ln w="28575">
            <a:solidFill>
              <a:srgbClr val="7B6A67"/>
            </a:solidFill>
          </a:ln>
        </p:spPr>
        <p:style>
          <a:lnRef idx="1">
            <a:schemeClr val="accent1"/>
          </a:lnRef>
          <a:fillRef idx="0">
            <a:schemeClr val="accent1"/>
          </a:fillRef>
          <a:effectRef idx="0">
            <a:schemeClr val="accent1"/>
          </a:effectRef>
          <a:fontRef idx="minor">
            <a:schemeClr val="tx1"/>
          </a:fontRef>
        </p:style>
      </p:cxnSp>
      <p:sp>
        <p:nvSpPr>
          <p:cNvPr id="8" name="Rectangle 7">
            <a:extLst>
              <a:ext uri="{FF2B5EF4-FFF2-40B4-BE49-F238E27FC236}">
                <a16:creationId xmlns:a16="http://schemas.microsoft.com/office/drawing/2014/main" id="{9B7C7E8B-9B14-FE42-B9BC-D3FB0C984022}"/>
              </a:ext>
            </a:extLst>
          </p:cNvPr>
          <p:cNvSpPr/>
          <p:nvPr/>
        </p:nvSpPr>
        <p:spPr>
          <a:xfrm>
            <a:off x="0" y="0"/>
            <a:ext cx="215900" cy="2571750"/>
          </a:xfrm>
          <a:prstGeom prst="rect">
            <a:avLst/>
          </a:prstGeom>
          <a:solidFill>
            <a:srgbClr val="2046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9" name="Rectangle 8">
            <a:extLst>
              <a:ext uri="{FF2B5EF4-FFF2-40B4-BE49-F238E27FC236}">
                <a16:creationId xmlns:a16="http://schemas.microsoft.com/office/drawing/2014/main" id="{B4D370C2-AF2E-444B-8B1E-A1A47224D728}"/>
              </a:ext>
            </a:extLst>
          </p:cNvPr>
          <p:cNvSpPr/>
          <p:nvPr/>
        </p:nvSpPr>
        <p:spPr>
          <a:xfrm>
            <a:off x="0" y="2571750"/>
            <a:ext cx="215900" cy="2571750"/>
          </a:xfrm>
          <a:prstGeom prst="rect">
            <a:avLst/>
          </a:prstGeom>
          <a:solidFill>
            <a:srgbClr val="2F9C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 name="Espace réservé du contenu 3">
            <a:extLst>
              <a:ext uri="{FF2B5EF4-FFF2-40B4-BE49-F238E27FC236}">
                <a16:creationId xmlns:a16="http://schemas.microsoft.com/office/drawing/2014/main" id="{F4EE79DD-AF04-AA45-AA7A-6DBAC579E99C}"/>
              </a:ext>
            </a:extLst>
          </p:cNvPr>
          <p:cNvSpPr>
            <a:spLocks noGrp="1"/>
          </p:cNvSpPr>
          <p:nvPr>
            <p:ph idx="1"/>
          </p:nvPr>
        </p:nvSpPr>
        <p:spPr>
          <a:xfrm>
            <a:off x="628650" y="1369219"/>
            <a:ext cx="5133521" cy="1344952"/>
          </a:xfrm>
        </p:spPr>
        <p:txBody>
          <a:bodyPr>
            <a:normAutofit/>
          </a:bodyPr>
          <a:lstStyle/>
          <a:p>
            <a:r>
              <a:rPr lang="fr-FR"/>
              <a:t>What other research topics/questions relevant to your work might benefit from both quantitative and qualitative data?</a:t>
            </a:r>
          </a:p>
          <a:p>
            <a:r>
              <a:rPr lang="fr-FR"/>
              <a:t>Choose one topic and discuss how you might sequence your methods. </a:t>
            </a:r>
          </a:p>
        </p:txBody>
      </p:sp>
      <p:grpSp>
        <p:nvGrpSpPr>
          <p:cNvPr id="10" name="Groupe 9">
            <a:extLst>
              <a:ext uri="{FF2B5EF4-FFF2-40B4-BE49-F238E27FC236}">
                <a16:creationId xmlns:a16="http://schemas.microsoft.com/office/drawing/2014/main" id="{DF5DFEC4-2296-6941-9E3E-A4CD794BC716}"/>
              </a:ext>
            </a:extLst>
          </p:cNvPr>
          <p:cNvGrpSpPr/>
          <p:nvPr/>
        </p:nvGrpSpPr>
        <p:grpSpPr>
          <a:xfrm>
            <a:off x="7104744" y="367818"/>
            <a:ext cx="1582788" cy="1582788"/>
            <a:chOff x="7103356" y="367818"/>
            <a:chExt cx="1584176" cy="1584176"/>
          </a:xfrm>
        </p:grpSpPr>
        <p:sp>
          <p:nvSpPr>
            <p:cNvPr id="11" name="Ellipse 10">
              <a:extLst>
                <a:ext uri="{FF2B5EF4-FFF2-40B4-BE49-F238E27FC236}">
                  <a16:creationId xmlns:a16="http://schemas.microsoft.com/office/drawing/2014/main" id="{BCC28934-E4FC-7844-BDD1-0C1410AF442B}"/>
                </a:ext>
              </a:extLst>
            </p:cNvPr>
            <p:cNvSpPr/>
            <p:nvPr/>
          </p:nvSpPr>
          <p:spPr>
            <a:xfrm>
              <a:off x="7103356" y="367818"/>
              <a:ext cx="1584176" cy="1584176"/>
            </a:xfrm>
            <a:prstGeom prst="ellipse">
              <a:avLst/>
            </a:prstGeom>
            <a:solidFill>
              <a:srgbClr val="7B6A67">
                <a:alpha val="10000"/>
              </a:srgbClr>
            </a:solidFill>
            <a:ln w="6350">
              <a:solidFill>
                <a:srgbClr val="7B6A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7B6A67"/>
                </a:solidFill>
              </a:endParaRPr>
            </a:p>
          </p:txBody>
        </p:sp>
        <p:pic>
          <p:nvPicPr>
            <p:cNvPr id="12" name="Image 11">
              <a:extLst>
                <a:ext uri="{FF2B5EF4-FFF2-40B4-BE49-F238E27FC236}">
                  <a16:creationId xmlns:a16="http://schemas.microsoft.com/office/drawing/2014/main" id="{8D5DCA64-2AD2-CF49-A39E-F7D9BB95C480}"/>
                </a:ext>
              </a:extLst>
            </p:cNvPr>
            <p:cNvPicPr>
              <a:picLocks noChangeAspect="1"/>
            </p:cNvPicPr>
            <p:nvPr/>
          </p:nvPicPr>
          <p:blipFill>
            <a:blip r:embed="rId2"/>
            <a:stretch>
              <a:fillRect/>
            </a:stretch>
          </p:blipFill>
          <p:spPr>
            <a:xfrm>
              <a:off x="7474546" y="699542"/>
              <a:ext cx="841796" cy="928134"/>
            </a:xfrm>
            <a:prstGeom prst="rect">
              <a:avLst/>
            </a:prstGeom>
          </p:spPr>
        </p:pic>
      </p:grpSp>
    </p:spTree>
    <p:extLst>
      <p:ext uri="{BB962C8B-B14F-4D97-AF65-F5344CB8AC3E}">
        <p14:creationId xmlns:p14="http://schemas.microsoft.com/office/powerpoint/2010/main" val="340545624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2538608-3DF9-CA44-9D0B-016B0669B6D0}"/>
              </a:ext>
            </a:extLst>
          </p:cNvPr>
          <p:cNvSpPr>
            <a:spLocks noGrp="1"/>
          </p:cNvSpPr>
          <p:nvPr>
            <p:ph type="title"/>
          </p:nvPr>
        </p:nvSpPr>
        <p:spPr>
          <a:xfrm>
            <a:off x="628650" y="537795"/>
            <a:ext cx="7886700" cy="341632"/>
          </a:xfrm>
        </p:spPr>
        <p:txBody>
          <a:bodyPr/>
          <a:lstStyle/>
          <a:p>
            <a:r>
              <a:rPr lang="fr-FR"/>
              <a:t>Summary</a:t>
            </a:r>
          </a:p>
        </p:txBody>
      </p:sp>
      <p:sp>
        <p:nvSpPr>
          <p:cNvPr id="3" name="Espace réservé du contenu 2">
            <a:extLst>
              <a:ext uri="{FF2B5EF4-FFF2-40B4-BE49-F238E27FC236}">
                <a16:creationId xmlns:a16="http://schemas.microsoft.com/office/drawing/2014/main" id="{0AABB306-0B6C-8E40-9375-8A103765A968}"/>
              </a:ext>
            </a:extLst>
          </p:cNvPr>
          <p:cNvSpPr>
            <a:spLocks noGrp="1"/>
          </p:cNvSpPr>
          <p:nvPr>
            <p:ph idx="1"/>
          </p:nvPr>
        </p:nvSpPr>
        <p:spPr>
          <a:xfrm>
            <a:off x="628651" y="1369219"/>
            <a:ext cx="6359978" cy="3263504"/>
          </a:xfrm>
        </p:spPr>
        <p:txBody>
          <a:bodyPr>
            <a:normAutofit/>
          </a:bodyPr>
          <a:lstStyle/>
          <a:p>
            <a:r>
              <a:rPr lang="fr-FR"/>
              <a:t>Qualitative and quantitative methods are both helpful. They allow us to address different sorts of questions</a:t>
            </a:r>
          </a:p>
          <a:p>
            <a:pPr marL="360363" indent="-217488">
              <a:buClr>
                <a:srgbClr val="2F9C67"/>
              </a:buClr>
              <a:buSzPct val="70000"/>
              <a:buFont typeface="Wingdings" pitchFamily="2" charset="2"/>
              <a:buChar char="Ø"/>
            </a:pPr>
            <a:r>
              <a:rPr lang="fr-FR"/>
              <a:t>Use quantitative methods when you want to know ‘how many’ or ‘how often’</a:t>
            </a:r>
          </a:p>
          <a:p>
            <a:pPr marL="360363" indent="-217488">
              <a:buClr>
                <a:srgbClr val="2F9C67"/>
              </a:buClr>
              <a:buSzPct val="70000"/>
              <a:buFont typeface="Wingdings" pitchFamily="2" charset="2"/>
              <a:buChar char="Ø"/>
            </a:pPr>
            <a:r>
              <a:rPr lang="fr-FR"/>
              <a:t>Use qualitative methods when you want to know how people feel &amp; what they think.</a:t>
            </a:r>
          </a:p>
          <a:p>
            <a:r>
              <a:rPr lang="fr-FR"/>
              <a:t>A mixed methods approach can be used when neither quantitative nor qualitative methods could answer the question alone. Individually, these approaches can answer different questions, so combining them can provide you with more in-depth findings</a:t>
            </a:r>
          </a:p>
          <a:p>
            <a:r>
              <a:rPr lang="fr-FR"/>
              <a:t>Set-ups can include both types of methods being applied </a:t>
            </a:r>
            <a:r>
              <a:rPr lang="fr-FR" b="1">
                <a:solidFill>
                  <a:srgbClr val="204669"/>
                </a:solidFill>
                <a:latin typeface="Open Sans" panose="020B0606030504020204" pitchFamily="34" charset="0"/>
                <a:ea typeface="Open Sans" panose="020B0606030504020204" pitchFamily="34" charset="0"/>
                <a:cs typeface="Open Sans" panose="020B0606030504020204" pitchFamily="34" charset="0"/>
              </a:rPr>
              <a:t>simultaneously</a:t>
            </a:r>
            <a:r>
              <a:rPr lang="fr-FR"/>
              <a:t> – at the same time, as in the case study above, or </a:t>
            </a:r>
            <a:r>
              <a:rPr lang="fr-FR" b="1">
                <a:solidFill>
                  <a:srgbClr val="204669"/>
                </a:solidFill>
                <a:latin typeface="Open Sans" panose="020B0606030504020204" pitchFamily="34" charset="0"/>
                <a:ea typeface="Open Sans" panose="020B0606030504020204" pitchFamily="34" charset="0"/>
                <a:cs typeface="Open Sans" panose="020B0606030504020204" pitchFamily="34" charset="0"/>
              </a:rPr>
              <a:t>sequentially</a:t>
            </a:r>
            <a:r>
              <a:rPr lang="fr-FR"/>
              <a:t> – one after the other. Sometimes, they are done </a:t>
            </a:r>
            <a:r>
              <a:rPr lang="fr-FR" b="1">
                <a:solidFill>
                  <a:srgbClr val="204669"/>
                </a:solidFill>
                <a:latin typeface="Open Sans" panose="020B0606030504020204" pitchFamily="34" charset="0"/>
                <a:ea typeface="Open Sans" panose="020B0606030504020204" pitchFamily="34" charset="0"/>
                <a:cs typeface="Open Sans" panose="020B0606030504020204" pitchFamily="34" charset="0"/>
              </a:rPr>
              <a:t>iteratively</a:t>
            </a:r>
            <a:r>
              <a:rPr lang="fr-FR"/>
              <a:t> over time so that we can monitor changes in what people know, think, feel etc.</a:t>
            </a:r>
          </a:p>
          <a:p>
            <a:endParaRPr lang="fr-FR"/>
          </a:p>
        </p:txBody>
      </p:sp>
    </p:spTree>
    <p:extLst>
      <p:ext uri="{BB962C8B-B14F-4D97-AF65-F5344CB8AC3E}">
        <p14:creationId xmlns:p14="http://schemas.microsoft.com/office/powerpoint/2010/main" val="370433513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2F9C67">
            <a:alpha val="9598"/>
          </a:srgbClr>
        </a:solidFill>
        <a:effectLst/>
      </p:bgPr>
    </p:bg>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D542F09-33D9-1F4E-9FB8-47778B6A4BB2}"/>
              </a:ext>
            </a:extLst>
          </p:cNvPr>
          <p:cNvSpPr>
            <a:spLocks noGrp="1"/>
          </p:cNvSpPr>
          <p:nvPr>
            <p:ph type="title"/>
          </p:nvPr>
        </p:nvSpPr>
        <p:spPr>
          <a:xfrm>
            <a:off x="628650" y="537795"/>
            <a:ext cx="7886700" cy="424732"/>
          </a:xfrm>
        </p:spPr>
        <p:txBody>
          <a:bodyPr/>
          <a:lstStyle/>
          <a:p>
            <a:r>
              <a:rPr lang="fr-FR"/>
              <a:t>LEARNING OUTCOMES</a:t>
            </a:r>
          </a:p>
        </p:txBody>
      </p:sp>
      <p:sp>
        <p:nvSpPr>
          <p:cNvPr id="3" name="Espace réservé du contenu 2">
            <a:extLst>
              <a:ext uri="{FF2B5EF4-FFF2-40B4-BE49-F238E27FC236}">
                <a16:creationId xmlns:a16="http://schemas.microsoft.com/office/drawing/2014/main" id="{0A1F27E5-375B-8442-A4DC-9FCE040E43F0}"/>
              </a:ext>
            </a:extLst>
          </p:cNvPr>
          <p:cNvSpPr>
            <a:spLocks noGrp="1"/>
          </p:cNvSpPr>
          <p:nvPr>
            <p:ph idx="1"/>
          </p:nvPr>
        </p:nvSpPr>
        <p:spPr>
          <a:xfrm>
            <a:off x="628650" y="1369219"/>
            <a:ext cx="5616875" cy="3263504"/>
          </a:xfrm>
        </p:spPr>
        <p:txBody>
          <a:bodyPr/>
          <a:lstStyle/>
          <a:p>
            <a:pPr lvl="0"/>
            <a:r>
              <a:rPr lang="en-GB" dirty="0"/>
              <a:t>Understand the value of a mixed methods approach </a:t>
            </a:r>
          </a:p>
          <a:p>
            <a:pPr lvl="0"/>
            <a:r>
              <a:rPr lang="en-GB" dirty="0"/>
              <a:t>Know different ways of conducting a mixed methods approach</a:t>
            </a:r>
          </a:p>
          <a:p>
            <a:pPr marL="0" lvl="0" indent="0">
              <a:buNone/>
            </a:pPr>
            <a:endParaRPr lang="en-GB" dirty="0"/>
          </a:p>
        </p:txBody>
      </p:sp>
    </p:spTree>
    <p:extLst>
      <p:ext uri="{BB962C8B-B14F-4D97-AF65-F5344CB8AC3E}">
        <p14:creationId xmlns:p14="http://schemas.microsoft.com/office/powerpoint/2010/main" val="107553967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2F9C67">
            <a:alpha val="9598"/>
          </a:srgbClr>
        </a:solidFill>
        <a:effectLst/>
      </p:bgPr>
    </p:bg>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3F4827E-2EE0-224B-88F0-B042DBB42903}"/>
              </a:ext>
            </a:extLst>
          </p:cNvPr>
          <p:cNvSpPr>
            <a:spLocks noGrp="1"/>
          </p:cNvSpPr>
          <p:nvPr>
            <p:ph type="title"/>
          </p:nvPr>
        </p:nvSpPr>
        <p:spPr>
          <a:xfrm>
            <a:off x="628650" y="537795"/>
            <a:ext cx="7886700" cy="341632"/>
          </a:xfrm>
        </p:spPr>
        <p:txBody>
          <a:bodyPr/>
          <a:lstStyle/>
          <a:p>
            <a:r>
              <a:rPr lang="fr-FR"/>
              <a:t>Key questions in social science research</a:t>
            </a:r>
          </a:p>
        </p:txBody>
      </p:sp>
      <p:grpSp>
        <p:nvGrpSpPr>
          <p:cNvPr id="3" name="Groupe 2">
            <a:extLst>
              <a:ext uri="{FF2B5EF4-FFF2-40B4-BE49-F238E27FC236}">
                <a16:creationId xmlns:a16="http://schemas.microsoft.com/office/drawing/2014/main" id="{2417AAFB-B95C-994E-97C4-F7B39F2229F6}"/>
              </a:ext>
            </a:extLst>
          </p:cNvPr>
          <p:cNvGrpSpPr/>
          <p:nvPr/>
        </p:nvGrpSpPr>
        <p:grpSpPr>
          <a:xfrm>
            <a:off x="2215379" y="1132113"/>
            <a:ext cx="4932907" cy="3341189"/>
            <a:chOff x="2215379" y="1132113"/>
            <a:chExt cx="4932907" cy="3341189"/>
          </a:xfrm>
        </p:grpSpPr>
        <p:sp>
          <p:nvSpPr>
            <p:cNvPr id="31" name="Rectangle 30">
              <a:extLst>
                <a:ext uri="{FF2B5EF4-FFF2-40B4-BE49-F238E27FC236}">
                  <a16:creationId xmlns:a16="http://schemas.microsoft.com/office/drawing/2014/main" id="{A60264C4-ECED-3A44-9FBC-9E301B937E50}"/>
                </a:ext>
              </a:extLst>
            </p:cNvPr>
            <p:cNvSpPr/>
            <p:nvPr/>
          </p:nvSpPr>
          <p:spPr>
            <a:xfrm>
              <a:off x="3760932" y="3077987"/>
              <a:ext cx="3387354" cy="488201"/>
            </a:xfrm>
            <a:prstGeom prst="rect">
              <a:avLst/>
            </a:prstGeom>
            <a:noFill/>
            <a:ln w="6350">
              <a:solidFill>
                <a:srgbClr val="2F9C6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08000" tIns="36000" rIns="36000" bIns="36000" numCol="1" spcCol="0" rtlCol="0" fromWordArt="0" anchor="ctr" anchorCtr="0" forceAA="0" compatLnSpc="1">
              <a:prstTxWarp prst="textNoShape">
                <a:avLst/>
              </a:prstTxWarp>
              <a:spAutoFit/>
            </a:bodyPr>
            <a:lstStyle/>
            <a:p>
              <a:pPr marL="136525" indent="-136525" rtl="0">
                <a:buClr>
                  <a:srgbClr val="204669"/>
                </a:buClr>
                <a:buFont typeface="+mj-lt"/>
                <a:buAutoNum type="arabicPeriod" startAt="6"/>
              </a:pPr>
              <a:r>
                <a:rPr lang="en-US" sz="900">
                  <a:solidFill>
                    <a:srgbClr val="2F9C67"/>
                  </a:solidFill>
                  <a:effectLst/>
                  <a:latin typeface="Open Sans Light" panose="020B0306030504020204" pitchFamily="34" charset="0"/>
                  <a:ea typeface="OpenSans-Light" panose="020B0606030504020204" pitchFamily="34" charset="0"/>
                </a:rPr>
                <a:t>How to ensure that this information goes back to communities? To inform community-level actions and decision-making of the broader response?</a:t>
              </a:r>
              <a:endParaRPr lang="fr-FR" sz="900">
                <a:effectLst/>
                <a:latin typeface="Open Sans Light" panose="020B0306030504020204" pitchFamily="34" charset="0"/>
                <a:ea typeface="OpenSans-Light" panose="020B0606030504020204" pitchFamily="34" charset="0"/>
              </a:endParaRPr>
            </a:p>
          </p:txBody>
        </p:sp>
        <p:sp>
          <p:nvSpPr>
            <p:cNvPr id="32" name="Rectangle 31">
              <a:extLst>
                <a:ext uri="{FF2B5EF4-FFF2-40B4-BE49-F238E27FC236}">
                  <a16:creationId xmlns:a16="http://schemas.microsoft.com/office/drawing/2014/main" id="{98F5491B-A7C6-2B4F-AD08-9AD4D0A97587}"/>
                </a:ext>
              </a:extLst>
            </p:cNvPr>
            <p:cNvSpPr/>
            <p:nvPr/>
          </p:nvSpPr>
          <p:spPr>
            <a:xfrm>
              <a:off x="3760932" y="2632537"/>
              <a:ext cx="3387354" cy="349702"/>
            </a:xfrm>
            <a:prstGeom prst="rect">
              <a:avLst/>
            </a:prstGeom>
            <a:solidFill>
              <a:srgbClr val="2F9C67">
                <a:alpha val="10000"/>
              </a:srgbClr>
            </a:solidFill>
            <a:ln w="6350">
              <a:solidFill>
                <a:srgbClr val="2F9C6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08000" tIns="36000" rIns="36000" bIns="36000" numCol="1" spcCol="0" rtlCol="0" fromWordArt="0" anchor="ctr" anchorCtr="0" forceAA="0" compatLnSpc="1">
              <a:prstTxWarp prst="textNoShape">
                <a:avLst/>
              </a:prstTxWarp>
              <a:spAutoFit/>
            </a:bodyPr>
            <a:lstStyle/>
            <a:p>
              <a:pPr marL="136525" indent="-136525" rtl="0">
                <a:buClr>
                  <a:srgbClr val="204669"/>
                </a:buClr>
                <a:buFont typeface="+mj-lt"/>
                <a:buAutoNum type="arabicPeriod" startAt="5"/>
              </a:pPr>
              <a:r>
                <a:rPr lang="en-US" sz="900">
                  <a:solidFill>
                    <a:srgbClr val="2F9C67"/>
                  </a:solidFill>
                  <a:effectLst/>
                  <a:latin typeface="Open Sans Light" panose="020B0306030504020204" pitchFamily="34" charset="0"/>
                  <a:ea typeface="OpenSans-Light" panose="020B0606030504020204" pitchFamily="34" charset="0"/>
                </a:rPr>
                <a:t>What methodology and tools should be used to collect and analyse this information?</a:t>
              </a:r>
              <a:endParaRPr lang="fr-FR" sz="900">
                <a:effectLst/>
                <a:latin typeface="Open Sans Light" panose="020B0306030504020204" pitchFamily="34" charset="0"/>
                <a:ea typeface="OpenSans-Light" panose="020B0606030504020204" pitchFamily="34" charset="0"/>
              </a:endParaRPr>
            </a:p>
          </p:txBody>
        </p:sp>
        <p:sp>
          <p:nvSpPr>
            <p:cNvPr id="33" name="Rectangle 32">
              <a:extLst>
                <a:ext uri="{FF2B5EF4-FFF2-40B4-BE49-F238E27FC236}">
                  <a16:creationId xmlns:a16="http://schemas.microsoft.com/office/drawing/2014/main" id="{733B6D42-0B40-CA46-A22B-001A67B5B5C7}"/>
                </a:ext>
              </a:extLst>
            </p:cNvPr>
            <p:cNvSpPr/>
            <p:nvPr/>
          </p:nvSpPr>
          <p:spPr>
            <a:xfrm>
              <a:off x="3760932" y="4109684"/>
              <a:ext cx="3387354" cy="349702"/>
            </a:xfrm>
            <a:prstGeom prst="rect">
              <a:avLst/>
            </a:prstGeom>
            <a:noFill/>
            <a:ln w="6350">
              <a:solidFill>
                <a:srgbClr val="2F9C6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08000" tIns="36000" rIns="36000" bIns="36000" numCol="1" spcCol="0" rtlCol="0" fromWordArt="0" anchor="ctr" anchorCtr="0" forceAA="0" compatLnSpc="1">
              <a:prstTxWarp prst="textNoShape">
                <a:avLst/>
              </a:prstTxWarp>
              <a:spAutoFit/>
            </a:bodyPr>
            <a:lstStyle/>
            <a:p>
              <a:pPr marL="136525" indent="-136525" rtl="0">
                <a:buClr>
                  <a:srgbClr val="204669"/>
                </a:buClr>
                <a:buFont typeface="+mj-lt"/>
                <a:buAutoNum type="arabicPeriod" startAt="8"/>
              </a:pPr>
              <a:r>
                <a:rPr lang="en-US" sz="900">
                  <a:solidFill>
                    <a:srgbClr val="2F9C67"/>
                  </a:solidFill>
                  <a:effectLst/>
                  <a:latin typeface="Open Sans Light" panose="020B0306030504020204" pitchFamily="34" charset="0"/>
                  <a:ea typeface="OpenSans-Light" panose="020B0606030504020204" pitchFamily="34" charset="0"/>
                </a:rPr>
                <a:t>How to track the information used to ensure that it effectively contributes to operational and strategic priorities? </a:t>
              </a:r>
              <a:endParaRPr lang="fr-FR" sz="900">
                <a:effectLst/>
                <a:latin typeface="Open Sans Light" panose="020B0306030504020204" pitchFamily="34" charset="0"/>
                <a:ea typeface="OpenSans-Light" panose="020B0606030504020204" pitchFamily="34" charset="0"/>
              </a:endParaRPr>
            </a:p>
          </p:txBody>
        </p:sp>
        <p:sp>
          <p:nvSpPr>
            <p:cNvPr id="34" name="Rectangle 33">
              <a:extLst>
                <a:ext uri="{FF2B5EF4-FFF2-40B4-BE49-F238E27FC236}">
                  <a16:creationId xmlns:a16="http://schemas.microsoft.com/office/drawing/2014/main" id="{3601AF4C-F4C1-504C-9057-DA23A1D185D8}"/>
                </a:ext>
              </a:extLst>
            </p:cNvPr>
            <p:cNvSpPr/>
            <p:nvPr/>
          </p:nvSpPr>
          <p:spPr>
            <a:xfrm>
              <a:off x="3760932" y="2304478"/>
              <a:ext cx="3387354" cy="211203"/>
            </a:xfrm>
            <a:prstGeom prst="rect">
              <a:avLst/>
            </a:prstGeom>
            <a:noFill/>
            <a:ln w="6350">
              <a:solidFill>
                <a:srgbClr val="2F9C6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08000" tIns="36000" rIns="36000" bIns="36000" numCol="1" spcCol="0" rtlCol="0" fromWordArt="0" anchor="ctr" anchorCtr="0" forceAA="0" compatLnSpc="1">
              <a:prstTxWarp prst="textNoShape">
                <a:avLst/>
              </a:prstTxWarp>
              <a:spAutoFit/>
            </a:bodyPr>
            <a:lstStyle/>
            <a:p>
              <a:pPr marL="136525" indent="-136525" rtl="0">
                <a:buClr>
                  <a:srgbClr val="204669"/>
                </a:buClr>
                <a:buFont typeface="+mj-lt"/>
                <a:buAutoNum type="arabicPeriod" startAt="4"/>
              </a:pPr>
              <a:r>
                <a:rPr lang="en-US" sz="900">
                  <a:solidFill>
                    <a:srgbClr val="2F9C67"/>
                  </a:solidFill>
                  <a:effectLst/>
                  <a:latin typeface="Open Sans Light" panose="020B0306030504020204" pitchFamily="34" charset="0"/>
                  <a:ea typeface="OpenSans-Light" panose="020B0606030504020204" pitchFamily="34" charset="0"/>
                </a:rPr>
                <a:t>Who can collect this information?</a:t>
              </a:r>
              <a:endParaRPr lang="fr-FR" sz="900">
                <a:effectLst/>
                <a:latin typeface="Open Sans Light" panose="020B0306030504020204" pitchFamily="34" charset="0"/>
                <a:ea typeface="OpenSans-Light" panose="020B0606030504020204" pitchFamily="34" charset="0"/>
              </a:endParaRPr>
            </a:p>
          </p:txBody>
        </p:sp>
        <p:sp>
          <p:nvSpPr>
            <p:cNvPr id="35" name="Rectangle 34">
              <a:extLst>
                <a:ext uri="{FF2B5EF4-FFF2-40B4-BE49-F238E27FC236}">
                  <a16:creationId xmlns:a16="http://schemas.microsoft.com/office/drawing/2014/main" id="{90264384-3DA6-D04A-8F88-383001CDAD20}"/>
                </a:ext>
              </a:extLst>
            </p:cNvPr>
            <p:cNvSpPr/>
            <p:nvPr/>
          </p:nvSpPr>
          <p:spPr>
            <a:xfrm>
              <a:off x="3760932" y="1840161"/>
              <a:ext cx="3387354" cy="349702"/>
            </a:xfrm>
            <a:prstGeom prst="rect">
              <a:avLst/>
            </a:prstGeom>
            <a:noFill/>
            <a:ln w="6350">
              <a:solidFill>
                <a:srgbClr val="2F9C6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08000" tIns="36000" rIns="36000" bIns="36000" numCol="1" spcCol="0" rtlCol="0" fromWordArt="0" anchor="ctr" anchorCtr="0" forceAA="0" compatLnSpc="1">
              <a:prstTxWarp prst="textNoShape">
                <a:avLst/>
              </a:prstTxWarp>
              <a:spAutoFit/>
            </a:bodyPr>
            <a:lstStyle/>
            <a:p>
              <a:pPr marL="136525" indent="-136525" rtl="0">
                <a:buClr>
                  <a:srgbClr val="204669"/>
                </a:buClr>
                <a:buFont typeface="+mj-lt"/>
                <a:buAutoNum type="arabicPeriod" startAt="3"/>
              </a:pPr>
              <a:r>
                <a:rPr lang="en-US" sz="900">
                  <a:solidFill>
                    <a:srgbClr val="2F9C67"/>
                  </a:solidFill>
                  <a:effectLst/>
                  <a:latin typeface="Open Sans Light" panose="020B0306030504020204" pitchFamily="34" charset="0"/>
                  <a:ea typeface="OpenSans-Light" panose="020B0606030504020204" pitchFamily="34" charset="0"/>
                </a:rPr>
                <a:t>Does this information already exist? Is there a related needs assessment or study? </a:t>
              </a:r>
              <a:endParaRPr lang="fr-FR" sz="900">
                <a:effectLst/>
                <a:latin typeface="Open Sans Light" panose="020B0306030504020204" pitchFamily="34" charset="0"/>
                <a:ea typeface="OpenSans-Light" panose="020B0606030504020204" pitchFamily="34" charset="0"/>
              </a:endParaRPr>
            </a:p>
          </p:txBody>
        </p:sp>
        <p:sp>
          <p:nvSpPr>
            <p:cNvPr id="36" name="Rectangle 35">
              <a:extLst>
                <a:ext uri="{FF2B5EF4-FFF2-40B4-BE49-F238E27FC236}">
                  <a16:creationId xmlns:a16="http://schemas.microsoft.com/office/drawing/2014/main" id="{644776CA-0C54-1A4D-B2E1-85C2A1C8D87D}"/>
                </a:ext>
              </a:extLst>
            </p:cNvPr>
            <p:cNvSpPr/>
            <p:nvPr/>
          </p:nvSpPr>
          <p:spPr>
            <a:xfrm>
              <a:off x="3760932" y="1159934"/>
              <a:ext cx="3387354" cy="211203"/>
            </a:xfrm>
            <a:prstGeom prst="rect">
              <a:avLst/>
            </a:prstGeom>
            <a:solidFill>
              <a:srgbClr val="2F9C67">
                <a:alpha val="10000"/>
              </a:srgbClr>
            </a:solidFill>
            <a:ln w="6350">
              <a:solidFill>
                <a:srgbClr val="2F9C6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08000" tIns="36000" rIns="36000" bIns="36000" numCol="1" spcCol="0" rtlCol="0" fromWordArt="0" anchor="ctr" anchorCtr="0" forceAA="0" compatLnSpc="1">
              <a:prstTxWarp prst="textNoShape">
                <a:avLst/>
              </a:prstTxWarp>
              <a:spAutoFit/>
            </a:bodyPr>
            <a:lstStyle/>
            <a:p>
              <a:pPr marL="136525" indent="-136525" rtl="0">
                <a:buClr>
                  <a:srgbClr val="204669"/>
                </a:buClr>
                <a:buFont typeface="+mj-lt"/>
                <a:buAutoNum type="arabicPeriod"/>
              </a:pPr>
              <a:r>
                <a:rPr lang="en-US" sz="900">
                  <a:solidFill>
                    <a:srgbClr val="2F9C67"/>
                  </a:solidFill>
                  <a:effectLst/>
                  <a:latin typeface="Open Sans Light" panose="020B0306030504020204" pitchFamily="34" charset="0"/>
                  <a:ea typeface="OpenSans-Light" panose="020B0606030504020204" pitchFamily="34" charset="0"/>
                </a:rPr>
                <a:t>What information is needed? </a:t>
              </a:r>
              <a:endParaRPr lang="fr-FR" sz="900">
                <a:effectLst/>
                <a:latin typeface="Open Sans Light" panose="020B0306030504020204" pitchFamily="34" charset="0"/>
                <a:ea typeface="OpenSans-Light" panose="020B0606030504020204" pitchFamily="34" charset="0"/>
              </a:endParaRPr>
            </a:p>
          </p:txBody>
        </p:sp>
        <p:sp>
          <p:nvSpPr>
            <p:cNvPr id="37" name="Rectangle 36">
              <a:extLst>
                <a:ext uri="{FF2B5EF4-FFF2-40B4-BE49-F238E27FC236}">
                  <a16:creationId xmlns:a16="http://schemas.microsoft.com/office/drawing/2014/main" id="{E0EBB79E-1532-4548-AF15-4FA509B10429}"/>
                </a:ext>
              </a:extLst>
            </p:cNvPr>
            <p:cNvSpPr/>
            <p:nvPr/>
          </p:nvSpPr>
          <p:spPr>
            <a:xfrm>
              <a:off x="2215379" y="1132113"/>
              <a:ext cx="1070638" cy="3341189"/>
            </a:xfrm>
            <a:prstGeom prst="rect">
              <a:avLst/>
            </a:prstGeom>
            <a:solidFill>
              <a:srgbClr val="204669"/>
            </a:solidFill>
            <a:ln w="63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08000" tIns="108000" rIns="108000" bIns="108000" numCol="1" spcCol="0" rtlCol="0" fromWordArt="0" anchor="ctr" anchorCtr="0" forceAA="0" compatLnSpc="1">
              <a:prstTxWarp prst="textNoShape">
                <a:avLst/>
              </a:prstTxWarp>
              <a:noAutofit/>
            </a:bodyPr>
            <a:lstStyle/>
            <a:p>
              <a:pPr algn="ctr"/>
              <a:r>
                <a:rPr lang="en-US" sz="1100" b="1">
                  <a:solidFill>
                    <a:srgbClr val="FFFFFF"/>
                  </a:solidFill>
                  <a:effectLst/>
                  <a:latin typeface="Open Sans Semibold" panose="020B0606030504020204" pitchFamily="34" charset="0"/>
                  <a:ea typeface="OpenSans-Light" panose="020B0606030504020204" pitchFamily="34" charset="0"/>
                </a:rPr>
                <a:t>DATA TO ACTION:</a:t>
              </a:r>
              <a:r>
                <a:rPr lang="en-US" sz="900">
                  <a:solidFill>
                    <a:srgbClr val="FFFFFF"/>
                  </a:solidFill>
                  <a:effectLst/>
                  <a:latin typeface="Open Sans Light" panose="020B0306030504020204" pitchFamily="34" charset="0"/>
                  <a:ea typeface="OpenSans-Light" panose="020B0606030504020204" pitchFamily="34" charset="0"/>
                </a:rPr>
                <a:t> </a:t>
              </a:r>
              <a:br>
                <a:rPr lang="en-US" sz="900">
                  <a:solidFill>
                    <a:srgbClr val="FFFFFF"/>
                  </a:solidFill>
                  <a:effectLst/>
                  <a:latin typeface="Open Sans Light" panose="020B0306030504020204" pitchFamily="34" charset="0"/>
                  <a:ea typeface="OpenSans-Light" panose="020B0606030504020204" pitchFamily="34" charset="0"/>
                </a:rPr>
              </a:br>
              <a:endParaRPr lang="fr-FR" sz="900">
                <a:effectLst/>
                <a:latin typeface="Open Sans Light" panose="020B0306030504020204" pitchFamily="34" charset="0"/>
                <a:ea typeface="OpenSans-Light" panose="020B0606030504020204" pitchFamily="34" charset="0"/>
              </a:endParaRPr>
            </a:p>
            <a:p>
              <a:pPr algn="ctr"/>
              <a:r>
                <a:rPr lang="en-US" sz="900">
                  <a:solidFill>
                    <a:srgbClr val="FFFFFF"/>
                  </a:solidFill>
                  <a:effectLst/>
                  <a:latin typeface="Open Sans Light" panose="020B0306030504020204" pitchFamily="34" charset="0"/>
                  <a:ea typeface="OpenSans-Light" panose="020B0606030504020204" pitchFamily="34" charset="0"/>
                </a:rPr>
                <a:t>Key questions in social science research</a:t>
              </a:r>
              <a:endParaRPr lang="fr-FR" sz="900">
                <a:effectLst/>
                <a:latin typeface="Open Sans Light" panose="020B0306030504020204" pitchFamily="34" charset="0"/>
                <a:ea typeface="OpenSans-Light" panose="020B0606030504020204" pitchFamily="34" charset="0"/>
              </a:endParaRPr>
            </a:p>
            <a:p>
              <a:pPr algn="ctr"/>
              <a:r>
                <a:rPr lang="en-US" sz="1100">
                  <a:effectLst/>
                  <a:latin typeface="OpenSans-Light" panose="020B0606030504020204" pitchFamily="34" charset="0"/>
                  <a:ea typeface="OpenSans-Light" panose="020B0606030504020204" pitchFamily="34" charset="0"/>
                </a:rPr>
                <a:t> </a:t>
              </a:r>
              <a:endParaRPr lang="fr-FR" sz="1100">
                <a:effectLst/>
                <a:latin typeface="OpenSans-Light" panose="020B0606030504020204" pitchFamily="34" charset="0"/>
                <a:ea typeface="OpenSans-Light" panose="020B0606030504020204" pitchFamily="34" charset="0"/>
              </a:endParaRPr>
            </a:p>
          </p:txBody>
        </p:sp>
        <p:sp>
          <p:nvSpPr>
            <p:cNvPr id="38" name="Rectangle 37">
              <a:extLst>
                <a:ext uri="{FF2B5EF4-FFF2-40B4-BE49-F238E27FC236}">
                  <a16:creationId xmlns:a16="http://schemas.microsoft.com/office/drawing/2014/main" id="{E4AA4F4E-16B8-D248-B289-BD228E162B4E}"/>
                </a:ext>
              </a:extLst>
            </p:cNvPr>
            <p:cNvSpPr/>
            <p:nvPr/>
          </p:nvSpPr>
          <p:spPr>
            <a:xfrm>
              <a:off x="3760932" y="1502319"/>
              <a:ext cx="3387354" cy="211203"/>
            </a:xfrm>
            <a:prstGeom prst="rect">
              <a:avLst/>
            </a:prstGeom>
            <a:noFill/>
            <a:ln w="6350">
              <a:solidFill>
                <a:srgbClr val="2F9C6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08000" tIns="36000" rIns="36000" bIns="36000" numCol="1" spcCol="0" rtlCol="0" fromWordArt="0" anchor="ctr" anchorCtr="0" forceAA="0" compatLnSpc="1">
              <a:prstTxWarp prst="textNoShape">
                <a:avLst/>
              </a:prstTxWarp>
              <a:spAutoFit/>
            </a:bodyPr>
            <a:lstStyle/>
            <a:p>
              <a:pPr marL="136525" indent="-136525" rtl="0">
                <a:buClr>
                  <a:srgbClr val="204669"/>
                </a:buClr>
                <a:buFont typeface="+mj-lt"/>
                <a:buAutoNum type="arabicPeriod" startAt="2"/>
              </a:pPr>
              <a:r>
                <a:rPr lang="en-US" sz="900">
                  <a:solidFill>
                    <a:srgbClr val="2F9C67"/>
                  </a:solidFill>
                  <a:effectLst/>
                  <a:latin typeface="Open Sans Light" panose="020B0306030504020204" pitchFamily="34" charset="0"/>
                  <a:ea typeface="OpenSans-Light" panose="020B0606030504020204" pitchFamily="34" charset="0"/>
                </a:rPr>
                <a:t>Who needs this information? </a:t>
              </a:r>
              <a:endParaRPr lang="fr-FR" sz="900">
                <a:effectLst/>
                <a:latin typeface="Open Sans Light" panose="020B0306030504020204" pitchFamily="34" charset="0"/>
                <a:ea typeface="OpenSans-Light" panose="020B0606030504020204" pitchFamily="34" charset="0"/>
              </a:endParaRPr>
            </a:p>
          </p:txBody>
        </p:sp>
        <p:cxnSp>
          <p:nvCxnSpPr>
            <p:cNvPr id="39" name="Connecteur droit 38">
              <a:extLst>
                <a:ext uri="{FF2B5EF4-FFF2-40B4-BE49-F238E27FC236}">
                  <a16:creationId xmlns:a16="http://schemas.microsoft.com/office/drawing/2014/main" id="{5E5A3B03-00EC-EA45-91BE-AE0844467961}"/>
                </a:ext>
              </a:extLst>
            </p:cNvPr>
            <p:cNvCxnSpPr/>
            <p:nvPr/>
          </p:nvCxnSpPr>
          <p:spPr>
            <a:xfrm>
              <a:off x="3281616" y="2892950"/>
              <a:ext cx="252864" cy="0"/>
            </a:xfrm>
            <a:prstGeom prst="line">
              <a:avLst/>
            </a:prstGeom>
            <a:ln w="12700">
              <a:solidFill>
                <a:srgbClr val="204669"/>
              </a:solidFill>
            </a:ln>
          </p:spPr>
          <p:style>
            <a:lnRef idx="1">
              <a:schemeClr val="accent1"/>
            </a:lnRef>
            <a:fillRef idx="0">
              <a:schemeClr val="accent1"/>
            </a:fillRef>
            <a:effectRef idx="0">
              <a:schemeClr val="accent1"/>
            </a:effectRef>
            <a:fontRef idx="minor">
              <a:schemeClr val="tx1"/>
            </a:fontRef>
          </p:style>
        </p:cxnSp>
        <p:cxnSp>
          <p:nvCxnSpPr>
            <p:cNvPr id="40" name="Connecteur droit 39">
              <a:extLst>
                <a:ext uri="{FF2B5EF4-FFF2-40B4-BE49-F238E27FC236}">
                  <a16:creationId xmlns:a16="http://schemas.microsoft.com/office/drawing/2014/main" id="{82D901A6-DFDE-C84C-AE6A-3D1EC81A7F02}"/>
                </a:ext>
              </a:extLst>
            </p:cNvPr>
            <p:cNvCxnSpPr/>
            <p:nvPr/>
          </p:nvCxnSpPr>
          <p:spPr>
            <a:xfrm flipV="1">
              <a:off x="3535947" y="1278849"/>
              <a:ext cx="0" cy="3002228"/>
            </a:xfrm>
            <a:prstGeom prst="line">
              <a:avLst/>
            </a:prstGeom>
            <a:ln w="12700">
              <a:solidFill>
                <a:srgbClr val="204669"/>
              </a:solidFill>
            </a:ln>
          </p:spPr>
          <p:style>
            <a:lnRef idx="1">
              <a:schemeClr val="accent1"/>
            </a:lnRef>
            <a:fillRef idx="0">
              <a:schemeClr val="accent1"/>
            </a:fillRef>
            <a:effectRef idx="0">
              <a:schemeClr val="accent1"/>
            </a:effectRef>
            <a:fontRef idx="minor">
              <a:schemeClr val="tx1"/>
            </a:fontRef>
          </p:style>
        </p:cxnSp>
        <p:cxnSp>
          <p:nvCxnSpPr>
            <p:cNvPr id="41" name="Connecteur droit 40">
              <a:extLst>
                <a:ext uri="{FF2B5EF4-FFF2-40B4-BE49-F238E27FC236}">
                  <a16:creationId xmlns:a16="http://schemas.microsoft.com/office/drawing/2014/main" id="{8F79861C-4E63-344C-9817-0458D336A910}"/>
                </a:ext>
              </a:extLst>
            </p:cNvPr>
            <p:cNvCxnSpPr/>
            <p:nvPr/>
          </p:nvCxnSpPr>
          <p:spPr>
            <a:xfrm>
              <a:off x="3535947" y="1278849"/>
              <a:ext cx="220584" cy="0"/>
            </a:xfrm>
            <a:prstGeom prst="line">
              <a:avLst/>
            </a:prstGeom>
            <a:ln w="12700">
              <a:solidFill>
                <a:srgbClr val="204669"/>
              </a:solidFill>
            </a:ln>
          </p:spPr>
          <p:style>
            <a:lnRef idx="1">
              <a:schemeClr val="accent1"/>
            </a:lnRef>
            <a:fillRef idx="0">
              <a:schemeClr val="accent1"/>
            </a:fillRef>
            <a:effectRef idx="0">
              <a:schemeClr val="accent1"/>
            </a:effectRef>
            <a:fontRef idx="minor">
              <a:schemeClr val="tx1"/>
            </a:fontRef>
          </p:style>
        </p:cxnSp>
        <p:cxnSp>
          <p:nvCxnSpPr>
            <p:cNvPr id="42" name="Connecteur droit 41">
              <a:extLst>
                <a:ext uri="{FF2B5EF4-FFF2-40B4-BE49-F238E27FC236}">
                  <a16:creationId xmlns:a16="http://schemas.microsoft.com/office/drawing/2014/main" id="{F0C2B6AF-F7E4-704C-AFAE-DB17E50F62B8}"/>
                </a:ext>
              </a:extLst>
            </p:cNvPr>
            <p:cNvCxnSpPr/>
            <p:nvPr/>
          </p:nvCxnSpPr>
          <p:spPr>
            <a:xfrm>
              <a:off x="3535947" y="4282056"/>
              <a:ext cx="220584" cy="0"/>
            </a:xfrm>
            <a:prstGeom prst="line">
              <a:avLst/>
            </a:prstGeom>
            <a:ln w="12700">
              <a:solidFill>
                <a:srgbClr val="204669"/>
              </a:solidFill>
            </a:ln>
          </p:spPr>
          <p:style>
            <a:lnRef idx="1">
              <a:schemeClr val="accent1"/>
            </a:lnRef>
            <a:fillRef idx="0">
              <a:schemeClr val="accent1"/>
            </a:fillRef>
            <a:effectRef idx="0">
              <a:schemeClr val="accent1"/>
            </a:effectRef>
            <a:fontRef idx="minor">
              <a:schemeClr val="tx1"/>
            </a:fontRef>
          </p:style>
        </p:cxnSp>
        <p:cxnSp>
          <p:nvCxnSpPr>
            <p:cNvPr id="43" name="Connecteur droit 42">
              <a:extLst>
                <a:ext uri="{FF2B5EF4-FFF2-40B4-BE49-F238E27FC236}">
                  <a16:creationId xmlns:a16="http://schemas.microsoft.com/office/drawing/2014/main" id="{C28FF6BD-C7CF-444B-A86D-30CD160B44D7}"/>
                </a:ext>
              </a:extLst>
            </p:cNvPr>
            <p:cNvCxnSpPr/>
            <p:nvPr/>
          </p:nvCxnSpPr>
          <p:spPr>
            <a:xfrm flipH="1">
              <a:off x="3535947" y="1611452"/>
              <a:ext cx="220584" cy="0"/>
            </a:xfrm>
            <a:prstGeom prst="line">
              <a:avLst/>
            </a:prstGeom>
            <a:ln w="12700">
              <a:solidFill>
                <a:srgbClr val="204669"/>
              </a:solidFill>
            </a:ln>
          </p:spPr>
          <p:style>
            <a:lnRef idx="1">
              <a:schemeClr val="accent1"/>
            </a:lnRef>
            <a:fillRef idx="0">
              <a:schemeClr val="accent1"/>
            </a:fillRef>
            <a:effectRef idx="0">
              <a:schemeClr val="accent1"/>
            </a:effectRef>
            <a:fontRef idx="minor">
              <a:schemeClr val="tx1"/>
            </a:fontRef>
          </p:style>
        </p:cxnSp>
        <p:cxnSp>
          <p:nvCxnSpPr>
            <p:cNvPr id="44" name="Connecteur droit 43">
              <a:extLst>
                <a:ext uri="{FF2B5EF4-FFF2-40B4-BE49-F238E27FC236}">
                  <a16:creationId xmlns:a16="http://schemas.microsoft.com/office/drawing/2014/main" id="{63C4238E-6F5B-AC43-BFA0-ABD082F953C5}"/>
                </a:ext>
              </a:extLst>
            </p:cNvPr>
            <p:cNvCxnSpPr/>
            <p:nvPr/>
          </p:nvCxnSpPr>
          <p:spPr>
            <a:xfrm flipH="1">
              <a:off x="3535947" y="2012532"/>
              <a:ext cx="220584" cy="0"/>
            </a:xfrm>
            <a:prstGeom prst="line">
              <a:avLst/>
            </a:prstGeom>
            <a:ln w="12700">
              <a:solidFill>
                <a:srgbClr val="204669"/>
              </a:solidFill>
            </a:ln>
          </p:spPr>
          <p:style>
            <a:lnRef idx="1">
              <a:schemeClr val="accent1"/>
            </a:lnRef>
            <a:fillRef idx="0">
              <a:schemeClr val="accent1"/>
            </a:fillRef>
            <a:effectRef idx="0">
              <a:schemeClr val="accent1"/>
            </a:effectRef>
            <a:fontRef idx="minor">
              <a:schemeClr val="tx1"/>
            </a:fontRef>
          </p:style>
        </p:cxnSp>
        <p:cxnSp>
          <p:nvCxnSpPr>
            <p:cNvPr id="45" name="Connecteur droit 44">
              <a:extLst>
                <a:ext uri="{FF2B5EF4-FFF2-40B4-BE49-F238E27FC236}">
                  <a16:creationId xmlns:a16="http://schemas.microsoft.com/office/drawing/2014/main" id="{8E54A063-055F-A946-89B8-CF45246784E3}"/>
                </a:ext>
              </a:extLst>
            </p:cNvPr>
            <p:cNvCxnSpPr/>
            <p:nvPr/>
          </p:nvCxnSpPr>
          <p:spPr>
            <a:xfrm flipH="1">
              <a:off x="3535947" y="2403829"/>
              <a:ext cx="220584" cy="0"/>
            </a:xfrm>
            <a:prstGeom prst="line">
              <a:avLst/>
            </a:prstGeom>
            <a:ln w="12700">
              <a:solidFill>
                <a:srgbClr val="204669"/>
              </a:solidFill>
            </a:ln>
          </p:spPr>
          <p:style>
            <a:lnRef idx="1">
              <a:schemeClr val="accent1"/>
            </a:lnRef>
            <a:fillRef idx="0">
              <a:schemeClr val="accent1"/>
            </a:fillRef>
            <a:effectRef idx="0">
              <a:schemeClr val="accent1"/>
            </a:effectRef>
            <a:fontRef idx="minor">
              <a:schemeClr val="tx1"/>
            </a:fontRef>
          </p:style>
        </p:cxnSp>
        <p:cxnSp>
          <p:nvCxnSpPr>
            <p:cNvPr id="46" name="Connecteur droit 45">
              <a:extLst>
                <a:ext uri="{FF2B5EF4-FFF2-40B4-BE49-F238E27FC236}">
                  <a16:creationId xmlns:a16="http://schemas.microsoft.com/office/drawing/2014/main" id="{4693B02D-7805-4348-A85C-23D4395C5553}"/>
                </a:ext>
              </a:extLst>
            </p:cNvPr>
            <p:cNvCxnSpPr/>
            <p:nvPr/>
          </p:nvCxnSpPr>
          <p:spPr>
            <a:xfrm flipH="1">
              <a:off x="3535947" y="2765779"/>
              <a:ext cx="220584" cy="0"/>
            </a:xfrm>
            <a:prstGeom prst="line">
              <a:avLst/>
            </a:prstGeom>
            <a:ln w="12700">
              <a:solidFill>
                <a:srgbClr val="204669"/>
              </a:solidFill>
            </a:ln>
          </p:spPr>
          <p:style>
            <a:lnRef idx="1">
              <a:schemeClr val="accent1"/>
            </a:lnRef>
            <a:fillRef idx="0">
              <a:schemeClr val="accent1"/>
            </a:fillRef>
            <a:effectRef idx="0">
              <a:schemeClr val="accent1"/>
            </a:effectRef>
            <a:fontRef idx="minor">
              <a:schemeClr val="tx1"/>
            </a:fontRef>
          </p:style>
        </p:cxnSp>
        <p:sp>
          <p:nvSpPr>
            <p:cNvPr id="47" name="Rectangle 46">
              <a:extLst>
                <a:ext uri="{FF2B5EF4-FFF2-40B4-BE49-F238E27FC236}">
                  <a16:creationId xmlns:a16="http://schemas.microsoft.com/office/drawing/2014/main" id="{5440C05D-6EA5-9240-A73E-FA6CBAE03684}"/>
                </a:ext>
              </a:extLst>
            </p:cNvPr>
            <p:cNvSpPr/>
            <p:nvPr/>
          </p:nvSpPr>
          <p:spPr>
            <a:xfrm>
              <a:off x="3760932" y="3649910"/>
              <a:ext cx="3387354" cy="349702"/>
            </a:xfrm>
            <a:prstGeom prst="rect">
              <a:avLst/>
            </a:prstGeom>
            <a:noFill/>
            <a:ln w="6350">
              <a:solidFill>
                <a:srgbClr val="2F9C6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08000" tIns="36000" rIns="36000" bIns="36000" numCol="1" spcCol="0" rtlCol="0" fromWordArt="0" anchor="ctr" anchorCtr="0" forceAA="0" compatLnSpc="1">
              <a:prstTxWarp prst="textNoShape">
                <a:avLst/>
              </a:prstTxWarp>
              <a:spAutoFit/>
            </a:bodyPr>
            <a:lstStyle/>
            <a:p>
              <a:pPr marL="136525" indent="-136525" rtl="0">
                <a:buClr>
                  <a:srgbClr val="204669"/>
                </a:buClr>
                <a:buFont typeface="+mj-lt"/>
                <a:buAutoNum type="arabicPeriod" startAt="7"/>
              </a:pPr>
              <a:r>
                <a:rPr lang="en-US" sz="900">
                  <a:solidFill>
                    <a:srgbClr val="2F9C67"/>
                  </a:solidFill>
                  <a:effectLst/>
                  <a:latin typeface="Open Sans Light" panose="020B0306030504020204" pitchFamily="34" charset="0"/>
                  <a:ea typeface="OpenSans-Light" panose="020B0606030504020204" pitchFamily="34" charset="0"/>
                </a:rPr>
                <a:t>How to ensure that the information is used to make operational and/or strategic decisions? </a:t>
              </a:r>
              <a:endParaRPr lang="fr-FR" sz="900">
                <a:effectLst/>
                <a:latin typeface="Open Sans Light" panose="020B0306030504020204" pitchFamily="34" charset="0"/>
                <a:ea typeface="OpenSans-Light" panose="020B0606030504020204" pitchFamily="34" charset="0"/>
              </a:endParaRPr>
            </a:p>
          </p:txBody>
        </p:sp>
        <p:cxnSp>
          <p:nvCxnSpPr>
            <p:cNvPr id="48" name="Connecteur droit 47">
              <a:extLst>
                <a:ext uri="{FF2B5EF4-FFF2-40B4-BE49-F238E27FC236}">
                  <a16:creationId xmlns:a16="http://schemas.microsoft.com/office/drawing/2014/main" id="{1F3E2474-C457-C74F-851F-13935DA42E8D}"/>
                </a:ext>
              </a:extLst>
            </p:cNvPr>
            <p:cNvCxnSpPr/>
            <p:nvPr/>
          </p:nvCxnSpPr>
          <p:spPr>
            <a:xfrm flipH="1">
              <a:off x="3535947" y="3294030"/>
              <a:ext cx="220584" cy="0"/>
            </a:xfrm>
            <a:prstGeom prst="line">
              <a:avLst/>
            </a:prstGeom>
            <a:ln w="12700">
              <a:solidFill>
                <a:srgbClr val="204669"/>
              </a:solidFill>
            </a:ln>
          </p:spPr>
          <p:style>
            <a:lnRef idx="1">
              <a:schemeClr val="accent1"/>
            </a:lnRef>
            <a:fillRef idx="0">
              <a:schemeClr val="accent1"/>
            </a:fillRef>
            <a:effectRef idx="0">
              <a:schemeClr val="accent1"/>
            </a:effectRef>
            <a:fontRef idx="minor">
              <a:schemeClr val="tx1"/>
            </a:fontRef>
          </p:style>
        </p:cxnSp>
        <p:cxnSp>
          <p:nvCxnSpPr>
            <p:cNvPr id="49" name="Connecteur droit 48">
              <a:extLst>
                <a:ext uri="{FF2B5EF4-FFF2-40B4-BE49-F238E27FC236}">
                  <a16:creationId xmlns:a16="http://schemas.microsoft.com/office/drawing/2014/main" id="{9A91C7C8-D6E0-0F44-92C4-424EDF1BAB72}"/>
                </a:ext>
              </a:extLst>
            </p:cNvPr>
            <p:cNvCxnSpPr/>
            <p:nvPr/>
          </p:nvCxnSpPr>
          <p:spPr>
            <a:xfrm flipH="1">
              <a:off x="3535947" y="3861411"/>
              <a:ext cx="220584" cy="0"/>
            </a:xfrm>
            <a:prstGeom prst="line">
              <a:avLst/>
            </a:prstGeom>
            <a:ln w="12700">
              <a:solidFill>
                <a:srgbClr val="204669"/>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429219052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a:extLst>
              <a:ext uri="{FF2B5EF4-FFF2-40B4-BE49-F238E27FC236}">
                <a16:creationId xmlns:a16="http://schemas.microsoft.com/office/drawing/2014/main" id="{FD3C3F20-0342-3E4B-B5C6-FE9958F8DB3F}"/>
              </a:ext>
            </a:extLst>
          </p:cNvPr>
          <p:cNvSpPr>
            <a:spLocks noGrp="1"/>
          </p:cNvSpPr>
          <p:nvPr>
            <p:ph type="title"/>
          </p:nvPr>
        </p:nvSpPr>
        <p:spPr/>
        <p:txBody>
          <a:bodyPr/>
          <a:lstStyle/>
          <a:p>
            <a:r>
              <a:rPr lang="fr-FR"/>
              <a:t>Quantitative vs Qualitative</a:t>
            </a:r>
          </a:p>
        </p:txBody>
      </p:sp>
      <p:sp>
        <p:nvSpPr>
          <p:cNvPr id="5" name="Espace réservé du contenu 4">
            <a:extLst>
              <a:ext uri="{FF2B5EF4-FFF2-40B4-BE49-F238E27FC236}">
                <a16:creationId xmlns:a16="http://schemas.microsoft.com/office/drawing/2014/main" id="{A639E8D3-CD5E-7B46-9120-5D9EF8D92E6F}"/>
              </a:ext>
            </a:extLst>
          </p:cNvPr>
          <p:cNvSpPr>
            <a:spLocks noGrp="1"/>
          </p:cNvSpPr>
          <p:nvPr>
            <p:ph idx="1"/>
          </p:nvPr>
        </p:nvSpPr>
        <p:spPr>
          <a:xfrm>
            <a:off x="628650" y="1369219"/>
            <a:ext cx="4636621" cy="3263504"/>
          </a:xfrm>
        </p:spPr>
        <p:txBody>
          <a:bodyPr>
            <a:normAutofit/>
          </a:bodyPr>
          <a:lstStyle/>
          <a:p>
            <a:r>
              <a:rPr lang="en-GB" dirty="0"/>
              <a:t>How are quantitative research methods different to qualitative research methods?</a:t>
            </a:r>
          </a:p>
        </p:txBody>
      </p:sp>
    </p:spTree>
    <p:extLst>
      <p:ext uri="{BB962C8B-B14F-4D97-AF65-F5344CB8AC3E}">
        <p14:creationId xmlns:p14="http://schemas.microsoft.com/office/powerpoint/2010/main" val="314168873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9B583AB-ACBE-0A4D-A783-E677E9C56EE7}"/>
              </a:ext>
            </a:extLst>
          </p:cNvPr>
          <p:cNvSpPr>
            <a:spLocks noGrp="1"/>
          </p:cNvSpPr>
          <p:nvPr>
            <p:ph type="title"/>
          </p:nvPr>
        </p:nvSpPr>
        <p:spPr>
          <a:xfrm>
            <a:off x="628650" y="537795"/>
            <a:ext cx="7886700" cy="341632"/>
          </a:xfrm>
        </p:spPr>
        <p:txBody>
          <a:bodyPr/>
          <a:lstStyle/>
          <a:p>
            <a:r>
              <a:rPr lang="fr-FR"/>
              <a:t>Quantitative approaches…</a:t>
            </a:r>
          </a:p>
        </p:txBody>
      </p:sp>
      <p:sp>
        <p:nvSpPr>
          <p:cNvPr id="5" name="Espace réservé du contenu 4">
            <a:extLst>
              <a:ext uri="{FF2B5EF4-FFF2-40B4-BE49-F238E27FC236}">
                <a16:creationId xmlns:a16="http://schemas.microsoft.com/office/drawing/2014/main" id="{BD260475-7DF5-B547-A1FE-0CC6A1EE301E}"/>
              </a:ext>
            </a:extLst>
          </p:cNvPr>
          <p:cNvSpPr>
            <a:spLocks noGrp="1"/>
          </p:cNvSpPr>
          <p:nvPr>
            <p:ph idx="1"/>
          </p:nvPr>
        </p:nvSpPr>
        <p:spPr>
          <a:xfrm>
            <a:off x="628650" y="1369219"/>
            <a:ext cx="5395632" cy="3263504"/>
          </a:xfrm>
        </p:spPr>
        <p:txBody>
          <a:bodyPr/>
          <a:lstStyle/>
          <a:p>
            <a:pPr marL="0" indent="0">
              <a:buNone/>
            </a:pPr>
            <a:r>
              <a:rPr lang="fr-FR" b="1">
                <a:solidFill>
                  <a:srgbClr val="204669"/>
                </a:solidFill>
                <a:latin typeface="Open Sans" panose="020B0606030504020204" pitchFamily="34" charset="0"/>
                <a:ea typeface="Open Sans" panose="020B0606030504020204" pitchFamily="34" charset="0"/>
                <a:cs typeface="Open Sans" panose="020B0606030504020204" pitchFamily="34" charset="0"/>
              </a:rPr>
              <a:t>Use quantitative methods when you want to know ‘</a:t>
            </a:r>
            <a:r>
              <a:rPr lang="fr-FR" b="1" u="sng">
                <a:solidFill>
                  <a:srgbClr val="204669"/>
                </a:solidFill>
                <a:latin typeface="Open Sans" panose="020B0606030504020204" pitchFamily="34" charset="0"/>
                <a:ea typeface="Open Sans" panose="020B0606030504020204" pitchFamily="34" charset="0"/>
                <a:cs typeface="Open Sans" panose="020B0606030504020204" pitchFamily="34" charset="0"/>
              </a:rPr>
              <a:t>how many’ </a:t>
            </a:r>
            <a:r>
              <a:rPr lang="fr-FR" b="1">
                <a:solidFill>
                  <a:srgbClr val="204669"/>
                </a:solidFill>
                <a:latin typeface="Open Sans" panose="020B0606030504020204" pitchFamily="34" charset="0"/>
                <a:ea typeface="Open Sans" panose="020B0606030504020204" pitchFamily="34" charset="0"/>
                <a:cs typeface="Open Sans" panose="020B0606030504020204" pitchFamily="34" charset="0"/>
              </a:rPr>
              <a:t>and/or </a:t>
            </a:r>
            <a:r>
              <a:rPr lang="fr-FR" b="1" u="sng">
                <a:solidFill>
                  <a:srgbClr val="204669"/>
                </a:solidFill>
                <a:latin typeface="Open Sans" panose="020B0606030504020204" pitchFamily="34" charset="0"/>
                <a:ea typeface="Open Sans" panose="020B0606030504020204" pitchFamily="34" charset="0"/>
                <a:cs typeface="Open Sans" panose="020B0606030504020204" pitchFamily="34" charset="0"/>
              </a:rPr>
              <a:t>‘how often’</a:t>
            </a:r>
          </a:p>
          <a:p>
            <a:pPr marL="357188" indent="-166688"/>
            <a:r>
              <a:rPr lang="fr-FR"/>
              <a:t>Work with numbers</a:t>
            </a:r>
          </a:p>
          <a:p>
            <a:pPr marL="357188" indent="-166688"/>
            <a:r>
              <a:rPr lang="fr-FR"/>
              <a:t>Generally uses surveying of a large group of people and a structured questionnaire that contain predominantly closed-ended, or forced choice, questions </a:t>
            </a:r>
          </a:p>
          <a:p>
            <a:pPr marL="357188" indent="-166688"/>
            <a:r>
              <a:rPr lang="fr-FR"/>
              <a:t>Can test theories you have about a situation</a:t>
            </a:r>
          </a:p>
          <a:p>
            <a:pPr marL="357188" indent="-166688"/>
            <a:r>
              <a:rPr lang="fr-FR"/>
              <a:t>Can establish causal relationships – e.g. X causes Y </a:t>
            </a:r>
          </a:p>
          <a:p>
            <a:pPr marL="357188" indent="-166688"/>
            <a:r>
              <a:rPr lang="fr-FR"/>
              <a:t>Analysis often uses statistical methods</a:t>
            </a:r>
          </a:p>
          <a:p>
            <a:pPr marL="357188" indent="-166688"/>
            <a:r>
              <a:rPr lang="fr-FR"/>
              <a:t>The more representative the sample is, the more likely it can be generalized to a wider population</a:t>
            </a:r>
          </a:p>
          <a:p>
            <a:pPr marL="0" indent="0">
              <a:buNone/>
            </a:pPr>
            <a:endParaRPr lang="fr-FR"/>
          </a:p>
        </p:txBody>
      </p:sp>
      <p:grpSp>
        <p:nvGrpSpPr>
          <p:cNvPr id="3" name="Groupe 2">
            <a:extLst>
              <a:ext uri="{FF2B5EF4-FFF2-40B4-BE49-F238E27FC236}">
                <a16:creationId xmlns:a16="http://schemas.microsoft.com/office/drawing/2014/main" id="{CA55517F-D882-4D4F-9E50-27195B8E4EF8}"/>
              </a:ext>
            </a:extLst>
          </p:cNvPr>
          <p:cNvGrpSpPr/>
          <p:nvPr/>
        </p:nvGrpSpPr>
        <p:grpSpPr>
          <a:xfrm>
            <a:off x="7103356" y="367818"/>
            <a:ext cx="1584176" cy="1584176"/>
            <a:chOff x="7103356" y="367818"/>
            <a:chExt cx="1584176" cy="1584176"/>
          </a:xfrm>
        </p:grpSpPr>
        <p:sp>
          <p:nvSpPr>
            <p:cNvPr id="6" name="Ellipse 5">
              <a:extLst>
                <a:ext uri="{FF2B5EF4-FFF2-40B4-BE49-F238E27FC236}">
                  <a16:creationId xmlns:a16="http://schemas.microsoft.com/office/drawing/2014/main" id="{13B69B88-6157-5D42-BFF0-13360CACDDA7}"/>
                </a:ext>
              </a:extLst>
            </p:cNvPr>
            <p:cNvSpPr/>
            <p:nvPr/>
          </p:nvSpPr>
          <p:spPr>
            <a:xfrm>
              <a:off x="7103356" y="367818"/>
              <a:ext cx="1584176" cy="1584176"/>
            </a:xfrm>
            <a:prstGeom prst="ellipse">
              <a:avLst/>
            </a:prstGeom>
            <a:solidFill>
              <a:srgbClr val="FCCF9E">
                <a:alpha val="10000"/>
              </a:srgbClr>
            </a:solidFill>
            <a:ln w="6350">
              <a:solidFill>
                <a:srgbClr val="FCCF9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4" name="Image 3">
              <a:extLst>
                <a:ext uri="{FF2B5EF4-FFF2-40B4-BE49-F238E27FC236}">
                  <a16:creationId xmlns:a16="http://schemas.microsoft.com/office/drawing/2014/main" id="{699478AA-40D8-DA4F-A735-AD6DAA36C6C6}"/>
                </a:ext>
              </a:extLst>
            </p:cNvPr>
            <p:cNvPicPr>
              <a:picLocks noChangeAspect="1"/>
            </p:cNvPicPr>
            <p:nvPr/>
          </p:nvPicPr>
          <p:blipFill>
            <a:blip r:embed="rId2"/>
            <a:stretch>
              <a:fillRect/>
            </a:stretch>
          </p:blipFill>
          <p:spPr>
            <a:xfrm>
              <a:off x="7430265" y="399606"/>
              <a:ext cx="1066800" cy="1435100"/>
            </a:xfrm>
            <a:prstGeom prst="rect">
              <a:avLst/>
            </a:prstGeom>
          </p:spPr>
        </p:pic>
      </p:grpSp>
    </p:spTree>
    <p:extLst>
      <p:ext uri="{BB962C8B-B14F-4D97-AF65-F5344CB8AC3E}">
        <p14:creationId xmlns:p14="http://schemas.microsoft.com/office/powerpoint/2010/main" val="244209237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9B583AB-ACBE-0A4D-A783-E677E9C56EE7}"/>
              </a:ext>
            </a:extLst>
          </p:cNvPr>
          <p:cNvSpPr>
            <a:spLocks noGrp="1"/>
          </p:cNvSpPr>
          <p:nvPr>
            <p:ph type="title"/>
          </p:nvPr>
        </p:nvSpPr>
        <p:spPr>
          <a:xfrm>
            <a:off x="628650" y="537795"/>
            <a:ext cx="7886700" cy="341632"/>
          </a:xfrm>
        </p:spPr>
        <p:txBody>
          <a:bodyPr/>
          <a:lstStyle/>
          <a:p>
            <a:r>
              <a:rPr lang="fr-FR"/>
              <a:t>Qualitative approaches…</a:t>
            </a:r>
          </a:p>
        </p:txBody>
      </p:sp>
      <p:sp>
        <p:nvSpPr>
          <p:cNvPr id="5" name="Espace réservé du contenu 4">
            <a:extLst>
              <a:ext uri="{FF2B5EF4-FFF2-40B4-BE49-F238E27FC236}">
                <a16:creationId xmlns:a16="http://schemas.microsoft.com/office/drawing/2014/main" id="{0EB08C61-32DC-3D4D-BB8E-98A201B603AF}"/>
              </a:ext>
            </a:extLst>
          </p:cNvPr>
          <p:cNvSpPr>
            <a:spLocks noGrp="1"/>
          </p:cNvSpPr>
          <p:nvPr>
            <p:ph idx="1"/>
          </p:nvPr>
        </p:nvSpPr>
        <p:spPr>
          <a:xfrm>
            <a:off x="628650" y="1369219"/>
            <a:ext cx="5714398" cy="3263504"/>
          </a:xfrm>
        </p:spPr>
        <p:txBody>
          <a:bodyPr/>
          <a:lstStyle/>
          <a:p>
            <a:pPr marL="0" indent="0">
              <a:buNone/>
            </a:pPr>
            <a:r>
              <a:rPr lang="fr-FR" b="1">
                <a:solidFill>
                  <a:srgbClr val="204669"/>
                </a:solidFill>
                <a:latin typeface="Open Sans" panose="020B0606030504020204" pitchFamily="34" charset="0"/>
                <a:ea typeface="Open Sans" panose="020B0606030504020204" pitchFamily="34" charset="0"/>
                <a:cs typeface="Open Sans" panose="020B0606030504020204" pitchFamily="34" charset="0"/>
              </a:rPr>
              <a:t>Use qualitative method when you want to know </a:t>
            </a:r>
            <a:r>
              <a:rPr lang="fr-FR" b="1" u="sng">
                <a:solidFill>
                  <a:srgbClr val="204669"/>
                </a:solidFill>
                <a:latin typeface="Open Sans" panose="020B0606030504020204" pitchFamily="34" charset="0"/>
                <a:ea typeface="Open Sans" panose="020B0606030504020204" pitchFamily="34" charset="0"/>
                <a:cs typeface="Open Sans" panose="020B0606030504020204" pitchFamily="34" charset="0"/>
              </a:rPr>
              <a:t>how people feel and what they think</a:t>
            </a:r>
            <a:r>
              <a:rPr lang="fr-FR" b="1">
                <a:solidFill>
                  <a:srgbClr val="204669"/>
                </a:solidFill>
                <a:latin typeface="Open Sans" panose="020B0606030504020204" pitchFamily="34" charset="0"/>
                <a:ea typeface="Open Sans" panose="020B0606030504020204" pitchFamily="34" charset="0"/>
                <a:cs typeface="Open Sans" panose="020B0606030504020204" pitchFamily="34" charset="0"/>
              </a:rPr>
              <a:t>.  You don’t need to know how many people think or feel this way.</a:t>
            </a:r>
          </a:p>
          <a:p>
            <a:pPr marL="355600"/>
            <a:r>
              <a:rPr lang="fr-FR"/>
              <a:t>Not based on numbers</a:t>
            </a:r>
          </a:p>
          <a:p>
            <a:pPr marL="355600"/>
            <a:r>
              <a:rPr lang="fr-FR"/>
              <a:t>Generally use interviews, focus groups discussions and observations</a:t>
            </a:r>
          </a:p>
          <a:p>
            <a:pPr marL="355600"/>
            <a:r>
              <a:rPr lang="fr-FR"/>
              <a:t>Exploratory: looking at factors such as cultural expectations, gender roles, ethnic and religious implications and individual feelings</a:t>
            </a:r>
          </a:p>
          <a:p>
            <a:pPr marL="355600"/>
            <a:r>
              <a:rPr lang="fr-FR"/>
              <a:t>Usually uses a smaller sample size than quantitative approaches</a:t>
            </a:r>
          </a:p>
          <a:p>
            <a:pPr marL="355600"/>
            <a:r>
              <a:rPr lang="fr-FR"/>
              <a:t>Provide data that are usually rich and detailed, offering many ideas and concepts to inform your programme </a:t>
            </a:r>
          </a:p>
        </p:txBody>
      </p:sp>
      <p:grpSp>
        <p:nvGrpSpPr>
          <p:cNvPr id="12" name="Groupe 11">
            <a:extLst>
              <a:ext uri="{FF2B5EF4-FFF2-40B4-BE49-F238E27FC236}">
                <a16:creationId xmlns:a16="http://schemas.microsoft.com/office/drawing/2014/main" id="{DD256239-FF8A-574A-891C-048C3D81A1DA}"/>
              </a:ext>
            </a:extLst>
          </p:cNvPr>
          <p:cNvGrpSpPr/>
          <p:nvPr/>
        </p:nvGrpSpPr>
        <p:grpSpPr>
          <a:xfrm>
            <a:off x="7103356" y="367818"/>
            <a:ext cx="1584176" cy="1584176"/>
            <a:chOff x="7103356" y="367818"/>
            <a:chExt cx="1584176" cy="1584176"/>
          </a:xfrm>
        </p:grpSpPr>
        <p:pic>
          <p:nvPicPr>
            <p:cNvPr id="13" name="Image 12">
              <a:extLst>
                <a:ext uri="{FF2B5EF4-FFF2-40B4-BE49-F238E27FC236}">
                  <a16:creationId xmlns:a16="http://schemas.microsoft.com/office/drawing/2014/main" id="{81478EB5-C712-8348-8EBF-9FE7FFAA11EF}"/>
                </a:ext>
              </a:extLst>
            </p:cNvPr>
            <p:cNvPicPr>
              <a:picLocks noChangeAspect="1"/>
            </p:cNvPicPr>
            <p:nvPr/>
          </p:nvPicPr>
          <p:blipFill>
            <a:blip r:embed="rId2"/>
            <a:stretch>
              <a:fillRect/>
            </a:stretch>
          </p:blipFill>
          <p:spPr>
            <a:xfrm>
              <a:off x="7456138" y="658255"/>
              <a:ext cx="933519" cy="933519"/>
            </a:xfrm>
            <a:prstGeom prst="rect">
              <a:avLst/>
            </a:prstGeom>
          </p:spPr>
        </p:pic>
        <p:sp>
          <p:nvSpPr>
            <p:cNvPr id="14" name="Ellipse 13">
              <a:extLst>
                <a:ext uri="{FF2B5EF4-FFF2-40B4-BE49-F238E27FC236}">
                  <a16:creationId xmlns:a16="http://schemas.microsoft.com/office/drawing/2014/main" id="{DD424903-84FA-8A49-B294-0AD340F4DFE3}"/>
                </a:ext>
              </a:extLst>
            </p:cNvPr>
            <p:cNvSpPr/>
            <p:nvPr/>
          </p:nvSpPr>
          <p:spPr>
            <a:xfrm>
              <a:off x="7103356" y="367818"/>
              <a:ext cx="1584176" cy="1584176"/>
            </a:xfrm>
            <a:prstGeom prst="ellipse">
              <a:avLst/>
            </a:prstGeom>
            <a:solidFill>
              <a:srgbClr val="2F9C67">
                <a:alpha val="10000"/>
              </a:srgbClr>
            </a:solidFill>
            <a:ln w="6350">
              <a:solidFill>
                <a:srgbClr val="2F9C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spTree>
    <p:extLst>
      <p:ext uri="{BB962C8B-B14F-4D97-AF65-F5344CB8AC3E}">
        <p14:creationId xmlns:p14="http://schemas.microsoft.com/office/powerpoint/2010/main" val="39164691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9B583AB-ACBE-0A4D-A783-E677E9C56EE7}"/>
              </a:ext>
            </a:extLst>
          </p:cNvPr>
          <p:cNvSpPr>
            <a:spLocks noGrp="1"/>
          </p:cNvSpPr>
          <p:nvPr>
            <p:ph type="title"/>
          </p:nvPr>
        </p:nvSpPr>
        <p:spPr>
          <a:xfrm>
            <a:off x="628650" y="537795"/>
            <a:ext cx="7886700" cy="341632"/>
          </a:xfrm>
        </p:spPr>
        <p:txBody>
          <a:bodyPr/>
          <a:lstStyle/>
          <a:p>
            <a:r>
              <a:rPr lang="fr-FR"/>
              <a:t>Mixed methods research</a:t>
            </a:r>
          </a:p>
        </p:txBody>
      </p:sp>
      <p:sp>
        <p:nvSpPr>
          <p:cNvPr id="9" name="Espace réservé du contenu 8">
            <a:extLst>
              <a:ext uri="{FF2B5EF4-FFF2-40B4-BE49-F238E27FC236}">
                <a16:creationId xmlns:a16="http://schemas.microsoft.com/office/drawing/2014/main" id="{56BB3FAD-5608-6D42-8B84-27BB9AF70C5D}"/>
              </a:ext>
            </a:extLst>
          </p:cNvPr>
          <p:cNvSpPr>
            <a:spLocks noGrp="1"/>
          </p:cNvSpPr>
          <p:nvPr>
            <p:ph idx="1"/>
          </p:nvPr>
        </p:nvSpPr>
        <p:spPr>
          <a:xfrm>
            <a:off x="628650" y="1369219"/>
            <a:ext cx="6715125" cy="3263504"/>
          </a:xfrm>
        </p:spPr>
        <p:txBody>
          <a:bodyPr/>
          <a:lstStyle/>
          <a:p>
            <a:pPr marL="0" indent="0">
              <a:buNone/>
            </a:pPr>
            <a:r>
              <a:rPr lang="fr-FR"/>
              <a:t>Mixed methods is a research approach whereby researchers collect and analyse both qualitative and quantitative data within the same study.  </a:t>
            </a:r>
          </a:p>
          <a:p>
            <a:pPr marL="0" indent="0">
              <a:buNone/>
            </a:pPr>
            <a:r>
              <a:rPr lang="fr-FR"/>
              <a:t>This approach involves a purposeful mixing of methods in data collection, data analysis and interpretation of the evidence.</a:t>
            </a:r>
          </a:p>
        </p:txBody>
      </p:sp>
      <p:grpSp>
        <p:nvGrpSpPr>
          <p:cNvPr id="4" name="Groupe 3">
            <a:extLst>
              <a:ext uri="{FF2B5EF4-FFF2-40B4-BE49-F238E27FC236}">
                <a16:creationId xmlns:a16="http://schemas.microsoft.com/office/drawing/2014/main" id="{CC5C2471-26FB-0B43-AB9A-14149D509607}"/>
              </a:ext>
            </a:extLst>
          </p:cNvPr>
          <p:cNvGrpSpPr/>
          <p:nvPr/>
        </p:nvGrpSpPr>
        <p:grpSpPr>
          <a:xfrm>
            <a:off x="2479317" y="2568326"/>
            <a:ext cx="1584176" cy="1584176"/>
            <a:chOff x="7103356" y="367818"/>
            <a:chExt cx="1584176" cy="1584176"/>
          </a:xfrm>
        </p:grpSpPr>
        <p:sp>
          <p:nvSpPr>
            <p:cNvPr id="5" name="Ellipse 4">
              <a:extLst>
                <a:ext uri="{FF2B5EF4-FFF2-40B4-BE49-F238E27FC236}">
                  <a16:creationId xmlns:a16="http://schemas.microsoft.com/office/drawing/2014/main" id="{DCA47BBE-264E-DA44-AFD2-AFF50B06BF4E}"/>
                </a:ext>
              </a:extLst>
            </p:cNvPr>
            <p:cNvSpPr/>
            <p:nvPr/>
          </p:nvSpPr>
          <p:spPr>
            <a:xfrm>
              <a:off x="7103356" y="367818"/>
              <a:ext cx="1584176" cy="1584176"/>
            </a:xfrm>
            <a:prstGeom prst="ellipse">
              <a:avLst/>
            </a:prstGeom>
            <a:solidFill>
              <a:srgbClr val="FCCF9E">
                <a:alpha val="10000"/>
              </a:srgbClr>
            </a:solidFill>
            <a:ln w="6350">
              <a:solidFill>
                <a:srgbClr val="FCCF9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6" name="Image 5">
              <a:extLst>
                <a:ext uri="{FF2B5EF4-FFF2-40B4-BE49-F238E27FC236}">
                  <a16:creationId xmlns:a16="http://schemas.microsoft.com/office/drawing/2014/main" id="{7B140B2E-C87D-AC4B-9B30-A3413AA6274E}"/>
                </a:ext>
              </a:extLst>
            </p:cNvPr>
            <p:cNvPicPr>
              <a:picLocks noChangeAspect="1"/>
            </p:cNvPicPr>
            <p:nvPr/>
          </p:nvPicPr>
          <p:blipFill>
            <a:blip r:embed="rId2"/>
            <a:stretch>
              <a:fillRect/>
            </a:stretch>
          </p:blipFill>
          <p:spPr>
            <a:xfrm>
              <a:off x="7430265" y="399606"/>
              <a:ext cx="1066800" cy="1435100"/>
            </a:xfrm>
            <a:prstGeom prst="rect">
              <a:avLst/>
            </a:prstGeom>
          </p:spPr>
        </p:pic>
      </p:grpSp>
      <p:grpSp>
        <p:nvGrpSpPr>
          <p:cNvPr id="7" name="Groupe 6">
            <a:extLst>
              <a:ext uri="{FF2B5EF4-FFF2-40B4-BE49-F238E27FC236}">
                <a16:creationId xmlns:a16="http://schemas.microsoft.com/office/drawing/2014/main" id="{ABBA8B58-54CB-7045-AA0F-D473BA7CB328}"/>
              </a:ext>
            </a:extLst>
          </p:cNvPr>
          <p:cNvGrpSpPr/>
          <p:nvPr/>
        </p:nvGrpSpPr>
        <p:grpSpPr>
          <a:xfrm>
            <a:off x="4769034" y="2568326"/>
            <a:ext cx="1584176" cy="1584176"/>
            <a:chOff x="7103356" y="367818"/>
            <a:chExt cx="1584176" cy="1584176"/>
          </a:xfrm>
        </p:grpSpPr>
        <p:pic>
          <p:nvPicPr>
            <p:cNvPr id="8" name="Image 7">
              <a:extLst>
                <a:ext uri="{FF2B5EF4-FFF2-40B4-BE49-F238E27FC236}">
                  <a16:creationId xmlns:a16="http://schemas.microsoft.com/office/drawing/2014/main" id="{248E403E-C5F6-044F-888A-C3E1E41E6BDE}"/>
                </a:ext>
              </a:extLst>
            </p:cNvPr>
            <p:cNvPicPr>
              <a:picLocks noChangeAspect="1"/>
            </p:cNvPicPr>
            <p:nvPr/>
          </p:nvPicPr>
          <p:blipFill>
            <a:blip r:embed="rId3"/>
            <a:stretch>
              <a:fillRect/>
            </a:stretch>
          </p:blipFill>
          <p:spPr>
            <a:xfrm>
              <a:off x="7456138" y="658255"/>
              <a:ext cx="933519" cy="933519"/>
            </a:xfrm>
            <a:prstGeom prst="rect">
              <a:avLst/>
            </a:prstGeom>
          </p:spPr>
        </p:pic>
        <p:sp>
          <p:nvSpPr>
            <p:cNvPr id="10" name="Ellipse 9">
              <a:extLst>
                <a:ext uri="{FF2B5EF4-FFF2-40B4-BE49-F238E27FC236}">
                  <a16:creationId xmlns:a16="http://schemas.microsoft.com/office/drawing/2014/main" id="{8E7C3238-9D88-8F4A-AE65-E12CE2F0FCA2}"/>
                </a:ext>
              </a:extLst>
            </p:cNvPr>
            <p:cNvSpPr/>
            <p:nvPr/>
          </p:nvSpPr>
          <p:spPr>
            <a:xfrm>
              <a:off x="7103356" y="367818"/>
              <a:ext cx="1584176" cy="1584176"/>
            </a:xfrm>
            <a:prstGeom prst="ellipse">
              <a:avLst/>
            </a:prstGeom>
            <a:solidFill>
              <a:srgbClr val="2F9C67">
                <a:alpha val="10000"/>
              </a:srgbClr>
            </a:solidFill>
            <a:ln w="6350">
              <a:solidFill>
                <a:srgbClr val="2F9C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spTree>
    <p:extLst>
      <p:ext uri="{BB962C8B-B14F-4D97-AF65-F5344CB8AC3E}">
        <p14:creationId xmlns:p14="http://schemas.microsoft.com/office/powerpoint/2010/main" val="316277779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9B583AB-ACBE-0A4D-A783-E677E9C56EE7}"/>
              </a:ext>
            </a:extLst>
          </p:cNvPr>
          <p:cNvSpPr>
            <a:spLocks noGrp="1"/>
          </p:cNvSpPr>
          <p:nvPr>
            <p:ph type="title"/>
          </p:nvPr>
        </p:nvSpPr>
        <p:spPr>
          <a:xfrm>
            <a:off x="628650" y="537795"/>
            <a:ext cx="7886700" cy="341632"/>
          </a:xfrm>
        </p:spPr>
        <p:txBody>
          <a:bodyPr/>
          <a:lstStyle/>
          <a:p>
            <a:r>
              <a:rPr lang="fr-FR"/>
              <a:t>Mixed methods research</a:t>
            </a:r>
          </a:p>
        </p:txBody>
      </p:sp>
      <p:sp>
        <p:nvSpPr>
          <p:cNvPr id="4" name="Espace réservé du contenu 3">
            <a:extLst>
              <a:ext uri="{FF2B5EF4-FFF2-40B4-BE49-F238E27FC236}">
                <a16:creationId xmlns:a16="http://schemas.microsoft.com/office/drawing/2014/main" id="{B53FAC49-B86E-EF4C-ACA1-7CEDCCA1D6F7}"/>
              </a:ext>
            </a:extLst>
          </p:cNvPr>
          <p:cNvSpPr>
            <a:spLocks noGrp="1"/>
          </p:cNvSpPr>
          <p:nvPr>
            <p:ph idx="1"/>
          </p:nvPr>
        </p:nvSpPr>
        <p:spPr>
          <a:xfrm>
            <a:off x="628650" y="1369219"/>
            <a:ext cx="6157161" cy="2259505"/>
          </a:xfrm>
        </p:spPr>
        <p:txBody>
          <a:bodyPr/>
          <a:lstStyle/>
          <a:p>
            <a:r>
              <a:rPr lang="fr-FR"/>
              <a:t>Why might we use mixed methods research?</a:t>
            </a:r>
          </a:p>
        </p:txBody>
      </p:sp>
    </p:spTree>
    <p:extLst>
      <p:ext uri="{BB962C8B-B14F-4D97-AF65-F5344CB8AC3E}">
        <p14:creationId xmlns:p14="http://schemas.microsoft.com/office/powerpoint/2010/main" val="353657002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9B583AB-ACBE-0A4D-A783-E677E9C56EE7}"/>
              </a:ext>
            </a:extLst>
          </p:cNvPr>
          <p:cNvSpPr>
            <a:spLocks noGrp="1"/>
          </p:cNvSpPr>
          <p:nvPr>
            <p:ph type="title"/>
          </p:nvPr>
        </p:nvSpPr>
        <p:spPr>
          <a:xfrm>
            <a:off x="628650" y="537795"/>
            <a:ext cx="3297464" cy="341632"/>
          </a:xfrm>
        </p:spPr>
        <p:txBody>
          <a:bodyPr/>
          <a:lstStyle/>
          <a:p>
            <a:r>
              <a:rPr lang="fr-FR"/>
              <a:t>Case example</a:t>
            </a:r>
            <a:endParaRPr lang="fr-FR" b="0">
              <a:latin typeface="Montserrat Light" pitchFamily="2" charset="77"/>
            </a:endParaRPr>
          </a:p>
        </p:txBody>
      </p:sp>
      <p:sp>
        <p:nvSpPr>
          <p:cNvPr id="4" name="Espace réservé du contenu 3">
            <a:extLst>
              <a:ext uri="{FF2B5EF4-FFF2-40B4-BE49-F238E27FC236}">
                <a16:creationId xmlns:a16="http://schemas.microsoft.com/office/drawing/2014/main" id="{B53FAC49-B86E-EF4C-ACA1-7CEDCCA1D6F7}"/>
              </a:ext>
            </a:extLst>
          </p:cNvPr>
          <p:cNvSpPr>
            <a:spLocks noGrp="1"/>
          </p:cNvSpPr>
          <p:nvPr>
            <p:ph idx="1"/>
          </p:nvPr>
        </p:nvSpPr>
        <p:spPr>
          <a:xfrm>
            <a:off x="628650" y="1879996"/>
            <a:ext cx="5503636" cy="1523604"/>
          </a:xfrm>
        </p:spPr>
        <p:txBody>
          <a:bodyPr>
            <a:normAutofit/>
          </a:bodyPr>
          <a:lstStyle/>
          <a:p>
            <a:r>
              <a:rPr lang="fr-FR"/>
              <a:t>Why were mixed methods helpful in this study? </a:t>
            </a:r>
          </a:p>
          <a:p>
            <a:r>
              <a:rPr lang="fr-FR"/>
              <a:t>What links are there between the physical, social and economic ‘dimensions’ of vulnerability as determined by this study, and the </a:t>
            </a:r>
            <a:r>
              <a:rPr lang="fr-FR" b="1">
                <a:solidFill>
                  <a:srgbClr val="204669"/>
                </a:solidFill>
                <a:latin typeface="Open Sans" panose="020B0606030504020204" pitchFamily="34" charset="0"/>
                <a:ea typeface="Open Sans" panose="020B0606030504020204" pitchFamily="34" charset="0"/>
                <a:cs typeface="Open Sans" panose="020B0606030504020204" pitchFamily="34" charset="0"/>
              </a:rPr>
              <a:t>Behavioural Drivers Model </a:t>
            </a:r>
            <a:r>
              <a:rPr lang="fr-FR"/>
              <a:t>(first presented in Session 1.1)? </a:t>
            </a:r>
          </a:p>
        </p:txBody>
      </p:sp>
      <p:sp>
        <p:nvSpPr>
          <p:cNvPr id="5" name="Ellipse 4">
            <a:extLst>
              <a:ext uri="{FF2B5EF4-FFF2-40B4-BE49-F238E27FC236}">
                <a16:creationId xmlns:a16="http://schemas.microsoft.com/office/drawing/2014/main" id="{767FE255-42A3-FD45-B50C-E0D034840C3C}"/>
              </a:ext>
            </a:extLst>
          </p:cNvPr>
          <p:cNvSpPr/>
          <p:nvPr/>
        </p:nvSpPr>
        <p:spPr>
          <a:xfrm>
            <a:off x="7103356" y="367818"/>
            <a:ext cx="1584176" cy="1584176"/>
          </a:xfrm>
          <a:prstGeom prst="ellipse">
            <a:avLst/>
          </a:prstGeom>
          <a:solidFill>
            <a:srgbClr val="FCCF9E">
              <a:alpha val="10000"/>
            </a:srgbClr>
          </a:solidFill>
          <a:ln w="6350">
            <a:solidFill>
              <a:srgbClr val="FCCF9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6" name="Image 5">
            <a:extLst>
              <a:ext uri="{FF2B5EF4-FFF2-40B4-BE49-F238E27FC236}">
                <a16:creationId xmlns:a16="http://schemas.microsoft.com/office/drawing/2014/main" id="{71AA26B8-F065-1645-AF07-B7C7F22B96C5}"/>
              </a:ext>
            </a:extLst>
          </p:cNvPr>
          <p:cNvPicPr>
            <a:picLocks noChangeAspect="1"/>
          </p:cNvPicPr>
          <p:nvPr/>
        </p:nvPicPr>
        <p:blipFill>
          <a:blip r:embed="rId2"/>
          <a:stretch>
            <a:fillRect/>
          </a:stretch>
        </p:blipFill>
        <p:spPr>
          <a:xfrm>
            <a:off x="7474855" y="689429"/>
            <a:ext cx="933595" cy="904420"/>
          </a:xfrm>
          <a:prstGeom prst="rect">
            <a:avLst/>
          </a:prstGeom>
        </p:spPr>
      </p:pic>
      <p:sp>
        <p:nvSpPr>
          <p:cNvPr id="3" name="Rectangle 2">
            <a:extLst>
              <a:ext uri="{FF2B5EF4-FFF2-40B4-BE49-F238E27FC236}">
                <a16:creationId xmlns:a16="http://schemas.microsoft.com/office/drawing/2014/main" id="{3C77A49F-6179-DF4A-BA19-39CB8C97BDBF}"/>
              </a:ext>
            </a:extLst>
          </p:cNvPr>
          <p:cNvSpPr/>
          <p:nvPr/>
        </p:nvSpPr>
        <p:spPr>
          <a:xfrm>
            <a:off x="628650" y="1242004"/>
            <a:ext cx="4891314" cy="461665"/>
          </a:xfrm>
          <a:prstGeom prst="rect">
            <a:avLst/>
          </a:prstGeom>
        </p:spPr>
        <p:txBody>
          <a:bodyPr wrap="square">
            <a:spAutoFit/>
          </a:bodyPr>
          <a:lstStyle/>
          <a:p>
            <a:r>
              <a:rPr lang="fr-FR" sz="1200" b="1">
                <a:solidFill>
                  <a:srgbClr val="204669"/>
                </a:solidFill>
                <a:latin typeface="Montserrat" pitchFamily="2" charset="77"/>
              </a:rPr>
              <a:t>Gender vulnerability within post-earthquake reconstruction in Indonesia</a:t>
            </a:r>
          </a:p>
        </p:txBody>
      </p:sp>
    </p:spTree>
    <p:extLst>
      <p:ext uri="{BB962C8B-B14F-4D97-AF65-F5344CB8AC3E}">
        <p14:creationId xmlns:p14="http://schemas.microsoft.com/office/powerpoint/2010/main" val="1875961367"/>
      </p:ext>
    </p:extLst>
  </p:cSld>
  <p:clrMapOvr>
    <a:masterClrMapping/>
  </p:clrMapOvr>
</p:sld>
</file>

<file path=ppt/theme/theme1.xml><?xml version="1.0" encoding="utf-8"?>
<a:theme xmlns:a="http://schemas.openxmlformats.org/drawingml/2006/main" name="Thème Office">
  <a:themeElements>
    <a:clrScheme name="Thème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Thème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hèm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onception personnalisé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1507</TotalTime>
  <Words>797</Words>
  <Application>Microsoft Macintosh PowerPoint</Application>
  <PresentationFormat>Affichage à l'écran (16:9)</PresentationFormat>
  <Paragraphs>68</Paragraphs>
  <Slides>14</Slides>
  <Notes>0</Notes>
  <HiddenSlides>0</HiddenSlides>
  <MMClips>0</MMClips>
  <ScaleCrop>false</ScaleCrop>
  <HeadingPairs>
    <vt:vector size="6" baseType="variant">
      <vt:variant>
        <vt:lpstr>Polices utilisées</vt:lpstr>
      </vt:variant>
      <vt:variant>
        <vt:i4>10</vt:i4>
      </vt:variant>
      <vt:variant>
        <vt:lpstr>Thème</vt:lpstr>
      </vt:variant>
      <vt:variant>
        <vt:i4>2</vt:i4>
      </vt:variant>
      <vt:variant>
        <vt:lpstr>Titres des diapositives</vt:lpstr>
      </vt:variant>
      <vt:variant>
        <vt:i4>14</vt:i4>
      </vt:variant>
    </vt:vector>
  </HeadingPairs>
  <TitlesOfParts>
    <vt:vector size="26" baseType="lpstr">
      <vt:lpstr>Arial</vt:lpstr>
      <vt:lpstr>Calibri</vt:lpstr>
      <vt:lpstr>Calibri Light</vt:lpstr>
      <vt:lpstr>Montserrat</vt:lpstr>
      <vt:lpstr>Montserrat Light</vt:lpstr>
      <vt:lpstr>Open Sans</vt:lpstr>
      <vt:lpstr>Open Sans Light</vt:lpstr>
      <vt:lpstr>Open Sans Semibold</vt:lpstr>
      <vt:lpstr>OpenSans-Light</vt:lpstr>
      <vt:lpstr>Wingdings</vt:lpstr>
      <vt:lpstr>Thème Office</vt:lpstr>
      <vt:lpstr>Conception personnalisée</vt:lpstr>
      <vt:lpstr>Présentation PowerPoint</vt:lpstr>
      <vt:lpstr>LEARNING OUTCOMES</vt:lpstr>
      <vt:lpstr>Key questions in social science research</vt:lpstr>
      <vt:lpstr>Quantitative vs Qualitative</vt:lpstr>
      <vt:lpstr>Quantitative approaches…</vt:lpstr>
      <vt:lpstr>Qualitative approaches…</vt:lpstr>
      <vt:lpstr>Mixed methods research</vt:lpstr>
      <vt:lpstr>Mixed methods research</vt:lpstr>
      <vt:lpstr>Case example</vt:lpstr>
      <vt:lpstr>Sequencing qualitative and quantitative methods</vt:lpstr>
      <vt:lpstr>Case example</vt:lpstr>
      <vt:lpstr>Challenges of using mixed  method approaches</vt:lpstr>
      <vt:lpstr>Group exercise</vt:lpstr>
      <vt:lpstr>Summary</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Microsoft Office User</dc:creator>
  <cp:lastModifiedBy>Microsoft Office User</cp:lastModifiedBy>
  <cp:revision>52</cp:revision>
  <cp:lastPrinted>2022-03-21T12:05:02Z</cp:lastPrinted>
  <dcterms:created xsi:type="dcterms:W3CDTF">2022-03-21T09:09:42Z</dcterms:created>
  <dcterms:modified xsi:type="dcterms:W3CDTF">2022-04-11T07:32:26Z</dcterms:modified>
</cp:coreProperties>
</file>