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71"/>
  </p:notesMasterIdLst>
  <p:handoutMasterIdLst>
    <p:handoutMasterId r:id="rId72"/>
  </p:handoutMasterIdLst>
  <p:sldIdLst>
    <p:sldId id="256" r:id="rId2"/>
    <p:sldId id="261" r:id="rId3"/>
    <p:sldId id="297" r:id="rId4"/>
    <p:sldId id="298" r:id="rId5"/>
    <p:sldId id="351" r:id="rId6"/>
    <p:sldId id="352" r:id="rId7"/>
    <p:sldId id="353" r:id="rId8"/>
    <p:sldId id="354" r:id="rId9"/>
    <p:sldId id="355" r:id="rId10"/>
    <p:sldId id="356" r:id="rId11"/>
    <p:sldId id="357" r:id="rId12"/>
    <p:sldId id="358" r:id="rId13"/>
    <p:sldId id="359" r:id="rId14"/>
    <p:sldId id="360" r:id="rId15"/>
    <p:sldId id="361" r:id="rId16"/>
    <p:sldId id="363" r:id="rId17"/>
    <p:sldId id="362" r:id="rId18"/>
    <p:sldId id="364" r:id="rId19"/>
    <p:sldId id="270" r:id="rId20"/>
    <p:sldId id="295" r:id="rId21"/>
    <p:sldId id="291" r:id="rId22"/>
    <p:sldId id="365" r:id="rId23"/>
    <p:sldId id="366" r:id="rId24"/>
    <p:sldId id="367" r:id="rId25"/>
    <p:sldId id="368" r:id="rId26"/>
    <p:sldId id="369" r:id="rId27"/>
    <p:sldId id="370" r:id="rId28"/>
    <p:sldId id="371" r:id="rId29"/>
    <p:sldId id="372" r:id="rId30"/>
    <p:sldId id="373" r:id="rId31"/>
    <p:sldId id="374" r:id="rId32"/>
    <p:sldId id="375" r:id="rId33"/>
    <p:sldId id="376" r:id="rId34"/>
    <p:sldId id="377" r:id="rId35"/>
    <p:sldId id="378" r:id="rId36"/>
    <p:sldId id="379" r:id="rId37"/>
    <p:sldId id="380" r:id="rId38"/>
    <p:sldId id="381" r:id="rId39"/>
    <p:sldId id="382" r:id="rId40"/>
    <p:sldId id="383" r:id="rId41"/>
    <p:sldId id="384" r:id="rId42"/>
    <p:sldId id="385" r:id="rId43"/>
    <p:sldId id="386" r:id="rId44"/>
    <p:sldId id="387" r:id="rId45"/>
    <p:sldId id="388" r:id="rId46"/>
    <p:sldId id="389" r:id="rId47"/>
    <p:sldId id="390" r:id="rId48"/>
    <p:sldId id="391" r:id="rId49"/>
    <p:sldId id="319" r:id="rId50"/>
    <p:sldId id="320" r:id="rId51"/>
    <p:sldId id="321" r:id="rId52"/>
    <p:sldId id="392" r:id="rId53"/>
    <p:sldId id="393" r:id="rId54"/>
    <p:sldId id="394" r:id="rId55"/>
    <p:sldId id="395" r:id="rId56"/>
    <p:sldId id="396" r:id="rId57"/>
    <p:sldId id="397" r:id="rId58"/>
    <p:sldId id="398" r:id="rId59"/>
    <p:sldId id="399" r:id="rId60"/>
    <p:sldId id="400" r:id="rId61"/>
    <p:sldId id="401" r:id="rId62"/>
    <p:sldId id="402" r:id="rId63"/>
    <p:sldId id="403" r:id="rId64"/>
    <p:sldId id="332" r:id="rId65"/>
    <p:sldId id="333" r:id="rId66"/>
    <p:sldId id="350" r:id="rId67"/>
    <p:sldId id="404" r:id="rId68"/>
    <p:sldId id="405" r:id="rId69"/>
    <p:sldId id="348" r:id="rId7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arnaby Skinner" initials="BS" lastIdx="1" clrIdx="0">
    <p:extLst>
      <p:ext uri="{19B8F6BF-5375-455C-9EA6-DF929625EA0E}">
        <p15:presenceInfo xmlns:p15="http://schemas.microsoft.com/office/powerpoint/2012/main" userId="f3fa17a1d4a63543"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11E41"/>
    <a:srgbClr val="EF334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CE1E473-C6AA-4746-89DA-A217B30D6A62}" v="128" dt="2021-04-28T12:56:19.47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833" autoAdjust="0"/>
    <p:restoredTop sz="94660"/>
  </p:normalViewPr>
  <p:slideViewPr>
    <p:cSldViewPr snapToGrid="0">
      <p:cViewPr varScale="1">
        <p:scale>
          <a:sx n="157" d="100"/>
          <a:sy n="157" d="100"/>
        </p:scale>
        <p:origin x="120" y="258"/>
      </p:cViewPr>
      <p:guideLst/>
    </p:cSldViewPr>
  </p:slideViewPr>
  <p:notesTextViewPr>
    <p:cViewPr>
      <p:scale>
        <a:sx n="1" d="1"/>
        <a:sy n="1" d="1"/>
      </p:scale>
      <p:origin x="0" y="0"/>
    </p:cViewPr>
  </p:notesTextViewPr>
  <p:notesViewPr>
    <p:cSldViewPr snapToGrid="0">
      <p:cViewPr varScale="1">
        <p:scale>
          <a:sx n="123" d="100"/>
          <a:sy n="123" d="100"/>
        </p:scale>
        <p:origin x="4974" y="96"/>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presProps" Target="presProps.xml"/><Relationship Id="rId79" Type="http://schemas.microsoft.com/office/2015/10/relationships/revisionInfo" Target="revisionInfo.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commentAuthors" Target="commentAuthors.xml"/><Relationship Id="rId78"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notesMaster" Target="notesMasters/notesMaster1.xml"/><Relationship Id="rId2" Type="http://schemas.openxmlformats.org/officeDocument/2006/relationships/slide" Target="slides/slide1.xml"/><Relationship Id="rId29" Type="http://schemas.openxmlformats.org/officeDocument/2006/relationships/slide" Target="slides/slide2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arnaby Skinner" userId="f3fa17a1d4a63543" providerId="LiveId" clId="{ACE1E473-C6AA-4746-89DA-A217B30D6A62}"/>
    <pc:docChg chg="undo custSel addSld delSld modSld addMainMaster delMainMaster modMainMaster">
      <pc:chgData name="Barnaby Skinner" userId="f3fa17a1d4a63543" providerId="LiveId" clId="{ACE1E473-C6AA-4746-89DA-A217B30D6A62}" dt="2021-04-28T23:49:45.393" v="780" actId="207"/>
      <pc:docMkLst>
        <pc:docMk/>
      </pc:docMkLst>
      <pc:sldChg chg="delSp modSp mod">
        <pc:chgData name="Barnaby Skinner" userId="f3fa17a1d4a63543" providerId="LiveId" clId="{ACE1E473-C6AA-4746-89DA-A217B30D6A62}" dt="2021-04-28T12:48:09.199" v="718" actId="255"/>
        <pc:sldMkLst>
          <pc:docMk/>
          <pc:sldMk cId="3307610478" sldId="256"/>
        </pc:sldMkLst>
        <pc:spChg chg="mod">
          <ac:chgData name="Barnaby Skinner" userId="f3fa17a1d4a63543" providerId="LiveId" clId="{ACE1E473-C6AA-4746-89DA-A217B30D6A62}" dt="2021-04-28T12:48:09.199" v="718" actId="255"/>
          <ac:spMkLst>
            <pc:docMk/>
            <pc:sldMk cId="3307610478" sldId="256"/>
            <ac:spMk id="2" creationId="{19352006-9F9A-4AD5-8A4F-6C5A1520061F}"/>
          </ac:spMkLst>
        </pc:spChg>
        <pc:spChg chg="mod">
          <ac:chgData name="Barnaby Skinner" userId="f3fa17a1d4a63543" providerId="LiveId" clId="{ACE1E473-C6AA-4746-89DA-A217B30D6A62}" dt="2021-04-28T10:30:21.734" v="517" actId="1076"/>
          <ac:spMkLst>
            <pc:docMk/>
            <pc:sldMk cId="3307610478" sldId="256"/>
            <ac:spMk id="3" creationId="{2E4DBFE6-EDD5-434A-8AAE-3E71CD13A463}"/>
          </ac:spMkLst>
        </pc:spChg>
        <pc:spChg chg="mod">
          <ac:chgData name="Barnaby Skinner" userId="f3fa17a1d4a63543" providerId="LiveId" clId="{ACE1E473-C6AA-4746-89DA-A217B30D6A62}" dt="2021-04-28T10:30:27.936" v="519" actId="1076"/>
          <ac:spMkLst>
            <pc:docMk/>
            <pc:sldMk cId="3307610478" sldId="256"/>
            <ac:spMk id="4" creationId="{2333693E-4473-4BD0-A17E-13934098D70A}"/>
          </ac:spMkLst>
        </pc:spChg>
        <pc:picChg chg="del">
          <ac:chgData name="Barnaby Skinner" userId="f3fa17a1d4a63543" providerId="LiveId" clId="{ACE1E473-C6AA-4746-89DA-A217B30D6A62}" dt="2021-04-28T10:30:09.538" v="513" actId="478"/>
          <ac:picMkLst>
            <pc:docMk/>
            <pc:sldMk cId="3307610478" sldId="256"/>
            <ac:picMk id="6" creationId="{D3D87EC1-F09F-4F7F-AEE4-2309161FB2F3}"/>
          </ac:picMkLst>
        </pc:picChg>
      </pc:sldChg>
      <pc:sldChg chg="modSp mod">
        <pc:chgData name="Barnaby Skinner" userId="f3fa17a1d4a63543" providerId="LiveId" clId="{ACE1E473-C6AA-4746-89DA-A217B30D6A62}" dt="2021-04-28T10:50:26.174" v="635" actId="14100"/>
        <pc:sldMkLst>
          <pc:docMk/>
          <pc:sldMk cId="3071318683" sldId="258"/>
        </pc:sldMkLst>
        <pc:spChg chg="mod">
          <ac:chgData name="Barnaby Skinner" userId="f3fa17a1d4a63543" providerId="LiveId" clId="{ACE1E473-C6AA-4746-89DA-A217B30D6A62}" dt="2021-04-28T10:50:26.174" v="635" actId="14100"/>
          <ac:spMkLst>
            <pc:docMk/>
            <pc:sldMk cId="3071318683" sldId="258"/>
            <ac:spMk id="2" creationId="{0601DB23-5533-46E9-9A29-33D7F6292121}"/>
          </ac:spMkLst>
        </pc:spChg>
      </pc:sldChg>
      <pc:sldChg chg="modSp mod">
        <pc:chgData name="Barnaby Skinner" userId="f3fa17a1d4a63543" providerId="LiveId" clId="{ACE1E473-C6AA-4746-89DA-A217B30D6A62}" dt="2021-04-28T12:55:33.425" v="750" actId="27636"/>
        <pc:sldMkLst>
          <pc:docMk/>
          <pc:sldMk cId="1672564287" sldId="259"/>
        </pc:sldMkLst>
        <pc:spChg chg="mod">
          <ac:chgData name="Barnaby Skinner" userId="f3fa17a1d4a63543" providerId="LiveId" clId="{ACE1E473-C6AA-4746-89DA-A217B30D6A62}" dt="2021-04-28T12:55:33.425" v="750" actId="27636"/>
          <ac:spMkLst>
            <pc:docMk/>
            <pc:sldMk cId="1672564287" sldId="259"/>
            <ac:spMk id="3" creationId="{0F68712A-DA1A-46B9-BBD0-B55BB786D230}"/>
          </ac:spMkLst>
        </pc:spChg>
      </pc:sldChg>
      <pc:sldChg chg="addSp delSp modSp new mod chgLayout">
        <pc:chgData name="Barnaby Skinner" userId="f3fa17a1d4a63543" providerId="LiveId" clId="{ACE1E473-C6AA-4746-89DA-A217B30D6A62}" dt="2021-04-28T12:53:35.401" v="737" actId="700"/>
        <pc:sldMkLst>
          <pc:docMk/>
          <pc:sldMk cId="1254579772" sldId="260"/>
        </pc:sldMkLst>
        <pc:spChg chg="del">
          <ac:chgData name="Barnaby Skinner" userId="f3fa17a1d4a63543" providerId="LiveId" clId="{ACE1E473-C6AA-4746-89DA-A217B30D6A62}" dt="2021-04-28T09:35:00.862" v="2" actId="700"/>
          <ac:spMkLst>
            <pc:docMk/>
            <pc:sldMk cId="1254579772" sldId="260"/>
            <ac:spMk id="2" creationId="{70660415-CB4C-4C80-9EB0-5F1AF2D27E4D}"/>
          </ac:spMkLst>
        </pc:spChg>
        <pc:spChg chg="del">
          <ac:chgData name="Barnaby Skinner" userId="f3fa17a1d4a63543" providerId="LiveId" clId="{ACE1E473-C6AA-4746-89DA-A217B30D6A62}" dt="2021-04-28T09:35:00.862" v="2" actId="700"/>
          <ac:spMkLst>
            <pc:docMk/>
            <pc:sldMk cId="1254579772" sldId="260"/>
            <ac:spMk id="3" creationId="{1BC82227-E45F-4393-8981-F1B5EFA9A33A}"/>
          </ac:spMkLst>
        </pc:spChg>
        <pc:spChg chg="add mod ord">
          <ac:chgData name="Barnaby Skinner" userId="f3fa17a1d4a63543" providerId="LiveId" clId="{ACE1E473-C6AA-4746-89DA-A217B30D6A62}" dt="2021-04-28T12:53:35.401" v="737" actId="700"/>
          <ac:spMkLst>
            <pc:docMk/>
            <pc:sldMk cId="1254579772" sldId="260"/>
            <ac:spMk id="4" creationId="{044C8868-D831-488F-B0B1-2F2F5390B4FF}"/>
          </ac:spMkLst>
        </pc:spChg>
        <pc:spChg chg="add mod ord">
          <ac:chgData name="Barnaby Skinner" userId="f3fa17a1d4a63543" providerId="LiveId" clId="{ACE1E473-C6AA-4746-89DA-A217B30D6A62}" dt="2021-04-28T12:53:35.401" v="737" actId="700"/>
          <ac:spMkLst>
            <pc:docMk/>
            <pc:sldMk cId="1254579772" sldId="260"/>
            <ac:spMk id="5" creationId="{246A7D54-465D-4F12-B017-9DEEB0E30AB4}"/>
          </ac:spMkLst>
        </pc:spChg>
        <pc:spChg chg="add del mod ord">
          <ac:chgData name="Barnaby Skinner" userId="f3fa17a1d4a63543" providerId="LiveId" clId="{ACE1E473-C6AA-4746-89DA-A217B30D6A62}" dt="2021-04-28T12:53:35.401" v="737" actId="700"/>
          <ac:spMkLst>
            <pc:docMk/>
            <pc:sldMk cId="1254579772" sldId="260"/>
            <ac:spMk id="6" creationId="{89F7ED53-B572-42AF-9D11-D8DDAB8311E9}"/>
          </ac:spMkLst>
        </pc:spChg>
      </pc:sldChg>
      <pc:sldChg chg="del">
        <pc:chgData name="Barnaby Skinner" userId="f3fa17a1d4a63543" providerId="LiveId" clId="{ACE1E473-C6AA-4746-89DA-A217B30D6A62}" dt="2021-04-28T09:34:45.930" v="0" actId="47"/>
        <pc:sldMkLst>
          <pc:docMk/>
          <pc:sldMk cId="2917326790" sldId="260"/>
        </pc:sldMkLst>
      </pc:sldChg>
      <pc:sldChg chg="addSp delSp modSp new mod modClrScheme chgLayout">
        <pc:chgData name="Barnaby Skinner" userId="f3fa17a1d4a63543" providerId="LiveId" clId="{ACE1E473-C6AA-4746-89DA-A217B30D6A62}" dt="2021-04-28T09:51:48.795" v="97" actId="27636"/>
        <pc:sldMkLst>
          <pc:docMk/>
          <pc:sldMk cId="999859391" sldId="261"/>
        </pc:sldMkLst>
        <pc:spChg chg="del">
          <ac:chgData name="Barnaby Skinner" userId="f3fa17a1d4a63543" providerId="LiveId" clId="{ACE1E473-C6AA-4746-89DA-A217B30D6A62}" dt="2021-04-28T09:49:25.499" v="66" actId="700"/>
          <ac:spMkLst>
            <pc:docMk/>
            <pc:sldMk cId="999859391" sldId="261"/>
            <ac:spMk id="2" creationId="{A1C5B5D3-ED3A-47D4-84B4-D02F2042B8B3}"/>
          </ac:spMkLst>
        </pc:spChg>
        <pc:spChg chg="del mod ord">
          <ac:chgData name="Barnaby Skinner" userId="f3fa17a1d4a63543" providerId="LiveId" clId="{ACE1E473-C6AA-4746-89DA-A217B30D6A62}" dt="2021-04-28T09:49:25.499" v="66" actId="700"/>
          <ac:spMkLst>
            <pc:docMk/>
            <pc:sldMk cId="999859391" sldId="261"/>
            <ac:spMk id="3" creationId="{C554132F-520F-4E53-ABBD-8FA84FADB7FF}"/>
          </ac:spMkLst>
        </pc:spChg>
        <pc:spChg chg="add del mod ord">
          <ac:chgData name="Barnaby Skinner" userId="f3fa17a1d4a63543" providerId="LiveId" clId="{ACE1E473-C6AA-4746-89DA-A217B30D6A62}" dt="2021-04-28T09:49:38.730" v="67" actId="700"/>
          <ac:spMkLst>
            <pc:docMk/>
            <pc:sldMk cId="999859391" sldId="261"/>
            <ac:spMk id="4" creationId="{C0368EA5-F5EA-4FB9-A8CC-91179642C983}"/>
          </ac:spMkLst>
        </pc:spChg>
        <pc:spChg chg="add del mod ord">
          <ac:chgData name="Barnaby Skinner" userId="f3fa17a1d4a63543" providerId="LiveId" clId="{ACE1E473-C6AA-4746-89DA-A217B30D6A62}" dt="2021-04-28T09:49:38.730" v="67" actId="700"/>
          <ac:spMkLst>
            <pc:docMk/>
            <pc:sldMk cId="999859391" sldId="261"/>
            <ac:spMk id="5" creationId="{D93E1299-3D97-4AA2-95A7-363CE960E03E}"/>
          </ac:spMkLst>
        </pc:spChg>
        <pc:spChg chg="add del mod ord">
          <ac:chgData name="Barnaby Skinner" userId="f3fa17a1d4a63543" providerId="LiveId" clId="{ACE1E473-C6AA-4746-89DA-A217B30D6A62}" dt="2021-04-28T09:49:43.565" v="68" actId="700"/>
          <ac:spMkLst>
            <pc:docMk/>
            <pc:sldMk cId="999859391" sldId="261"/>
            <ac:spMk id="6" creationId="{634AF98B-04C0-4BF9-8134-1616BE452A22}"/>
          </ac:spMkLst>
        </pc:spChg>
        <pc:spChg chg="add del mod ord">
          <ac:chgData name="Barnaby Skinner" userId="f3fa17a1d4a63543" providerId="LiveId" clId="{ACE1E473-C6AA-4746-89DA-A217B30D6A62}" dt="2021-04-28T09:49:43.565" v="68" actId="700"/>
          <ac:spMkLst>
            <pc:docMk/>
            <pc:sldMk cId="999859391" sldId="261"/>
            <ac:spMk id="7" creationId="{6CD11976-41ED-461B-BE59-3E5A76112452}"/>
          </ac:spMkLst>
        </pc:spChg>
        <pc:spChg chg="add del mod ord">
          <ac:chgData name="Barnaby Skinner" userId="f3fa17a1d4a63543" providerId="LiveId" clId="{ACE1E473-C6AA-4746-89DA-A217B30D6A62}" dt="2021-04-28T09:49:47.297" v="69" actId="700"/>
          <ac:spMkLst>
            <pc:docMk/>
            <pc:sldMk cId="999859391" sldId="261"/>
            <ac:spMk id="8" creationId="{C161290A-927F-43EF-806F-805D27356CA3}"/>
          </ac:spMkLst>
        </pc:spChg>
        <pc:spChg chg="add del mod ord">
          <ac:chgData name="Barnaby Skinner" userId="f3fa17a1d4a63543" providerId="LiveId" clId="{ACE1E473-C6AA-4746-89DA-A217B30D6A62}" dt="2021-04-28T09:49:47.297" v="69" actId="700"/>
          <ac:spMkLst>
            <pc:docMk/>
            <pc:sldMk cId="999859391" sldId="261"/>
            <ac:spMk id="9" creationId="{75B6BFE4-2A9A-4AC5-9D53-E6E30A137539}"/>
          </ac:spMkLst>
        </pc:spChg>
        <pc:spChg chg="add mod ord">
          <ac:chgData name="Barnaby Skinner" userId="f3fa17a1d4a63543" providerId="LiveId" clId="{ACE1E473-C6AA-4746-89DA-A217B30D6A62}" dt="2021-04-28T09:51:48.795" v="97" actId="27636"/>
          <ac:spMkLst>
            <pc:docMk/>
            <pc:sldMk cId="999859391" sldId="261"/>
            <ac:spMk id="10" creationId="{7ECF6986-E22A-4BE8-ABC9-CFA35E6CE689}"/>
          </ac:spMkLst>
        </pc:spChg>
        <pc:spChg chg="add del mod ord">
          <ac:chgData name="Barnaby Skinner" userId="f3fa17a1d4a63543" providerId="LiveId" clId="{ACE1E473-C6AA-4746-89DA-A217B30D6A62}" dt="2021-04-28T09:51:25.610" v="93" actId="478"/>
          <ac:spMkLst>
            <pc:docMk/>
            <pc:sldMk cId="999859391" sldId="261"/>
            <ac:spMk id="11" creationId="{AF6F4651-FE83-4446-8403-1EBAD5BD53CB}"/>
          </ac:spMkLst>
        </pc:spChg>
      </pc:sldChg>
      <pc:sldChg chg="addSp delSp modSp new del mod">
        <pc:chgData name="Barnaby Skinner" userId="f3fa17a1d4a63543" providerId="LiveId" clId="{ACE1E473-C6AA-4746-89DA-A217B30D6A62}" dt="2021-04-28T10:00:28.340" v="156" actId="47"/>
        <pc:sldMkLst>
          <pc:docMk/>
          <pc:sldMk cId="20649683" sldId="262"/>
        </pc:sldMkLst>
        <pc:spChg chg="add del">
          <ac:chgData name="Barnaby Skinner" userId="f3fa17a1d4a63543" providerId="LiveId" clId="{ACE1E473-C6AA-4746-89DA-A217B30D6A62}" dt="2021-04-28T09:58:56.916" v="136" actId="478"/>
          <ac:spMkLst>
            <pc:docMk/>
            <pc:sldMk cId="20649683" sldId="262"/>
            <ac:spMk id="2" creationId="{8DA70FA0-DD4E-44A1-B8DE-A2E5656EE6E6}"/>
          </ac:spMkLst>
        </pc:spChg>
        <pc:spChg chg="del">
          <ac:chgData name="Barnaby Skinner" userId="f3fa17a1d4a63543" providerId="LiveId" clId="{ACE1E473-C6AA-4746-89DA-A217B30D6A62}" dt="2021-04-28T09:58:58.319" v="137" actId="478"/>
          <ac:spMkLst>
            <pc:docMk/>
            <pc:sldMk cId="20649683" sldId="262"/>
            <ac:spMk id="3" creationId="{014D6807-8840-4E4D-AD14-2F50E5AD14E6}"/>
          </ac:spMkLst>
        </pc:spChg>
        <pc:picChg chg="add del mod">
          <ac:chgData name="Barnaby Skinner" userId="f3fa17a1d4a63543" providerId="LiveId" clId="{ACE1E473-C6AA-4746-89DA-A217B30D6A62}" dt="2021-04-28T09:56:48.302" v="127" actId="931"/>
          <ac:picMkLst>
            <pc:docMk/>
            <pc:sldMk cId="20649683" sldId="262"/>
            <ac:picMk id="5" creationId="{26B86B01-22FB-4DD5-AFB5-562A7CBD95E8}"/>
          </ac:picMkLst>
        </pc:picChg>
      </pc:sldChg>
      <pc:sldChg chg="modSp new del mod">
        <pc:chgData name="Barnaby Skinner" userId="f3fa17a1d4a63543" providerId="LiveId" clId="{ACE1E473-C6AA-4746-89DA-A217B30D6A62}" dt="2021-04-28T10:01:54.632" v="163" actId="47"/>
        <pc:sldMkLst>
          <pc:docMk/>
          <pc:sldMk cId="196968817" sldId="262"/>
        </pc:sldMkLst>
        <pc:spChg chg="mod">
          <ac:chgData name="Barnaby Skinner" userId="f3fa17a1d4a63543" providerId="LiveId" clId="{ACE1E473-C6AA-4746-89DA-A217B30D6A62}" dt="2021-04-28T10:01:19.522" v="162" actId="14100"/>
          <ac:spMkLst>
            <pc:docMk/>
            <pc:sldMk cId="196968817" sldId="262"/>
            <ac:spMk id="2" creationId="{0CAF1704-D256-4302-A852-F36D7954ABDD}"/>
          </ac:spMkLst>
        </pc:spChg>
      </pc:sldChg>
      <pc:sldChg chg="modSp new mod">
        <pc:chgData name="Barnaby Skinner" userId="f3fa17a1d4a63543" providerId="LiveId" clId="{ACE1E473-C6AA-4746-89DA-A217B30D6A62}" dt="2021-04-28T10:02:58.732" v="193"/>
        <pc:sldMkLst>
          <pc:docMk/>
          <pc:sldMk cId="1456122404" sldId="262"/>
        </pc:sldMkLst>
        <pc:spChg chg="mod">
          <ac:chgData name="Barnaby Skinner" userId="f3fa17a1d4a63543" providerId="LiveId" clId="{ACE1E473-C6AA-4746-89DA-A217B30D6A62}" dt="2021-04-28T10:02:58.732" v="193"/>
          <ac:spMkLst>
            <pc:docMk/>
            <pc:sldMk cId="1456122404" sldId="262"/>
            <ac:spMk id="2" creationId="{C314C66E-FD1C-408E-B649-447F825E545D}"/>
          </ac:spMkLst>
        </pc:spChg>
      </pc:sldChg>
      <pc:sldChg chg="addSp delSp modSp new del mod setBg modClrScheme chgLayout">
        <pc:chgData name="Barnaby Skinner" userId="f3fa17a1d4a63543" providerId="LiveId" clId="{ACE1E473-C6AA-4746-89DA-A217B30D6A62}" dt="2021-04-28T09:54:48.075" v="111" actId="2696"/>
        <pc:sldMkLst>
          <pc:docMk/>
          <pc:sldMk cId="2793675277" sldId="262"/>
        </pc:sldMkLst>
        <pc:spChg chg="del">
          <ac:chgData name="Barnaby Skinner" userId="f3fa17a1d4a63543" providerId="LiveId" clId="{ACE1E473-C6AA-4746-89DA-A217B30D6A62}" dt="2021-04-28T09:53:44.790" v="99" actId="700"/>
          <ac:spMkLst>
            <pc:docMk/>
            <pc:sldMk cId="2793675277" sldId="262"/>
            <ac:spMk id="2" creationId="{E2F6B99F-8104-4094-8038-7EA8C8DEF0A5}"/>
          </ac:spMkLst>
        </pc:spChg>
        <pc:spChg chg="del mod ord">
          <ac:chgData name="Barnaby Skinner" userId="f3fa17a1d4a63543" providerId="LiveId" clId="{ACE1E473-C6AA-4746-89DA-A217B30D6A62}" dt="2021-04-28T09:53:44.790" v="99" actId="700"/>
          <ac:spMkLst>
            <pc:docMk/>
            <pc:sldMk cId="2793675277" sldId="262"/>
            <ac:spMk id="3" creationId="{7ABA766F-82C9-4602-841A-60C375C9015F}"/>
          </ac:spMkLst>
        </pc:spChg>
        <pc:spChg chg="add del mod ord">
          <ac:chgData name="Barnaby Skinner" userId="f3fa17a1d4a63543" providerId="LiveId" clId="{ACE1E473-C6AA-4746-89DA-A217B30D6A62}" dt="2021-04-28T09:53:51.132" v="100" actId="700"/>
          <ac:spMkLst>
            <pc:docMk/>
            <pc:sldMk cId="2793675277" sldId="262"/>
            <ac:spMk id="4" creationId="{2DF298A5-BBE5-48C0-968A-EB7BB8671D0B}"/>
          </ac:spMkLst>
        </pc:spChg>
        <pc:spChg chg="add del mod ord">
          <ac:chgData name="Barnaby Skinner" userId="f3fa17a1d4a63543" providerId="LiveId" clId="{ACE1E473-C6AA-4746-89DA-A217B30D6A62}" dt="2021-04-28T09:53:51.132" v="100" actId="700"/>
          <ac:spMkLst>
            <pc:docMk/>
            <pc:sldMk cId="2793675277" sldId="262"/>
            <ac:spMk id="5" creationId="{36327254-AF2D-4A50-A4F9-A3A080758AD8}"/>
          </ac:spMkLst>
        </pc:spChg>
        <pc:spChg chg="add del mod ord">
          <ac:chgData name="Barnaby Skinner" userId="f3fa17a1d4a63543" providerId="LiveId" clId="{ACE1E473-C6AA-4746-89DA-A217B30D6A62}" dt="2021-04-28T09:54:26.075" v="108" actId="478"/>
          <ac:spMkLst>
            <pc:docMk/>
            <pc:sldMk cId="2793675277" sldId="262"/>
            <ac:spMk id="6" creationId="{9FDF0190-CB8E-4083-8D2F-6DF838A3CEE0}"/>
          </ac:spMkLst>
        </pc:spChg>
        <pc:spChg chg="add mod ord">
          <ac:chgData name="Barnaby Skinner" userId="f3fa17a1d4a63543" providerId="LiveId" clId="{ACE1E473-C6AA-4746-89DA-A217B30D6A62}" dt="2021-04-28T09:54:17.827" v="107" actId="26606"/>
          <ac:spMkLst>
            <pc:docMk/>
            <pc:sldMk cId="2793675277" sldId="262"/>
            <ac:spMk id="7" creationId="{566EB6D9-0BF0-46CA-A9CB-DAFAB2B70806}"/>
          </ac:spMkLst>
        </pc:spChg>
        <pc:spChg chg="add del">
          <ac:chgData name="Barnaby Skinner" userId="f3fa17a1d4a63543" providerId="LiveId" clId="{ACE1E473-C6AA-4746-89DA-A217B30D6A62}" dt="2021-04-28T09:54:06.521" v="102" actId="26606"/>
          <ac:spMkLst>
            <pc:docMk/>
            <pc:sldMk cId="2793675277" sldId="262"/>
            <ac:spMk id="12" creationId="{09588DA8-065E-4F6F-8EFD-43104AB2E0CF}"/>
          </ac:spMkLst>
        </pc:spChg>
        <pc:spChg chg="add del">
          <ac:chgData name="Barnaby Skinner" userId="f3fa17a1d4a63543" providerId="LiveId" clId="{ACE1E473-C6AA-4746-89DA-A217B30D6A62}" dt="2021-04-28T09:54:06.521" v="102" actId="26606"/>
          <ac:spMkLst>
            <pc:docMk/>
            <pc:sldMk cId="2793675277" sldId="262"/>
            <ac:spMk id="14" creationId="{C4285719-470E-454C-AF62-8323075F1F5B}"/>
          </ac:spMkLst>
        </pc:spChg>
        <pc:spChg chg="add del">
          <ac:chgData name="Barnaby Skinner" userId="f3fa17a1d4a63543" providerId="LiveId" clId="{ACE1E473-C6AA-4746-89DA-A217B30D6A62}" dt="2021-04-28T09:54:06.521" v="102" actId="26606"/>
          <ac:spMkLst>
            <pc:docMk/>
            <pc:sldMk cId="2793675277" sldId="262"/>
            <ac:spMk id="16" creationId="{CD9FE4EF-C4D8-49A0-B2FF-81D8DB7D8A24}"/>
          </ac:spMkLst>
        </pc:spChg>
        <pc:spChg chg="add del">
          <ac:chgData name="Barnaby Skinner" userId="f3fa17a1d4a63543" providerId="LiveId" clId="{ACE1E473-C6AA-4746-89DA-A217B30D6A62}" dt="2021-04-28T09:54:06.521" v="102" actId="26606"/>
          <ac:spMkLst>
            <pc:docMk/>
            <pc:sldMk cId="2793675277" sldId="262"/>
            <ac:spMk id="18" creationId="{4300840D-0A0B-4512-BACA-B439D5B9C57C}"/>
          </ac:spMkLst>
        </pc:spChg>
        <pc:spChg chg="add del">
          <ac:chgData name="Barnaby Skinner" userId="f3fa17a1d4a63543" providerId="LiveId" clId="{ACE1E473-C6AA-4746-89DA-A217B30D6A62}" dt="2021-04-28T09:54:06.521" v="102" actId="26606"/>
          <ac:spMkLst>
            <pc:docMk/>
            <pc:sldMk cId="2793675277" sldId="262"/>
            <ac:spMk id="20" creationId="{D2B78728-A580-49A7-84F9-6EF6F583ADE0}"/>
          </ac:spMkLst>
        </pc:spChg>
        <pc:spChg chg="add del">
          <ac:chgData name="Barnaby Skinner" userId="f3fa17a1d4a63543" providerId="LiveId" clId="{ACE1E473-C6AA-4746-89DA-A217B30D6A62}" dt="2021-04-28T09:54:06.521" v="102" actId="26606"/>
          <ac:spMkLst>
            <pc:docMk/>
            <pc:sldMk cId="2793675277" sldId="262"/>
            <ac:spMk id="22" creationId="{38FAA1A1-D861-433F-88FA-1E9D6FD31D11}"/>
          </ac:spMkLst>
        </pc:spChg>
        <pc:spChg chg="add del">
          <ac:chgData name="Barnaby Skinner" userId="f3fa17a1d4a63543" providerId="LiveId" clId="{ACE1E473-C6AA-4746-89DA-A217B30D6A62}" dt="2021-04-28T09:54:06.521" v="102" actId="26606"/>
          <ac:spMkLst>
            <pc:docMk/>
            <pc:sldMk cId="2793675277" sldId="262"/>
            <ac:spMk id="24" creationId="{8D71EDA1-87BF-4D5D-AB79-F346FD19278A}"/>
          </ac:spMkLst>
        </pc:spChg>
        <pc:spChg chg="add del">
          <ac:chgData name="Barnaby Skinner" userId="f3fa17a1d4a63543" providerId="LiveId" clId="{ACE1E473-C6AA-4746-89DA-A217B30D6A62}" dt="2021-04-28T09:54:14.951" v="104" actId="26606"/>
          <ac:spMkLst>
            <pc:docMk/>
            <pc:sldMk cId="2793675277" sldId="262"/>
            <ac:spMk id="26" creationId="{3B854194-185D-494D-905C-7C7CB2E30F6E}"/>
          </ac:spMkLst>
        </pc:spChg>
        <pc:spChg chg="add del">
          <ac:chgData name="Barnaby Skinner" userId="f3fa17a1d4a63543" providerId="LiveId" clId="{ACE1E473-C6AA-4746-89DA-A217B30D6A62}" dt="2021-04-28T09:54:14.951" v="104" actId="26606"/>
          <ac:spMkLst>
            <pc:docMk/>
            <pc:sldMk cId="2793675277" sldId="262"/>
            <ac:spMk id="27" creationId="{B4F5FA0D-0104-4987-8241-EFF7C85B88DE}"/>
          </ac:spMkLst>
        </pc:spChg>
        <pc:spChg chg="add del">
          <ac:chgData name="Barnaby Skinner" userId="f3fa17a1d4a63543" providerId="LiveId" clId="{ACE1E473-C6AA-4746-89DA-A217B30D6A62}" dt="2021-04-28T09:54:17.816" v="106" actId="26606"/>
          <ac:spMkLst>
            <pc:docMk/>
            <pc:sldMk cId="2793675277" sldId="262"/>
            <ac:spMk id="30" creationId="{4351DFE5-F63D-4BE0-BDA9-E3EB88F01AA5}"/>
          </ac:spMkLst>
        </pc:spChg>
        <pc:spChg chg="add">
          <ac:chgData name="Barnaby Skinner" userId="f3fa17a1d4a63543" providerId="LiveId" clId="{ACE1E473-C6AA-4746-89DA-A217B30D6A62}" dt="2021-04-28T09:54:17.827" v="107" actId="26606"/>
          <ac:spMkLst>
            <pc:docMk/>
            <pc:sldMk cId="2793675277" sldId="262"/>
            <ac:spMk id="33" creationId="{09588DA8-065E-4F6F-8EFD-43104AB2E0CF}"/>
          </ac:spMkLst>
        </pc:spChg>
        <pc:spChg chg="add">
          <ac:chgData name="Barnaby Skinner" userId="f3fa17a1d4a63543" providerId="LiveId" clId="{ACE1E473-C6AA-4746-89DA-A217B30D6A62}" dt="2021-04-28T09:54:17.827" v="107" actId="26606"/>
          <ac:spMkLst>
            <pc:docMk/>
            <pc:sldMk cId="2793675277" sldId="262"/>
            <ac:spMk id="34" creationId="{C4285719-470E-454C-AF62-8323075F1F5B}"/>
          </ac:spMkLst>
        </pc:spChg>
        <pc:spChg chg="add">
          <ac:chgData name="Barnaby Skinner" userId="f3fa17a1d4a63543" providerId="LiveId" clId="{ACE1E473-C6AA-4746-89DA-A217B30D6A62}" dt="2021-04-28T09:54:17.827" v="107" actId="26606"/>
          <ac:spMkLst>
            <pc:docMk/>
            <pc:sldMk cId="2793675277" sldId="262"/>
            <ac:spMk id="35" creationId="{CD9FE4EF-C4D8-49A0-B2FF-81D8DB7D8A24}"/>
          </ac:spMkLst>
        </pc:spChg>
        <pc:spChg chg="add">
          <ac:chgData name="Barnaby Skinner" userId="f3fa17a1d4a63543" providerId="LiveId" clId="{ACE1E473-C6AA-4746-89DA-A217B30D6A62}" dt="2021-04-28T09:54:17.827" v="107" actId="26606"/>
          <ac:spMkLst>
            <pc:docMk/>
            <pc:sldMk cId="2793675277" sldId="262"/>
            <ac:spMk id="36" creationId="{4300840D-0A0B-4512-BACA-B439D5B9C57C}"/>
          </ac:spMkLst>
        </pc:spChg>
        <pc:spChg chg="add">
          <ac:chgData name="Barnaby Skinner" userId="f3fa17a1d4a63543" providerId="LiveId" clId="{ACE1E473-C6AA-4746-89DA-A217B30D6A62}" dt="2021-04-28T09:54:17.827" v="107" actId="26606"/>
          <ac:spMkLst>
            <pc:docMk/>
            <pc:sldMk cId="2793675277" sldId="262"/>
            <ac:spMk id="37" creationId="{D2B78728-A580-49A7-84F9-6EF6F583ADE0}"/>
          </ac:spMkLst>
        </pc:spChg>
        <pc:spChg chg="add">
          <ac:chgData name="Barnaby Skinner" userId="f3fa17a1d4a63543" providerId="LiveId" clId="{ACE1E473-C6AA-4746-89DA-A217B30D6A62}" dt="2021-04-28T09:54:17.827" v="107" actId="26606"/>
          <ac:spMkLst>
            <pc:docMk/>
            <pc:sldMk cId="2793675277" sldId="262"/>
            <ac:spMk id="38" creationId="{38FAA1A1-D861-433F-88FA-1E9D6FD31D11}"/>
          </ac:spMkLst>
        </pc:spChg>
        <pc:spChg chg="add">
          <ac:chgData name="Barnaby Skinner" userId="f3fa17a1d4a63543" providerId="LiveId" clId="{ACE1E473-C6AA-4746-89DA-A217B30D6A62}" dt="2021-04-28T09:54:17.827" v="107" actId="26606"/>
          <ac:spMkLst>
            <pc:docMk/>
            <pc:sldMk cId="2793675277" sldId="262"/>
            <ac:spMk id="39" creationId="{8D71EDA1-87BF-4D5D-AB79-F346FD19278A}"/>
          </ac:spMkLst>
        </pc:spChg>
        <pc:picChg chg="add del">
          <ac:chgData name="Barnaby Skinner" userId="f3fa17a1d4a63543" providerId="LiveId" clId="{ACE1E473-C6AA-4746-89DA-A217B30D6A62}" dt="2021-04-28T09:54:14.951" v="104" actId="26606"/>
          <ac:picMkLst>
            <pc:docMk/>
            <pc:sldMk cId="2793675277" sldId="262"/>
            <ac:picMk id="28" creationId="{2897127E-6CEF-446C-BE87-93B7C46E49D1}"/>
          </ac:picMkLst>
        </pc:picChg>
        <pc:picChg chg="add del">
          <ac:chgData name="Barnaby Skinner" userId="f3fa17a1d4a63543" providerId="LiveId" clId="{ACE1E473-C6AA-4746-89DA-A217B30D6A62}" dt="2021-04-28T09:54:17.816" v="106" actId="26606"/>
          <ac:picMkLst>
            <pc:docMk/>
            <pc:sldMk cId="2793675277" sldId="262"/>
            <ac:picMk id="31" creationId="{3AA16612-ACD2-4A16-8F2B-4514FD6BF28F}"/>
          </ac:picMkLst>
        </pc:picChg>
      </pc:sldChg>
      <pc:sldChg chg="addSp delSp modSp new mod modClrScheme chgLayout">
        <pc:chgData name="Barnaby Skinner" userId="f3fa17a1d4a63543" providerId="LiveId" clId="{ACE1E473-C6AA-4746-89DA-A217B30D6A62}" dt="2021-04-28T12:54:02.485" v="739" actId="700"/>
        <pc:sldMkLst>
          <pc:docMk/>
          <pc:sldMk cId="1729974687" sldId="263"/>
        </pc:sldMkLst>
        <pc:spChg chg="del mod ord">
          <ac:chgData name="Barnaby Skinner" userId="f3fa17a1d4a63543" providerId="LiveId" clId="{ACE1E473-C6AA-4746-89DA-A217B30D6A62}" dt="2021-04-28T10:05:08.335" v="260" actId="700"/>
          <ac:spMkLst>
            <pc:docMk/>
            <pc:sldMk cId="1729974687" sldId="263"/>
            <ac:spMk id="2" creationId="{FB1B8223-40D9-4197-85DE-3968D7211A63}"/>
          </ac:spMkLst>
        </pc:spChg>
        <pc:spChg chg="add mod ord">
          <ac:chgData name="Barnaby Skinner" userId="f3fa17a1d4a63543" providerId="LiveId" clId="{ACE1E473-C6AA-4746-89DA-A217B30D6A62}" dt="2021-04-28T12:54:02.485" v="739" actId="700"/>
          <ac:spMkLst>
            <pc:docMk/>
            <pc:sldMk cId="1729974687" sldId="263"/>
            <ac:spMk id="3" creationId="{66C90284-A43D-4A69-A673-C67AFE886F56}"/>
          </ac:spMkLst>
        </pc:spChg>
        <pc:spChg chg="add del mod">
          <ac:chgData name="Barnaby Skinner" userId="f3fa17a1d4a63543" providerId="LiveId" clId="{ACE1E473-C6AA-4746-89DA-A217B30D6A62}" dt="2021-04-28T10:26:10.940" v="512" actId="6264"/>
          <ac:spMkLst>
            <pc:docMk/>
            <pc:sldMk cId="1729974687" sldId="263"/>
            <ac:spMk id="4" creationId="{0CFFCF24-A48B-4598-8704-5429AB662DE9}"/>
          </ac:spMkLst>
        </pc:spChg>
        <pc:spChg chg="add del mod ord">
          <ac:chgData name="Barnaby Skinner" userId="f3fa17a1d4a63543" providerId="LiveId" clId="{ACE1E473-C6AA-4746-89DA-A217B30D6A62}" dt="2021-04-28T10:26:10.940" v="512" actId="6264"/>
          <ac:spMkLst>
            <pc:docMk/>
            <pc:sldMk cId="1729974687" sldId="263"/>
            <ac:spMk id="5" creationId="{A96B5875-82D7-429A-806F-AABD68846862}"/>
          </ac:spMkLst>
        </pc:spChg>
        <pc:spChg chg="add del mod">
          <ac:chgData name="Barnaby Skinner" userId="f3fa17a1d4a63543" providerId="LiveId" clId="{ACE1E473-C6AA-4746-89DA-A217B30D6A62}" dt="2021-04-28T10:47:43.431" v="588" actId="6264"/>
          <ac:spMkLst>
            <pc:docMk/>
            <pc:sldMk cId="1729974687" sldId="263"/>
            <ac:spMk id="6" creationId="{9545FAEF-0508-4093-A5DB-30C60489944C}"/>
          </ac:spMkLst>
        </pc:spChg>
        <pc:spChg chg="add del mod">
          <ac:chgData name="Barnaby Skinner" userId="f3fa17a1d4a63543" providerId="LiveId" clId="{ACE1E473-C6AA-4746-89DA-A217B30D6A62}" dt="2021-04-28T10:47:42.879" v="587" actId="6264"/>
          <ac:spMkLst>
            <pc:docMk/>
            <pc:sldMk cId="1729974687" sldId="263"/>
            <ac:spMk id="7" creationId="{4230B6FE-9541-408A-8975-CD8A36424FB4}"/>
          </ac:spMkLst>
        </pc:spChg>
        <pc:spChg chg="add del mod">
          <ac:chgData name="Barnaby Skinner" userId="f3fa17a1d4a63543" providerId="LiveId" clId="{ACE1E473-C6AA-4746-89DA-A217B30D6A62}" dt="2021-04-28T10:47:42.215" v="586" actId="6264"/>
          <ac:spMkLst>
            <pc:docMk/>
            <pc:sldMk cId="1729974687" sldId="263"/>
            <ac:spMk id="8" creationId="{D4736601-022C-470C-BBB5-A2C7A5DEB14D}"/>
          </ac:spMkLst>
        </pc:spChg>
        <pc:spChg chg="add del mod">
          <ac:chgData name="Barnaby Skinner" userId="f3fa17a1d4a63543" providerId="LiveId" clId="{ACE1E473-C6AA-4746-89DA-A217B30D6A62}" dt="2021-04-28T10:47:41.492" v="585" actId="6264"/>
          <ac:spMkLst>
            <pc:docMk/>
            <pc:sldMk cId="1729974687" sldId="263"/>
            <ac:spMk id="9" creationId="{19C98E64-113F-4450-9AC3-098A9D3E8403}"/>
          </ac:spMkLst>
        </pc:spChg>
        <pc:spChg chg="add del mod">
          <ac:chgData name="Barnaby Skinner" userId="f3fa17a1d4a63543" providerId="LiveId" clId="{ACE1E473-C6AA-4746-89DA-A217B30D6A62}" dt="2021-04-28T10:47:40.864" v="584" actId="6264"/>
          <ac:spMkLst>
            <pc:docMk/>
            <pc:sldMk cId="1729974687" sldId="263"/>
            <ac:spMk id="10" creationId="{54129330-E814-4EE8-947E-826667151560}"/>
          </ac:spMkLst>
        </pc:spChg>
        <pc:spChg chg="add del mod">
          <ac:chgData name="Barnaby Skinner" userId="f3fa17a1d4a63543" providerId="LiveId" clId="{ACE1E473-C6AA-4746-89DA-A217B30D6A62}" dt="2021-04-28T10:47:40.024" v="583" actId="6264"/>
          <ac:spMkLst>
            <pc:docMk/>
            <pc:sldMk cId="1729974687" sldId="263"/>
            <ac:spMk id="11" creationId="{E372EAF7-2C95-4C4C-8055-1ADCA683177E}"/>
          </ac:spMkLst>
        </pc:spChg>
        <pc:spChg chg="add del mod">
          <ac:chgData name="Barnaby Skinner" userId="f3fa17a1d4a63543" providerId="LiveId" clId="{ACE1E473-C6AA-4746-89DA-A217B30D6A62}" dt="2021-04-28T10:47:39.400" v="582" actId="6264"/>
          <ac:spMkLst>
            <pc:docMk/>
            <pc:sldMk cId="1729974687" sldId="263"/>
            <ac:spMk id="12" creationId="{CC38A153-5962-4986-BF49-0D18B955F762}"/>
          </ac:spMkLst>
        </pc:spChg>
        <pc:spChg chg="add mod ord">
          <ac:chgData name="Barnaby Skinner" userId="f3fa17a1d4a63543" providerId="LiveId" clId="{ACE1E473-C6AA-4746-89DA-A217B30D6A62}" dt="2021-04-28T12:54:02.485" v="739" actId="700"/>
          <ac:spMkLst>
            <pc:docMk/>
            <pc:sldMk cId="1729974687" sldId="263"/>
            <ac:spMk id="13" creationId="{64FE1748-BC2B-411E-9791-5BA3C4A76432}"/>
          </ac:spMkLst>
        </pc:spChg>
        <pc:spChg chg="add del mod ord">
          <ac:chgData name="Barnaby Skinner" userId="f3fa17a1d4a63543" providerId="LiveId" clId="{ACE1E473-C6AA-4746-89DA-A217B30D6A62}" dt="2021-04-28T12:51:40.402" v="733" actId="700"/>
          <ac:spMkLst>
            <pc:docMk/>
            <pc:sldMk cId="1729974687" sldId="263"/>
            <ac:spMk id="14" creationId="{7AE9E061-DD50-40E1-B4E1-17FFA389D1FB}"/>
          </ac:spMkLst>
        </pc:spChg>
      </pc:sldChg>
      <pc:sldChg chg="addSp delSp modSp new mod modClrScheme chgLayout">
        <pc:chgData name="Barnaby Skinner" userId="f3fa17a1d4a63543" providerId="LiveId" clId="{ACE1E473-C6AA-4746-89DA-A217B30D6A62}" dt="2021-04-28T12:57:31.736" v="753" actId="948"/>
        <pc:sldMkLst>
          <pc:docMk/>
          <pc:sldMk cId="1971749824" sldId="264"/>
        </pc:sldMkLst>
        <pc:spChg chg="mod ord">
          <ac:chgData name="Barnaby Skinner" userId="f3fa17a1d4a63543" providerId="LiveId" clId="{ACE1E473-C6AA-4746-89DA-A217B30D6A62}" dt="2021-04-28T12:54:02.485" v="739" actId="700"/>
          <ac:spMkLst>
            <pc:docMk/>
            <pc:sldMk cId="1971749824" sldId="264"/>
            <ac:spMk id="2" creationId="{B6404AF3-EF11-4F98-ADBC-A9A871533281}"/>
          </ac:spMkLst>
        </pc:spChg>
        <pc:spChg chg="add mod ord">
          <ac:chgData name="Barnaby Skinner" userId="f3fa17a1d4a63543" providerId="LiveId" clId="{ACE1E473-C6AA-4746-89DA-A217B30D6A62}" dt="2021-04-28T12:57:31.736" v="753" actId="948"/>
          <ac:spMkLst>
            <pc:docMk/>
            <pc:sldMk cId="1971749824" sldId="264"/>
            <ac:spMk id="3" creationId="{C904F222-4792-427B-AA74-DEF68D8EED23}"/>
          </ac:spMkLst>
        </pc:spChg>
        <pc:spChg chg="add del mod ord">
          <ac:chgData name="Barnaby Skinner" userId="f3fa17a1d4a63543" providerId="LiveId" clId="{ACE1E473-C6AA-4746-89DA-A217B30D6A62}" dt="2021-04-28T12:53:44.991" v="738" actId="478"/>
          <ac:spMkLst>
            <pc:docMk/>
            <pc:sldMk cId="1971749824" sldId="264"/>
            <ac:spMk id="4" creationId="{4BFF0461-166B-4932-BD28-51ECE892E8F5}"/>
          </ac:spMkLst>
        </pc:spChg>
      </pc:sldChg>
      <pc:sldChg chg="addSp modSp new mod modClrScheme chgLayout">
        <pc:chgData name="Barnaby Skinner" userId="f3fa17a1d4a63543" providerId="LiveId" clId="{ACE1E473-C6AA-4746-89DA-A217B30D6A62}" dt="2021-04-28T12:54:48.804" v="744" actId="242"/>
        <pc:sldMkLst>
          <pc:docMk/>
          <pc:sldMk cId="2429523696" sldId="265"/>
        </pc:sldMkLst>
        <pc:spChg chg="mod ord">
          <ac:chgData name="Barnaby Skinner" userId="f3fa17a1d4a63543" providerId="LiveId" clId="{ACE1E473-C6AA-4746-89DA-A217B30D6A62}" dt="2021-04-28T12:54:02.485" v="739" actId="700"/>
          <ac:spMkLst>
            <pc:docMk/>
            <pc:sldMk cId="2429523696" sldId="265"/>
            <ac:spMk id="2" creationId="{542B49D9-A9BE-44D2-85CE-9B54E750FED1}"/>
          </ac:spMkLst>
        </pc:spChg>
        <pc:spChg chg="add mod ord">
          <ac:chgData name="Barnaby Skinner" userId="f3fa17a1d4a63543" providerId="LiveId" clId="{ACE1E473-C6AA-4746-89DA-A217B30D6A62}" dt="2021-04-28T12:54:48.804" v="744" actId="242"/>
          <ac:spMkLst>
            <pc:docMk/>
            <pc:sldMk cId="2429523696" sldId="265"/>
            <ac:spMk id="3" creationId="{3663B7AB-F2F3-47AF-B4E2-E5AAB9E411B8}"/>
          </ac:spMkLst>
        </pc:spChg>
      </pc:sldChg>
      <pc:sldChg chg="addSp modSp add mod modClrScheme chgLayout">
        <pc:chgData name="Barnaby Skinner" userId="f3fa17a1d4a63543" providerId="LiveId" clId="{ACE1E473-C6AA-4746-89DA-A217B30D6A62}" dt="2021-04-28T12:54:55.252" v="746" actId="242"/>
        <pc:sldMkLst>
          <pc:docMk/>
          <pc:sldMk cId="1107326524" sldId="266"/>
        </pc:sldMkLst>
        <pc:spChg chg="mod ord">
          <ac:chgData name="Barnaby Skinner" userId="f3fa17a1d4a63543" providerId="LiveId" clId="{ACE1E473-C6AA-4746-89DA-A217B30D6A62}" dt="2021-04-28T12:54:02.485" v="739" actId="700"/>
          <ac:spMkLst>
            <pc:docMk/>
            <pc:sldMk cId="1107326524" sldId="266"/>
            <ac:spMk id="2" creationId="{542B49D9-A9BE-44D2-85CE-9B54E750FED1}"/>
          </ac:spMkLst>
        </pc:spChg>
        <pc:spChg chg="add mod ord">
          <ac:chgData name="Barnaby Skinner" userId="f3fa17a1d4a63543" providerId="LiveId" clId="{ACE1E473-C6AA-4746-89DA-A217B30D6A62}" dt="2021-04-28T12:54:55.252" v="746" actId="242"/>
          <ac:spMkLst>
            <pc:docMk/>
            <pc:sldMk cId="1107326524" sldId="266"/>
            <ac:spMk id="3" creationId="{632CAB73-D2F8-4D6D-B117-09FD4C58B795}"/>
          </ac:spMkLst>
        </pc:spChg>
      </pc:sldChg>
      <pc:sldChg chg="addSp modSp add mod modClrScheme chgLayout">
        <pc:chgData name="Barnaby Skinner" userId="f3fa17a1d4a63543" providerId="LiveId" clId="{ACE1E473-C6AA-4746-89DA-A217B30D6A62}" dt="2021-04-28T12:55:01.801" v="748" actId="242"/>
        <pc:sldMkLst>
          <pc:docMk/>
          <pc:sldMk cId="1631450534" sldId="267"/>
        </pc:sldMkLst>
        <pc:spChg chg="mod ord">
          <ac:chgData name="Barnaby Skinner" userId="f3fa17a1d4a63543" providerId="LiveId" clId="{ACE1E473-C6AA-4746-89DA-A217B30D6A62}" dt="2021-04-28T12:54:02.485" v="739" actId="700"/>
          <ac:spMkLst>
            <pc:docMk/>
            <pc:sldMk cId="1631450534" sldId="267"/>
            <ac:spMk id="2" creationId="{542B49D9-A9BE-44D2-85CE-9B54E750FED1}"/>
          </ac:spMkLst>
        </pc:spChg>
        <pc:spChg chg="add mod ord">
          <ac:chgData name="Barnaby Skinner" userId="f3fa17a1d4a63543" providerId="LiveId" clId="{ACE1E473-C6AA-4746-89DA-A217B30D6A62}" dt="2021-04-28T12:55:01.801" v="748" actId="242"/>
          <ac:spMkLst>
            <pc:docMk/>
            <pc:sldMk cId="1631450534" sldId="267"/>
            <ac:spMk id="3" creationId="{CD6EDD46-2F1F-43D3-BB90-A96A9CC798B5}"/>
          </ac:spMkLst>
        </pc:spChg>
      </pc:sldChg>
      <pc:sldChg chg="addSp modSp add mod modClrScheme chgLayout">
        <pc:chgData name="Barnaby Skinner" userId="f3fa17a1d4a63543" providerId="LiveId" clId="{ACE1E473-C6AA-4746-89DA-A217B30D6A62}" dt="2021-04-28T12:54:02.485" v="739" actId="700"/>
        <pc:sldMkLst>
          <pc:docMk/>
          <pc:sldMk cId="3151148365" sldId="268"/>
        </pc:sldMkLst>
        <pc:spChg chg="mod ord">
          <ac:chgData name="Barnaby Skinner" userId="f3fa17a1d4a63543" providerId="LiveId" clId="{ACE1E473-C6AA-4746-89DA-A217B30D6A62}" dt="2021-04-28T12:54:02.485" v="739" actId="700"/>
          <ac:spMkLst>
            <pc:docMk/>
            <pc:sldMk cId="3151148365" sldId="268"/>
            <ac:spMk id="2" creationId="{542B49D9-A9BE-44D2-85CE-9B54E750FED1}"/>
          </ac:spMkLst>
        </pc:spChg>
        <pc:spChg chg="add mod ord">
          <ac:chgData name="Barnaby Skinner" userId="f3fa17a1d4a63543" providerId="LiveId" clId="{ACE1E473-C6AA-4746-89DA-A217B30D6A62}" dt="2021-04-28T12:54:02.485" v="739" actId="700"/>
          <ac:spMkLst>
            <pc:docMk/>
            <pc:sldMk cId="3151148365" sldId="268"/>
            <ac:spMk id="3" creationId="{1B11B72F-6641-4C3A-A748-B2DBD3F6B6B2}"/>
          </ac:spMkLst>
        </pc:spChg>
      </pc:sldChg>
      <pc:sldChg chg="modSp add mod">
        <pc:chgData name="Barnaby Skinner" userId="f3fa17a1d4a63543" providerId="LiveId" clId="{ACE1E473-C6AA-4746-89DA-A217B30D6A62}" dt="2021-04-28T12:58:13.058" v="757" actId="27636"/>
        <pc:sldMkLst>
          <pc:docMk/>
          <pc:sldMk cId="1955324235" sldId="269"/>
        </pc:sldMkLst>
        <pc:spChg chg="mod">
          <ac:chgData name="Barnaby Skinner" userId="f3fa17a1d4a63543" providerId="LiveId" clId="{ACE1E473-C6AA-4746-89DA-A217B30D6A62}" dt="2021-04-28T12:58:13.058" v="757" actId="27636"/>
          <ac:spMkLst>
            <pc:docMk/>
            <pc:sldMk cId="1955324235" sldId="269"/>
            <ac:spMk id="2" creationId="{542B49D9-A9BE-44D2-85CE-9B54E750FED1}"/>
          </ac:spMkLst>
        </pc:spChg>
        <pc:spChg chg="mod">
          <ac:chgData name="Barnaby Skinner" userId="f3fa17a1d4a63543" providerId="LiveId" clId="{ACE1E473-C6AA-4746-89DA-A217B30D6A62}" dt="2021-04-28T12:58:05.846" v="755"/>
          <ac:spMkLst>
            <pc:docMk/>
            <pc:sldMk cId="1955324235" sldId="269"/>
            <ac:spMk id="3" creationId="{1B11B72F-6641-4C3A-A748-B2DBD3F6B6B2}"/>
          </ac:spMkLst>
        </pc:spChg>
      </pc:sldChg>
      <pc:sldChg chg="addSp delSp modSp new mod modClrScheme chgLayout">
        <pc:chgData name="Barnaby Skinner" userId="f3fa17a1d4a63543" providerId="LiveId" clId="{ACE1E473-C6AA-4746-89DA-A217B30D6A62}" dt="2021-04-28T13:00:13.192" v="768" actId="27636"/>
        <pc:sldMkLst>
          <pc:docMk/>
          <pc:sldMk cId="79628019" sldId="270"/>
        </pc:sldMkLst>
        <pc:spChg chg="del mod ord">
          <ac:chgData name="Barnaby Skinner" userId="f3fa17a1d4a63543" providerId="LiveId" clId="{ACE1E473-C6AA-4746-89DA-A217B30D6A62}" dt="2021-04-28T12:59:35.115" v="761" actId="700"/>
          <ac:spMkLst>
            <pc:docMk/>
            <pc:sldMk cId="79628019" sldId="270"/>
            <ac:spMk id="2" creationId="{5A5E2CFC-7296-40CE-A1B6-4D7EC6286D53}"/>
          </ac:spMkLst>
        </pc:spChg>
        <pc:spChg chg="del mod ord">
          <ac:chgData name="Barnaby Skinner" userId="f3fa17a1d4a63543" providerId="LiveId" clId="{ACE1E473-C6AA-4746-89DA-A217B30D6A62}" dt="2021-04-28T12:59:35.115" v="761" actId="700"/>
          <ac:spMkLst>
            <pc:docMk/>
            <pc:sldMk cId="79628019" sldId="270"/>
            <ac:spMk id="3" creationId="{CEA1DD4C-6EED-410C-A88A-A601B887FDD1}"/>
          </ac:spMkLst>
        </pc:spChg>
        <pc:spChg chg="mod ord">
          <ac:chgData name="Barnaby Skinner" userId="f3fa17a1d4a63543" providerId="LiveId" clId="{ACE1E473-C6AA-4746-89DA-A217B30D6A62}" dt="2021-04-28T12:59:35.115" v="761" actId="700"/>
          <ac:spMkLst>
            <pc:docMk/>
            <pc:sldMk cId="79628019" sldId="270"/>
            <ac:spMk id="4" creationId="{5D0AD729-BE9C-4211-87AB-30394EE40E9A}"/>
          </ac:spMkLst>
        </pc:spChg>
        <pc:spChg chg="add mod ord">
          <ac:chgData name="Barnaby Skinner" userId="f3fa17a1d4a63543" providerId="LiveId" clId="{ACE1E473-C6AA-4746-89DA-A217B30D6A62}" dt="2021-04-28T12:59:37.679" v="762"/>
          <ac:spMkLst>
            <pc:docMk/>
            <pc:sldMk cId="79628019" sldId="270"/>
            <ac:spMk id="5" creationId="{59455E56-39EF-425B-9CD8-29595BE23E70}"/>
          </ac:spMkLst>
        </pc:spChg>
        <pc:spChg chg="add mod ord">
          <ac:chgData name="Barnaby Skinner" userId="f3fa17a1d4a63543" providerId="LiveId" clId="{ACE1E473-C6AA-4746-89DA-A217B30D6A62}" dt="2021-04-28T13:00:13.192" v="768" actId="27636"/>
          <ac:spMkLst>
            <pc:docMk/>
            <pc:sldMk cId="79628019" sldId="270"/>
            <ac:spMk id="6" creationId="{3EB6D228-9CCD-46CD-A8C3-FFE21738F740}"/>
          </ac:spMkLst>
        </pc:spChg>
      </pc:sldChg>
      <pc:sldChg chg="modSp add mod">
        <pc:chgData name="Barnaby Skinner" userId="f3fa17a1d4a63543" providerId="LiveId" clId="{ACE1E473-C6AA-4746-89DA-A217B30D6A62}" dt="2021-04-28T13:01:21.010" v="778" actId="2711"/>
        <pc:sldMkLst>
          <pc:docMk/>
          <pc:sldMk cId="3682427999" sldId="271"/>
        </pc:sldMkLst>
        <pc:spChg chg="mod">
          <ac:chgData name="Barnaby Skinner" userId="f3fa17a1d4a63543" providerId="LiveId" clId="{ACE1E473-C6AA-4746-89DA-A217B30D6A62}" dt="2021-04-28T13:00:50.185" v="770"/>
          <ac:spMkLst>
            <pc:docMk/>
            <pc:sldMk cId="3682427999" sldId="271"/>
            <ac:spMk id="5" creationId="{59455E56-39EF-425B-9CD8-29595BE23E70}"/>
          </ac:spMkLst>
        </pc:spChg>
        <pc:spChg chg="mod">
          <ac:chgData name="Barnaby Skinner" userId="f3fa17a1d4a63543" providerId="LiveId" clId="{ACE1E473-C6AA-4746-89DA-A217B30D6A62}" dt="2021-04-28T13:01:21.010" v="778" actId="2711"/>
          <ac:spMkLst>
            <pc:docMk/>
            <pc:sldMk cId="3682427999" sldId="271"/>
            <ac:spMk id="6" creationId="{3EB6D228-9CCD-46CD-A8C3-FFE21738F740}"/>
          </ac:spMkLst>
        </pc:spChg>
      </pc:sldChg>
      <pc:sldMasterChg chg="addSp delSp modSp mod addSldLayout modSldLayout">
        <pc:chgData name="Barnaby Skinner" userId="f3fa17a1d4a63543" providerId="LiveId" clId="{ACE1E473-C6AA-4746-89DA-A217B30D6A62}" dt="2021-04-28T23:49:45.393" v="780" actId="207"/>
        <pc:sldMasterMkLst>
          <pc:docMk/>
          <pc:sldMasterMk cId="371899389" sldId="2147483648"/>
        </pc:sldMasterMkLst>
        <pc:spChg chg="mod">
          <ac:chgData name="Barnaby Skinner" userId="f3fa17a1d4a63543" providerId="LiveId" clId="{ACE1E473-C6AA-4746-89DA-A217B30D6A62}" dt="2021-04-28T12:44:29.536" v="677" actId="255"/>
          <ac:spMkLst>
            <pc:docMk/>
            <pc:sldMasterMk cId="371899389" sldId="2147483648"/>
            <ac:spMk id="2" creationId="{E2248488-61CD-4E32-B053-5F68756EEB31}"/>
          </ac:spMkLst>
        </pc:spChg>
        <pc:spChg chg="mod">
          <ac:chgData name="Barnaby Skinner" userId="f3fa17a1d4a63543" providerId="LiveId" clId="{ACE1E473-C6AA-4746-89DA-A217B30D6A62}" dt="2021-04-28T10:17:41.170" v="458" actId="14100"/>
          <ac:spMkLst>
            <pc:docMk/>
            <pc:sldMasterMk cId="371899389" sldId="2147483648"/>
            <ac:spMk id="3" creationId="{240058B3-D103-46C1-A77B-CBE6381B47AA}"/>
          </ac:spMkLst>
        </pc:spChg>
        <pc:spChg chg="add del mod">
          <ac:chgData name="Barnaby Skinner" userId="f3fa17a1d4a63543" providerId="LiveId" clId="{ACE1E473-C6AA-4746-89DA-A217B30D6A62}" dt="2021-04-28T10:22:54.955" v="492" actId="478"/>
          <ac:spMkLst>
            <pc:docMk/>
            <pc:sldMasterMk cId="371899389" sldId="2147483648"/>
            <ac:spMk id="8" creationId="{3EDCF244-DC8F-4C0A-B0E8-B4DB535F3C47}"/>
          </ac:spMkLst>
        </pc:spChg>
        <pc:spChg chg="add del mod">
          <ac:chgData name="Barnaby Skinner" userId="f3fa17a1d4a63543" providerId="LiveId" clId="{ACE1E473-C6AA-4746-89DA-A217B30D6A62}" dt="2021-04-28T10:22:54.147" v="491" actId="478"/>
          <ac:spMkLst>
            <pc:docMk/>
            <pc:sldMasterMk cId="371899389" sldId="2147483648"/>
            <ac:spMk id="9" creationId="{5112C0DA-22F3-484B-8A52-D197473B918F}"/>
          </ac:spMkLst>
        </pc:spChg>
        <pc:spChg chg="add del mod">
          <ac:chgData name="Barnaby Skinner" userId="f3fa17a1d4a63543" providerId="LiveId" clId="{ACE1E473-C6AA-4746-89DA-A217B30D6A62}" dt="2021-04-28T10:23:07.135" v="496" actId="478"/>
          <ac:spMkLst>
            <pc:docMk/>
            <pc:sldMasterMk cId="371899389" sldId="2147483648"/>
            <ac:spMk id="10" creationId="{C787028E-088E-48B8-96D8-999EB90861A0}"/>
          </ac:spMkLst>
        </pc:spChg>
        <pc:spChg chg="add del mod">
          <ac:chgData name="Barnaby Skinner" userId="f3fa17a1d4a63543" providerId="LiveId" clId="{ACE1E473-C6AA-4746-89DA-A217B30D6A62}" dt="2021-04-28T10:23:09.007" v="497" actId="478"/>
          <ac:spMkLst>
            <pc:docMk/>
            <pc:sldMasterMk cId="371899389" sldId="2147483648"/>
            <ac:spMk id="11" creationId="{6945BC58-6B87-4107-AB8C-9066C9C7AE9B}"/>
          </ac:spMkLst>
        </pc:spChg>
        <pc:spChg chg="add mod">
          <ac:chgData name="Barnaby Skinner" userId="f3fa17a1d4a63543" providerId="LiveId" clId="{ACE1E473-C6AA-4746-89DA-A217B30D6A62}" dt="2021-04-28T10:47:17.586" v="574" actId="2711"/>
          <ac:spMkLst>
            <pc:docMk/>
            <pc:sldMasterMk cId="371899389" sldId="2147483648"/>
            <ac:spMk id="12" creationId="{BD950C0D-1997-45FC-AECF-474440616448}"/>
          </ac:spMkLst>
        </pc:spChg>
        <pc:picChg chg="add del mod">
          <ac:chgData name="Barnaby Skinner" userId="f3fa17a1d4a63543" providerId="LiveId" clId="{ACE1E473-C6AA-4746-89DA-A217B30D6A62}" dt="2021-04-28T12:24:23.665" v="665" actId="478"/>
          <ac:picMkLst>
            <pc:docMk/>
            <pc:sldMasterMk cId="371899389" sldId="2147483648"/>
            <ac:picMk id="7" creationId="{AB87617D-C217-4397-9984-1F34FBA5C77D}"/>
          </ac:picMkLst>
        </pc:picChg>
        <pc:sldLayoutChg chg="addSp delSp modSp mod">
          <pc:chgData name="Barnaby Skinner" userId="f3fa17a1d4a63543" providerId="LiveId" clId="{ACE1E473-C6AA-4746-89DA-A217B30D6A62}" dt="2021-04-28T12:46:44.203" v="714" actId="255"/>
          <pc:sldLayoutMkLst>
            <pc:docMk/>
            <pc:sldMasterMk cId="371899389" sldId="2147483648"/>
            <pc:sldLayoutMk cId="3932672036" sldId="2147483649"/>
          </pc:sldLayoutMkLst>
          <pc:spChg chg="del">
            <ac:chgData name="Barnaby Skinner" userId="f3fa17a1d4a63543" providerId="LiveId" clId="{ACE1E473-C6AA-4746-89DA-A217B30D6A62}" dt="2021-04-28T10:38:56.129" v="546"/>
            <ac:spMkLst>
              <pc:docMk/>
              <pc:sldMasterMk cId="371899389" sldId="2147483648"/>
              <pc:sldLayoutMk cId="3932672036" sldId="2147483649"/>
              <ac:spMk id="2" creationId="{2749BB9B-80FD-40F7-A70D-FEEAB355DFB6}"/>
            </ac:spMkLst>
          </pc:spChg>
          <pc:spChg chg="add del mod">
            <ac:chgData name="Barnaby Skinner" userId="f3fa17a1d4a63543" providerId="LiveId" clId="{ACE1E473-C6AA-4746-89DA-A217B30D6A62}" dt="2021-04-28T10:48:16.838" v="612"/>
            <ac:spMkLst>
              <pc:docMk/>
              <pc:sldMasterMk cId="371899389" sldId="2147483648"/>
              <pc:sldLayoutMk cId="3932672036" sldId="2147483649"/>
              <ac:spMk id="8" creationId="{33C2904F-A6A2-4F78-AF1B-32A4917D4966}"/>
            </ac:spMkLst>
          </pc:spChg>
          <pc:spChg chg="add mod">
            <ac:chgData name="Barnaby Skinner" userId="f3fa17a1d4a63543" providerId="LiveId" clId="{ACE1E473-C6AA-4746-89DA-A217B30D6A62}" dt="2021-04-28T12:46:44.203" v="714" actId="255"/>
            <ac:spMkLst>
              <pc:docMk/>
              <pc:sldMasterMk cId="371899389" sldId="2147483648"/>
              <pc:sldLayoutMk cId="3932672036" sldId="2147483649"/>
              <ac:spMk id="9" creationId="{6CA3B0E5-F8FF-47F4-A978-0637E4890994}"/>
            </ac:spMkLst>
          </pc:spChg>
          <pc:spChg chg="add del mod">
            <ac:chgData name="Barnaby Skinner" userId="f3fa17a1d4a63543" providerId="LiveId" clId="{ACE1E473-C6AA-4746-89DA-A217B30D6A62}" dt="2021-04-28T10:49:39.209" v="628" actId="478"/>
            <ac:spMkLst>
              <pc:docMk/>
              <pc:sldMasterMk cId="371899389" sldId="2147483648"/>
              <pc:sldLayoutMk cId="3932672036" sldId="2147483649"/>
              <ac:spMk id="10" creationId="{9408ED10-3109-4543-89D4-609474F295CF}"/>
            </ac:spMkLst>
          </pc:spChg>
          <pc:picChg chg="add del mod">
            <ac:chgData name="Barnaby Skinner" userId="f3fa17a1d4a63543" providerId="LiveId" clId="{ACE1E473-C6AA-4746-89DA-A217B30D6A62}" dt="2021-04-28T12:24:26.713" v="666" actId="478"/>
            <ac:picMkLst>
              <pc:docMk/>
              <pc:sldMasterMk cId="371899389" sldId="2147483648"/>
              <pc:sldLayoutMk cId="3932672036" sldId="2147483649"/>
              <ac:picMk id="7" creationId="{3534F385-619A-462D-85FD-49D35F1F29C3}"/>
            </ac:picMkLst>
          </pc:picChg>
        </pc:sldLayoutChg>
        <pc:sldLayoutChg chg="addSp delSp modSp mod">
          <pc:chgData name="Barnaby Skinner" userId="f3fa17a1d4a63543" providerId="LiveId" clId="{ACE1E473-C6AA-4746-89DA-A217B30D6A62}" dt="2021-04-28T23:49:40.201" v="779" actId="207"/>
          <pc:sldLayoutMkLst>
            <pc:docMk/>
            <pc:sldMasterMk cId="371899389" sldId="2147483648"/>
            <pc:sldLayoutMk cId="3833857998" sldId="2147483650"/>
          </pc:sldLayoutMkLst>
          <pc:spChg chg="del">
            <ac:chgData name="Barnaby Skinner" userId="f3fa17a1d4a63543" providerId="LiveId" clId="{ACE1E473-C6AA-4746-89DA-A217B30D6A62}" dt="2021-04-28T10:36:22.218" v="544"/>
            <ac:spMkLst>
              <pc:docMk/>
              <pc:sldMasterMk cId="371899389" sldId="2147483648"/>
              <pc:sldLayoutMk cId="3833857998" sldId="2147483650"/>
              <ac:spMk id="2" creationId="{71DE1C23-58DE-462C-BB9C-D063E484C34D}"/>
            </ac:spMkLst>
          </pc:spChg>
          <pc:spChg chg="mod">
            <ac:chgData name="Barnaby Skinner" userId="f3fa17a1d4a63543" providerId="LiveId" clId="{ACE1E473-C6AA-4746-89DA-A217B30D6A62}" dt="2021-04-28T12:43:47.464" v="675" actId="14100"/>
            <ac:spMkLst>
              <pc:docMk/>
              <pc:sldMasterMk cId="371899389" sldId="2147483648"/>
              <pc:sldLayoutMk cId="3833857998" sldId="2147483650"/>
              <ac:spMk id="3" creationId="{16C754B0-59DF-4B6A-8A47-D6588F85D7BF}"/>
            </ac:spMkLst>
          </pc:spChg>
          <pc:spChg chg="add del">
            <ac:chgData name="Barnaby Skinner" userId="f3fa17a1d4a63543" providerId="LiveId" clId="{ACE1E473-C6AA-4746-89DA-A217B30D6A62}" dt="2021-04-28T10:15:29.024" v="442" actId="11529"/>
            <ac:spMkLst>
              <pc:docMk/>
              <pc:sldMasterMk cId="371899389" sldId="2147483648"/>
              <pc:sldLayoutMk cId="3833857998" sldId="2147483650"/>
              <ac:spMk id="9" creationId="{C472102D-2E45-491F-AE07-83A3E5643425}"/>
            </ac:spMkLst>
          </pc:spChg>
          <pc:spChg chg="add del mod">
            <ac:chgData name="Barnaby Skinner" userId="f3fa17a1d4a63543" providerId="LiveId" clId="{ACE1E473-C6AA-4746-89DA-A217B30D6A62}" dt="2021-04-28T10:18:36.672" v="459" actId="478"/>
            <ac:spMkLst>
              <pc:docMk/>
              <pc:sldMasterMk cId="371899389" sldId="2147483648"/>
              <pc:sldLayoutMk cId="3833857998" sldId="2147483650"/>
              <ac:spMk id="10" creationId="{858E3DBA-8E6B-4100-A844-07CB1E8A3C20}"/>
            </ac:spMkLst>
          </pc:spChg>
          <pc:spChg chg="add del">
            <ac:chgData name="Barnaby Skinner" userId="f3fa17a1d4a63543" providerId="LiveId" clId="{ACE1E473-C6AA-4746-89DA-A217B30D6A62}" dt="2021-04-28T10:19:08.296" v="462" actId="11529"/>
            <ac:spMkLst>
              <pc:docMk/>
              <pc:sldMasterMk cId="371899389" sldId="2147483648"/>
              <pc:sldLayoutMk cId="3833857998" sldId="2147483650"/>
              <ac:spMk id="11" creationId="{6C5F02B2-D195-424C-99AD-DEB065127BE8}"/>
            </ac:spMkLst>
          </pc:spChg>
          <pc:spChg chg="add del mod">
            <ac:chgData name="Barnaby Skinner" userId="f3fa17a1d4a63543" providerId="LiveId" clId="{ACE1E473-C6AA-4746-89DA-A217B30D6A62}" dt="2021-04-28T10:23:12.582" v="498" actId="478"/>
            <ac:spMkLst>
              <pc:docMk/>
              <pc:sldMasterMk cId="371899389" sldId="2147483648"/>
              <pc:sldLayoutMk cId="3833857998" sldId="2147483650"/>
              <ac:spMk id="12" creationId="{6B443717-B6F4-47DB-8247-32FFF0E54875}"/>
            </ac:spMkLst>
          </pc:spChg>
          <pc:spChg chg="add del mod ord">
            <ac:chgData name="Barnaby Skinner" userId="f3fa17a1d4a63543" providerId="LiveId" clId="{ACE1E473-C6AA-4746-89DA-A217B30D6A62}" dt="2021-04-28T10:23:13.982" v="499" actId="478"/>
            <ac:spMkLst>
              <pc:docMk/>
              <pc:sldMasterMk cId="371899389" sldId="2147483648"/>
              <pc:sldLayoutMk cId="3833857998" sldId="2147483650"/>
              <ac:spMk id="13" creationId="{EA42A3C6-425B-4839-9A91-79AD4AC13E53}"/>
            </ac:spMkLst>
          </pc:spChg>
          <pc:spChg chg="add del mod">
            <ac:chgData name="Barnaby Skinner" userId="f3fa17a1d4a63543" providerId="LiveId" clId="{ACE1E473-C6AA-4746-89DA-A217B30D6A62}" dt="2021-04-28T10:32:57.599" v="522" actId="478"/>
            <ac:spMkLst>
              <pc:docMk/>
              <pc:sldMasterMk cId="371899389" sldId="2147483648"/>
              <pc:sldLayoutMk cId="3833857998" sldId="2147483650"/>
              <ac:spMk id="14" creationId="{FD8B018F-05AA-43E2-AE5D-7F18CB680943}"/>
            </ac:spMkLst>
          </pc:spChg>
          <pc:spChg chg="add del mod ord">
            <ac:chgData name="Barnaby Skinner" userId="f3fa17a1d4a63543" providerId="LiveId" clId="{ACE1E473-C6AA-4746-89DA-A217B30D6A62}" dt="2021-04-28T12:23:07.083" v="645" actId="478"/>
            <ac:spMkLst>
              <pc:docMk/>
              <pc:sldMasterMk cId="371899389" sldId="2147483648"/>
              <pc:sldLayoutMk cId="3833857998" sldId="2147483650"/>
              <ac:spMk id="15" creationId="{E7D4A683-F2F4-4357-8F51-8F380B14FFE1}"/>
            </ac:spMkLst>
          </pc:spChg>
          <pc:spChg chg="add mod">
            <ac:chgData name="Barnaby Skinner" userId="f3fa17a1d4a63543" providerId="LiveId" clId="{ACE1E473-C6AA-4746-89DA-A217B30D6A62}" dt="2021-04-28T23:49:40.201" v="779" actId="207"/>
            <ac:spMkLst>
              <pc:docMk/>
              <pc:sldMasterMk cId="371899389" sldId="2147483648"/>
              <pc:sldLayoutMk cId="3833857998" sldId="2147483650"/>
              <ac:spMk id="16" creationId="{31BB91CB-9500-4E5E-9EDE-D5008A4E917E}"/>
            </ac:spMkLst>
          </pc:spChg>
          <pc:spChg chg="add del mod">
            <ac:chgData name="Barnaby Skinner" userId="f3fa17a1d4a63543" providerId="LiveId" clId="{ACE1E473-C6AA-4746-89DA-A217B30D6A62}" dt="2021-04-28T10:48:04.684" v="610"/>
            <ac:spMkLst>
              <pc:docMk/>
              <pc:sldMasterMk cId="371899389" sldId="2147483648"/>
              <pc:sldLayoutMk cId="3833857998" sldId="2147483650"/>
              <ac:spMk id="17" creationId="{E5F95406-EABC-40D1-A729-62E1E7B67196}"/>
            </ac:spMkLst>
          </pc:spChg>
          <pc:spChg chg="add mod">
            <ac:chgData name="Barnaby Skinner" userId="f3fa17a1d4a63543" providerId="LiveId" clId="{ACE1E473-C6AA-4746-89DA-A217B30D6A62}" dt="2021-04-28T12:43:39.969" v="673" actId="1076"/>
            <ac:spMkLst>
              <pc:docMk/>
              <pc:sldMasterMk cId="371899389" sldId="2147483648"/>
              <pc:sldLayoutMk cId="3833857998" sldId="2147483650"/>
              <ac:spMk id="18" creationId="{E15984C9-C5AE-4B72-BF93-302EA4A2C39B}"/>
            </ac:spMkLst>
          </pc:spChg>
          <pc:spChg chg="add del">
            <ac:chgData name="Barnaby Skinner" userId="f3fa17a1d4a63543" providerId="LiveId" clId="{ACE1E473-C6AA-4746-89DA-A217B30D6A62}" dt="2021-04-28T12:48:39.604" v="719" actId="11529"/>
            <ac:spMkLst>
              <pc:docMk/>
              <pc:sldMasterMk cId="371899389" sldId="2147483648"/>
              <pc:sldLayoutMk cId="3833857998" sldId="2147483650"/>
              <ac:spMk id="19" creationId="{781363FC-2DFC-482D-9D2C-87D3CB204F11}"/>
            </ac:spMkLst>
          </pc:spChg>
          <pc:spChg chg="add del mod ord">
            <ac:chgData name="Barnaby Skinner" userId="f3fa17a1d4a63543" providerId="LiveId" clId="{ACE1E473-C6AA-4746-89DA-A217B30D6A62}" dt="2021-04-28T12:50:21.332" v="728" actId="478"/>
            <ac:spMkLst>
              <pc:docMk/>
              <pc:sldMasterMk cId="371899389" sldId="2147483648"/>
              <pc:sldLayoutMk cId="3833857998" sldId="2147483650"/>
              <ac:spMk id="20" creationId="{85335FF2-44CC-4076-BE36-079FD816E74E}"/>
            </ac:spMkLst>
          </pc:spChg>
          <pc:picChg chg="add mod">
            <ac:chgData name="Barnaby Skinner" userId="f3fa17a1d4a63543" providerId="LiveId" clId="{ACE1E473-C6AA-4746-89DA-A217B30D6A62}" dt="2021-04-28T10:14:45.544" v="437" actId="29295"/>
            <ac:picMkLst>
              <pc:docMk/>
              <pc:sldMasterMk cId="371899389" sldId="2147483648"/>
              <pc:sldLayoutMk cId="3833857998" sldId="2147483650"/>
              <ac:picMk id="8" creationId="{C0AFDDC6-2D09-4BDC-938A-82B0C714DCDD}"/>
            </ac:picMkLst>
          </pc:picChg>
        </pc:sldLayoutChg>
        <pc:sldLayoutChg chg="addSp delSp modSp mod">
          <pc:chgData name="Barnaby Skinner" userId="f3fa17a1d4a63543" providerId="LiveId" clId="{ACE1E473-C6AA-4746-89DA-A217B30D6A62}" dt="2021-04-28T12:23:32.038" v="652" actId="1076"/>
          <pc:sldLayoutMkLst>
            <pc:docMk/>
            <pc:sldMasterMk cId="371899389" sldId="2147483648"/>
            <pc:sldLayoutMk cId="466931137" sldId="2147483660"/>
          </pc:sldLayoutMkLst>
          <pc:spChg chg="mod">
            <ac:chgData name="Barnaby Skinner" userId="f3fa17a1d4a63543" providerId="LiveId" clId="{ACE1E473-C6AA-4746-89DA-A217B30D6A62}" dt="2021-04-28T10:11:27.425" v="305" actId="14100"/>
            <ac:spMkLst>
              <pc:docMk/>
              <pc:sldMasterMk cId="371899389" sldId="2147483648"/>
              <pc:sldLayoutMk cId="466931137" sldId="2147483660"/>
              <ac:spMk id="7" creationId="{1D3881B2-FABF-491F-83A6-E15A4C897E87}"/>
            </ac:spMkLst>
          </pc:spChg>
          <pc:spChg chg="add del mod">
            <ac:chgData name="Barnaby Skinner" userId="f3fa17a1d4a63543" providerId="LiveId" clId="{ACE1E473-C6AA-4746-89DA-A217B30D6A62}" dt="2021-04-28T10:18:39.778" v="460" actId="478"/>
            <ac:spMkLst>
              <pc:docMk/>
              <pc:sldMasterMk cId="371899389" sldId="2147483648"/>
              <pc:sldLayoutMk cId="466931137" sldId="2147483660"/>
              <ac:spMk id="9" creationId="{DE225A68-8607-458C-B52A-05F304EC3E8C}"/>
            </ac:spMkLst>
          </pc:spChg>
          <pc:spChg chg="add del mod">
            <ac:chgData name="Barnaby Skinner" userId="f3fa17a1d4a63543" providerId="LiveId" clId="{ACE1E473-C6AA-4746-89DA-A217B30D6A62}" dt="2021-04-28T10:23:19.913" v="502" actId="478"/>
            <ac:spMkLst>
              <pc:docMk/>
              <pc:sldMasterMk cId="371899389" sldId="2147483648"/>
              <pc:sldLayoutMk cId="466931137" sldId="2147483660"/>
              <ac:spMk id="10" creationId="{791C2925-EFD6-4D7D-A0C6-B46298E29B96}"/>
            </ac:spMkLst>
          </pc:spChg>
          <pc:spChg chg="add del mod">
            <ac:chgData name="Barnaby Skinner" userId="f3fa17a1d4a63543" providerId="LiveId" clId="{ACE1E473-C6AA-4746-89DA-A217B30D6A62}" dt="2021-04-28T10:23:21.884" v="503" actId="478"/>
            <ac:spMkLst>
              <pc:docMk/>
              <pc:sldMasterMk cId="371899389" sldId="2147483648"/>
              <pc:sldLayoutMk cId="466931137" sldId="2147483660"/>
              <ac:spMk id="11" creationId="{87C4EB08-0341-4167-A337-8FCCB2BB85A1}"/>
            </ac:spMkLst>
          </pc:spChg>
          <pc:spChg chg="add del mod">
            <ac:chgData name="Barnaby Skinner" userId="f3fa17a1d4a63543" providerId="LiveId" clId="{ACE1E473-C6AA-4746-89DA-A217B30D6A62}" dt="2021-04-28T10:33:26.943" v="529" actId="478"/>
            <ac:spMkLst>
              <pc:docMk/>
              <pc:sldMasterMk cId="371899389" sldId="2147483648"/>
              <pc:sldLayoutMk cId="466931137" sldId="2147483660"/>
              <ac:spMk id="12" creationId="{153B305F-67CB-4C10-8C11-57801C5B0901}"/>
            </ac:spMkLst>
          </pc:spChg>
          <pc:spChg chg="add del mod">
            <ac:chgData name="Barnaby Skinner" userId="f3fa17a1d4a63543" providerId="LiveId" clId="{ACE1E473-C6AA-4746-89DA-A217B30D6A62}" dt="2021-04-28T10:33:26.331" v="528" actId="478"/>
            <ac:spMkLst>
              <pc:docMk/>
              <pc:sldMasterMk cId="371899389" sldId="2147483648"/>
              <pc:sldLayoutMk cId="466931137" sldId="2147483660"/>
              <ac:spMk id="13" creationId="{B52F5D85-BB20-4E55-A409-2BDF57D020FF}"/>
            </ac:spMkLst>
          </pc:spChg>
          <pc:spChg chg="add del mod">
            <ac:chgData name="Barnaby Skinner" userId="f3fa17a1d4a63543" providerId="LiveId" clId="{ACE1E473-C6AA-4746-89DA-A217B30D6A62}" dt="2021-04-28T12:23:09.286" v="646" actId="478"/>
            <ac:spMkLst>
              <pc:docMk/>
              <pc:sldMasterMk cId="371899389" sldId="2147483648"/>
              <pc:sldLayoutMk cId="466931137" sldId="2147483660"/>
              <ac:spMk id="14" creationId="{D5EE727F-E1F5-4A7C-AC27-F5D29EE69554}"/>
            </ac:spMkLst>
          </pc:spChg>
          <pc:spChg chg="add del mod">
            <ac:chgData name="Barnaby Skinner" userId="f3fa17a1d4a63543" providerId="LiveId" clId="{ACE1E473-C6AA-4746-89DA-A217B30D6A62}" dt="2021-04-28T10:48:03.567" v="607"/>
            <ac:spMkLst>
              <pc:docMk/>
              <pc:sldMasterMk cId="371899389" sldId="2147483648"/>
              <pc:sldLayoutMk cId="466931137" sldId="2147483660"/>
              <ac:spMk id="15" creationId="{F942EE3C-CD30-430C-BC2E-67DAB3FC7ED4}"/>
            </ac:spMkLst>
          </pc:spChg>
          <pc:spChg chg="add del mod">
            <ac:chgData name="Barnaby Skinner" userId="f3fa17a1d4a63543" providerId="LiveId" clId="{ACE1E473-C6AA-4746-89DA-A217B30D6A62}" dt="2021-04-28T10:47:58.422" v="590"/>
            <ac:spMkLst>
              <pc:docMk/>
              <pc:sldMasterMk cId="371899389" sldId="2147483648"/>
              <pc:sldLayoutMk cId="466931137" sldId="2147483660"/>
              <ac:spMk id="16" creationId="{6D3312B1-8B86-463C-A845-3ED54DD68E1B}"/>
            </ac:spMkLst>
          </pc:spChg>
          <pc:spChg chg="add mod">
            <ac:chgData name="Barnaby Skinner" userId="f3fa17a1d4a63543" providerId="LiveId" clId="{ACE1E473-C6AA-4746-89DA-A217B30D6A62}" dt="2021-04-28T12:23:32.038" v="652" actId="1076"/>
            <ac:spMkLst>
              <pc:docMk/>
              <pc:sldMasterMk cId="371899389" sldId="2147483648"/>
              <pc:sldLayoutMk cId="466931137" sldId="2147483660"/>
              <ac:spMk id="17" creationId="{65A3D52B-0850-4A6D-B116-3346E7145139}"/>
            </ac:spMkLst>
          </pc:spChg>
          <pc:picChg chg="add mod">
            <ac:chgData name="Barnaby Skinner" userId="f3fa17a1d4a63543" providerId="LiveId" clId="{ACE1E473-C6AA-4746-89DA-A217B30D6A62}" dt="2021-04-28T10:14:38.053" v="435" actId="29295"/>
            <ac:picMkLst>
              <pc:docMk/>
              <pc:sldMasterMk cId="371899389" sldId="2147483648"/>
              <pc:sldLayoutMk cId="466931137" sldId="2147483660"/>
              <ac:picMk id="8" creationId="{67DD79B8-CFD0-455D-A0D9-4E06706F1010}"/>
            </ac:picMkLst>
          </pc:picChg>
        </pc:sldLayoutChg>
        <pc:sldLayoutChg chg="addSp delSp modSp mod setBg">
          <pc:chgData name="Barnaby Skinner" userId="f3fa17a1d4a63543" providerId="LiveId" clId="{ACE1E473-C6AA-4746-89DA-A217B30D6A62}" dt="2021-04-28T12:24:01.352" v="662" actId="14100"/>
          <pc:sldLayoutMkLst>
            <pc:docMk/>
            <pc:sldMasterMk cId="371899389" sldId="2147483648"/>
            <pc:sldLayoutMk cId="2626068246" sldId="2147483661"/>
          </pc:sldLayoutMkLst>
          <pc:spChg chg="mod">
            <ac:chgData name="Barnaby Skinner" userId="f3fa17a1d4a63543" providerId="LiveId" clId="{ACE1E473-C6AA-4746-89DA-A217B30D6A62}" dt="2021-04-28T12:24:01.352" v="662" actId="14100"/>
            <ac:spMkLst>
              <pc:docMk/>
              <pc:sldMasterMk cId="371899389" sldId="2147483648"/>
              <pc:sldLayoutMk cId="2626068246" sldId="2147483661"/>
              <ac:spMk id="3" creationId="{FD3DA097-184B-474E-A906-1FEE35061C4F}"/>
            </ac:spMkLst>
          </pc:spChg>
          <pc:spChg chg="add del mod">
            <ac:chgData name="Barnaby Skinner" userId="f3fa17a1d4a63543" providerId="LiveId" clId="{ACE1E473-C6AA-4746-89DA-A217B30D6A62}" dt="2021-04-28T10:18:43.001" v="461" actId="478"/>
            <ac:spMkLst>
              <pc:docMk/>
              <pc:sldMasterMk cId="371899389" sldId="2147483648"/>
              <pc:sldLayoutMk cId="2626068246" sldId="2147483661"/>
              <ac:spMk id="6" creationId="{9FBF9F2C-90E5-4D5E-A219-4133FD5B6DFE}"/>
            </ac:spMkLst>
          </pc:spChg>
          <pc:spChg chg="mod">
            <ac:chgData name="Barnaby Skinner" userId="f3fa17a1d4a63543" providerId="LiveId" clId="{ACE1E473-C6AA-4746-89DA-A217B30D6A62}" dt="2021-04-28T12:23:55.200" v="660" actId="14100"/>
            <ac:spMkLst>
              <pc:docMk/>
              <pc:sldMasterMk cId="371899389" sldId="2147483648"/>
              <pc:sldLayoutMk cId="2626068246" sldId="2147483661"/>
              <ac:spMk id="7" creationId="{1D3881B2-FABF-491F-83A6-E15A4C897E87}"/>
            </ac:spMkLst>
          </pc:spChg>
          <pc:spChg chg="add del mod">
            <ac:chgData name="Barnaby Skinner" userId="f3fa17a1d4a63543" providerId="LiveId" clId="{ACE1E473-C6AA-4746-89DA-A217B30D6A62}" dt="2021-04-28T10:23:26.434" v="505" actId="478"/>
            <ac:spMkLst>
              <pc:docMk/>
              <pc:sldMasterMk cId="371899389" sldId="2147483648"/>
              <pc:sldLayoutMk cId="2626068246" sldId="2147483661"/>
              <ac:spMk id="8" creationId="{91962317-ACA1-47C6-BB85-C1D4B975D66D}"/>
            </ac:spMkLst>
          </pc:spChg>
          <pc:spChg chg="add del mod">
            <ac:chgData name="Barnaby Skinner" userId="f3fa17a1d4a63543" providerId="LiveId" clId="{ACE1E473-C6AA-4746-89DA-A217B30D6A62}" dt="2021-04-28T10:23:27.398" v="506" actId="478"/>
            <ac:spMkLst>
              <pc:docMk/>
              <pc:sldMasterMk cId="371899389" sldId="2147483648"/>
              <pc:sldLayoutMk cId="2626068246" sldId="2147483661"/>
              <ac:spMk id="9" creationId="{F5889A51-02CB-41DD-883A-CD96D12E7535}"/>
            </ac:spMkLst>
          </pc:spChg>
          <pc:spChg chg="add del mod">
            <ac:chgData name="Barnaby Skinner" userId="f3fa17a1d4a63543" providerId="LiveId" clId="{ACE1E473-C6AA-4746-89DA-A217B30D6A62}" dt="2021-04-28T10:33:35.381" v="533" actId="478"/>
            <ac:spMkLst>
              <pc:docMk/>
              <pc:sldMasterMk cId="371899389" sldId="2147483648"/>
              <pc:sldLayoutMk cId="2626068246" sldId="2147483661"/>
              <ac:spMk id="10" creationId="{C1C44CFC-EB49-4DC9-87BC-48B42C099C84}"/>
            </ac:spMkLst>
          </pc:spChg>
          <pc:spChg chg="add del mod">
            <ac:chgData name="Barnaby Skinner" userId="f3fa17a1d4a63543" providerId="LiveId" clId="{ACE1E473-C6AA-4746-89DA-A217B30D6A62}" dt="2021-04-28T10:33:35.017" v="532" actId="478"/>
            <ac:spMkLst>
              <pc:docMk/>
              <pc:sldMasterMk cId="371899389" sldId="2147483648"/>
              <pc:sldLayoutMk cId="2626068246" sldId="2147483661"/>
              <ac:spMk id="11" creationId="{A50DA818-50FA-4F4B-AB31-F13D12E61D1E}"/>
            </ac:spMkLst>
          </pc:spChg>
          <pc:spChg chg="add del mod">
            <ac:chgData name="Barnaby Skinner" userId="f3fa17a1d4a63543" providerId="LiveId" clId="{ACE1E473-C6AA-4746-89DA-A217B30D6A62}" dt="2021-04-28T12:23:14.821" v="648" actId="478"/>
            <ac:spMkLst>
              <pc:docMk/>
              <pc:sldMasterMk cId="371899389" sldId="2147483648"/>
              <pc:sldLayoutMk cId="2626068246" sldId="2147483661"/>
              <ac:spMk id="12" creationId="{6A036565-7AB5-4336-987F-6B4A982DCBE9}"/>
            </ac:spMkLst>
          </pc:spChg>
          <pc:spChg chg="add del mod">
            <ac:chgData name="Barnaby Skinner" userId="f3fa17a1d4a63543" providerId="LiveId" clId="{ACE1E473-C6AA-4746-89DA-A217B30D6A62}" dt="2021-04-28T10:48:02.568" v="604"/>
            <ac:spMkLst>
              <pc:docMk/>
              <pc:sldMasterMk cId="371899389" sldId="2147483648"/>
              <pc:sldLayoutMk cId="2626068246" sldId="2147483661"/>
              <ac:spMk id="13" creationId="{C16C0194-A4FE-4D8F-A0D0-EE34D46A0A95}"/>
            </ac:spMkLst>
          </pc:spChg>
          <pc:spChg chg="add mod">
            <ac:chgData name="Barnaby Skinner" userId="f3fa17a1d4a63543" providerId="LiveId" clId="{ACE1E473-C6AA-4746-89DA-A217B30D6A62}" dt="2021-04-28T12:23:36.565" v="654" actId="1076"/>
            <ac:spMkLst>
              <pc:docMk/>
              <pc:sldMasterMk cId="371899389" sldId="2147483648"/>
              <pc:sldLayoutMk cId="2626068246" sldId="2147483661"/>
              <ac:spMk id="14" creationId="{630E6C7E-F8B8-40F9-942D-F8FA3931E344}"/>
            </ac:spMkLst>
          </pc:spChg>
          <pc:picChg chg="add mod">
            <ac:chgData name="Barnaby Skinner" userId="f3fa17a1d4a63543" providerId="LiveId" clId="{ACE1E473-C6AA-4746-89DA-A217B30D6A62}" dt="2021-04-28T10:14:56.839" v="441" actId="29295"/>
            <ac:picMkLst>
              <pc:docMk/>
              <pc:sldMasterMk cId="371899389" sldId="2147483648"/>
              <pc:sldLayoutMk cId="2626068246" sldId="2147483661"/>
              <ac:picMk id="5" creationId="{34CBA248-E71B-4A36-8223-6FDC26476881}"/>
            </ac:picMkLst>
          </pc:picChg>
        </pc:sldLayoutChg>
        <pc:sldLayoutChg chg="modSp mod">
          <pc:chgData name="Barnaby Skinner" userId="f3fa17a1d4a63543" providerId="LiveId" clId="{ACE1E473-C6AA-4746-89DA-A217B30D6A62}" dt="2021-04-28T12:24:17.800" v="664" actId="14100"/>
          <pc:sldLayoutMkLst>
            <pc:docMk/>
            <pc:sldMasterMk cId="371899389" sldId="2147483648"/>
            <pc:sldLayoutMk cId="4154532270" sldId="2147483662"/>
          </pc:sldLayoutMkLst>
          <pc:spChg chg="mod">
            <ac:chgData name="Barnaby Skinner" userId="f3fa17a1d4a63543" providerId="LiveId" clId="{ACE1E473-C6AA-4746-89DA-A217B30D6A62}" dt="2021-04-28T12:24:17.800" v="664" actId="14100"/>
            <ac:spMkLst>
              <pc:docMk/>
              <pc:sldMasterMk cId="371899389" sldId="2147483648"/>
              <pc:sldLayoutMk cId="4154532270" sldId="2147483662"/>
              <ac:spMk id="4" creationId="{B2F2559D-F26F-413E-AB8F-3CC39ECE3291}"/>
            </ac:spMkLst>
          </pc:spChg>
        </pc:sldLayoutChg>
        <pc:sldLayoutChg chg="addSp delSp modSp new mod">
          <pc:chgData name="Barnaby Skinner" userId="f3fa17a1d4a63543" providerId="LiveId" clId="{ACE1E473-C6AA-4746-89DA-A217B30D6A62}" dt="2021-04-28T12:24:35.755" v="669" actId="14100"/>
          <pc:sldLayoutMkLst>
            <pc:docMk/>
            <pc:sldMasterMk cId="371899389" sldId="2147483648"/>
            <pc:sldLayoutMk cId="4172903836" sldId="2147483663"/>
          </pc:sldLayoutMkLst>
          <pc:spChg chg="del">
            <ac:chgData name="Barnaby Skinner" userId="f3fa17a1d4a63543" providerId="LiveId" clId="{ACE1E473-C6AA-4746-89DA-A217B30D6A62}" dt="2021-04-28T09:55:09.148" v="115" actId="478"/>
            <ac:spMkLst>
              <pc:docMk/>
              <pc:sldMasterMk cId="371899389" sldId="2147483648"/>
              <pc:sldLayoutMk cId="4172903836" sldId="2147483663"/>
              <ac:spMk id="2" creationId="{70407C87-255C-4251-BACE-9D55CB1292D7}"/>
            </ac:spMkLst>
          </pc:spChg>
          <pc:spChg chg="add del">
            <ac:chgData name="Barnaby Skinner" userId="f3fa17a1d4a63543" providerId="LiveId" clId="{ACE1E473-C6AA-4746-89DA-A217B30D6A62}" dt="2021-04-28T09:55:22.066" v="116" actId="11529"/>
            <ac:spMkLst>
              <pc:docMk/>
              <pc:sldMasterMk cId="371899389" sldId="2147483648"/>
              <pc:sldLayoutMk cId="4172903836" sldId="2147483663"/>
              <ac:spMk id="3" creationId="{CA6E5860-3A0E-4C08-93FA-C9B78DD3C01C}"/>
            </ac:spMkLst>
          </pc:spChg>
          <pc:spChg chg="add del mod">
            <ac:chgData name="Barnaby Skinner" userId="f3fa17a1d4a63543" providerId="LiveId" clId="{ACE1E473-C6AA-4746-89DA-A217B30D6A62}" dt="2021-04-28T09:58:19.348" v="128" actId="478"/>
            <ac:spMkLst>
              <pc:docMk/>
              <pc:sldMasterMk cId="371899389" sldId="2147483648"/>
              <pc:sldLayoutMk cId="4172903836" sldId="2147483663"/>
              <ac:spMk id="4" creationId="{7B0FD03F-E733-4259-9CAC-B1015166FEDA}"/>
            </ac:spMkLst>
          </pc:spChg>
          <pc:spChg chg="add del">
            <ac:chgData name="Barnaby Skinner" userId="f3fa17a1d4a63543" providerId="LiveId" clId="{ACE1E473-C6AA-4746-89DA-A217B30D6A62}" dt="2021-04-28T09:55:52.300" v="121" actId="11529"/>
            <ac:spMkLst>
              <pc:docMk/>
              <pc:sldMasterMk cId="371899389" sldId="2147483648"/>
              <pc:sldLayoutMk cId="4172903836" sldId="2147483663"/>
              <ac:spMk id="5" creationId="{DAF7D090-AF9F-44A2-9645-AA2FE91D848C}"/>
            </ac:spMkLst>
          </pc:spChg>
          <pc:spChg chg="add del mod">
            <ac:chgData name="Barnaby Skinner" userId="f3fa17a1d4a63543" providerId="LiveId" clId="{ACE1E473-C6AA-4746-89DA-A217B30D6A62}" dt="2021-04-28T09:58:21.378" v="129" actId="478"/>
            <ac:spMkLst>
              <pc:docMk/>
              <pc:sldMasterMk cId="371899389" sldId="2147483648"/>
              <pc:sldLayoutMk cId="4172903836" sldId="2147483663"/>
              <ac:spMk id="6" creationId="{2CA4AE97-E8EF-4292-B156-D364DEC9B071}"/>
            </ac:spMkLst>
          </pc:spChg>
          <pc:spChg chg="add del">
            <ac:chgData name="Barnaby Skinner" userId="f3fa17a1d4a63543" providerId="LiveId" clId="{ACE1E473-C6AA-4746-89DA-A217B30D6A62}" dt="2021-04-28T09:59:23.131" v="139" actId="11529"/>
            <ac:spMkLst>
              <pc:docMk/>
              <pc:sldMasterMk cId="371899389" sldId="2147483648"/>
              <pc:sldLayoutMk cId="4172903836" sldId="2147483663"/>
              <ac:spMk id="9" creationId="{35C891C3-FC35-453C-83F6-F4527BD3C94C}"/>
            </ac:spMkLst>
          </pc:spChg>
          <pc:spChg chg="add mod">
            <ac:chgData name="Barnaby Skinner" userId="f3fa17a1d4a63543" providerId="LiveId" clId="{ACE1E473-C6AA-4746-89DA-A217B30D6A62}" dt="2021-04-28T10:02:32.040" v="170" actId="14100"/>
            <ac:spMkLst>
              <pc:docMk/>
              <pc:sldMasterMk cId="371899389" sldId="2147483648"/>
              <pc:sldLayoutMk cId="4172903836" sldId="2147483663"/>
              <ac:spMk id="10" creationId="{845F84FB-B5F5-4E26-BDC8-B0B583512D29}"/>
            </ac:spMkLst>
          </pc:spChg>
          <pc:picChg chg="add mod">
            <ac:chgData name="Barnaby Skinner" userId="f3fa17a1d4a63543" providerId="LiveId" clId="{ACE1E473-C6AA-4746-89DA-A217B30D6A62}" dt="2021-04-28T12:24:35.755" v="669" actId="14100"/>
            <ac:picMkLst>
              <pc:docMk/>
              <pc:sldMasterMk cId="371899389" sldId="2147483648"/>
              <pc:sldLayoutMk cId="4172903836" sldId="2147483663"/>
              <ac:picMk id="8" creationId="{B9C8A6D0-B3B0-4CD4-892A-EBBAFCD4DC00}"/>
            </ac:picMkLst>
          </pc:picChg>
        </pc:sldLayoutChg>
        <pc:sldLayoutChg chg="modSp add mod modTransition">
          <pc:chgData name="Barnaby Skinner" userId="f3fa17a1d4a63543" providerId="LiveId" clId="{ACE1E473-C6AA-4746-89DA-A217B30D6A62}" dt="2021-04-28T23:49:45.393" v="780" actId="207"/>
          <pc:sldLayoutMkLst>
            <pc:docMk/>
            <pc:sldMasterMk cId="371899389" sldId="2147483648"/>
            <pc:sldLayoutMk cId="847380127" sldId="2147483664"/>
          </pc:sldLayoutMkLst>
          <pc:spChg chg="mod">
            <ac:chgData name="Barnaby Skinner" userId="f3fa17a1d4a63543" providerId="LiveId" clId="{ACE1E473-C6AA-4746-89DA-A217B30D6A62}" dt="2021-04-28T23:49:45.393" v="780" actId="207"/>
            <ac:spMkLst>
              <pc:docMk/>
              <pc:sldMasterMk cId="371899389" sldId="2147483648"/>
              <pc:sldLayoutMk cId="847380127" sldId="2147483664"/>
              <ac:spMk id="16" creationId="{31BB91CB-9500-4E5E-9EDE-D5008A4E917E}"/>
            </ac:spMkLst>
          </pc:spChg>
        </pc:sldLayoutChg>
      </pc:sldMasterChg>
      <pc:sldMasterChg chg="new del mod addSldLayout delSldLayout">
        <pc:chgData name="Barnaby Skinner" userId="f3fa17a1d4a63543" providerId="LiveId" clId="{ACE1E473-C6AA-4746-89DA-A217B30D6A62}" dt="2021-04-28T09:55:02.825" v="113" actId="6938"/>
        <pc:sldMasterMkLst>
          <pc:docMk/>
          <pc:sldMasterMk cId="356177439" sldId="2147483663"/>
        </pc:sldMasterMkLst>
        <pc:sldLayoutChg chg="new del replId">
          <pc:chgData name="Barnaby Skinner" userId="f3fa17a1d4a63543" providerId="LiveId" clId="{ACE1E473-C6AA-4746-89DA-A217B30D6A62}" dt="2021-04-28T09:55:02.825" v="113" actId="6938"/>
          <pc:sldLayoutMkLst>
            <pc:docMk/>
            <pc:sldMasterMk cId="356177439" sldId="2147483663"/>
            <pc:sldLayoutMk cId="3709054696" sldId="2147483664"/>
          </pc:sldLayoutMkLst>
        </pc:sldLayoutChg>
        <pc:sldLayoutChg chg="new del replId">
          <pc:chgData name="Barnaby Skinner" userId="f3fa17a1d4a63543" providerId="LiveId" clId="{ACE1E473-C6AA-4746-89DA-A217B30D6A62}" dt="2021-04-28T09:55:02.825" v="113" actId="6938"/>
          <pc:sldLayoutMkLst>
            <pc:docMk/>
            <pc:sldMasterMk cId="356177439" sldId="2147483663"/>
            <pc:sldLayoutMk cId="2158020641" sldId="2147483665"/>
          </pc:sldLayoutMkLst>
        </pc:sldLayoutChg>
        <pc:sldLayoutChg chg="new del replId">
          <pc:chgData name="Barnaby Skinner" userId="f3fa17a1d4a63543" providerId="LiveId" clId="{ACE1E473-C6AA-4746-89DA-A217B30D6A62}" dt="2021-04-28T09:55:02.825" v="113" actId="6938"/>
          <pc:sldLayoutMkLst>
            <pc:docMk/>
            <pc:sldMasterMk cId="356177439" sldId="2147483663"/>
            <pc:sldLayoutMk cId="1395153456" sldId="2147483666"/>
          </pc:sldLayoutMkLst>
        </pc:sldLayoutChg>
        <pc:sldLayoutChg chg="new del replId">
          <pc:chgData name="Barnaby Skinner" userId="f3fa17a1d4a63543" providerId="LiveId" clId="{ACE1E473-C6AA-4746-89DA-A217B30D6A62}" dt="2021-04-28T09:55:02.825" v="113" actId="6938"/>
          <pc:sldLayoutMkLst>
            <pc:docMk/>
            <pc:sldMasterMk cId="356177439" sldId="2147483663"/>
            <pc:sldLayoutMk cId="164309984" sldId="2147483667"/>
          </pc:sldLayoutMkLst>
        </pc:sldLayoutChg>
        <pc:sldLayoutChg chg="new del replId">
          <pc:chgData name="Barnaby Skinner" userId="f3fa17a1d4a63543" providerId="LiveId" clId="{ACE1E473-C6AA-4746-89DA-A217B30D6A62}" dt="2021-04-28T09:55:02.825" v="113" actId="6938"/>
          <pc:sldLayoutMkLst>
            <pc:docMk/>
            <pc:sldMasterMk cId="356177439" sldId="2147483663"/>
            <pc:sldLayoutMk cId="3937490279" sldId="2147483668"/>
          </pc:sldLayoutMkLst>
        </pc:sldLayoutChg>
        <pc:sldLayoutChg chg="new del replId">
          <pc:chgData name="Barnaby Skinner" userId="f3fa17a1d4a63543" providerId="LiveId" clId="{ACE1E473-C6AA-4746-89DA-A217B30D6A62}" dt="2021-04-28T09:55:02.825" v="113" actId="6938"/>
          <pc:sldLayoutMkLst>
            <pc:docMk/>
            <pc:sldMasterMk cId="356177439" sldId="2147483663"/>
            <pc:sldLayoutMk cId="2218532380" sldId="2147483669"/>
          </pc:sldLayoutMkLst>
        </pc:sldLayoutChg>
        <pc:sldLayoutChg chg="new del replId">
          <pc:chgData name="Barnaby Skinner" userId="f3fa17a1d4a63543" providerId="LiveId" clId="{ACE1E473-C6AA-4746-89DA-A217B30D6A62}" dt="2021-04-28T09:55:02.825" v="113" actId="6938"/>
          <pc:sldLayoutMkLst>
            <pc:docMk/>
            <pc:sldMasterMk cId="356177439" sldId="2147483663"/>
            <pc:sldLayoutMk cId="71775287" sldId="2147483670"/>
          </pc:sldLayoutMkLst>
        </pc:sldLayoutChg>
        <pc:sldLayoutChg chg="new del replId">
          <pc:chgData name="Barnaby Skinner" userId="f3fa17a1d4a63543" providerId="LiveId" clId="{ACE1E473-C6AA-4746-89DA-A217B30D6A62}" dt="2021-04-28T09:55:02.825" v="113" actId="6938"/>
          <pc:sldLayoutMkLst>
            <pc:docMk/>
            <pc:sldMasterMk cId="356177439" sldId="2147483663"/>
            <pc:sldLayoutMk cId="3952818108" sldId="2147483671"/>
          </pc:sldLayoutMkLst>
        </pc:sldLayoutChg>
        <pc:sldLayoutChg chg="new del replId">
          <pc:chgData name="Barnaby Skinner" userId="f3fa17a1d4a63543" providerId="LiveId" clId="{ACE1E473-C6AA-4746-89DA-A217B30D6A62}" dt="2021-04-28T09:55:02.825" v="113" actId="6938"/>
          <pc:sldLayoutMkLst>
            <pc:docMk/>
            <pc:sldMasterMk cId="356177439" sldId="2147483663"/>
            <pc:sldLayoutMk cId="2830251017" sldId="2147483672"/>
          </pc:sldLayoutMkLst>
        </pc:sldLayoutChg>
        <pc:sldLayoutChg chg="new del replId">
          <pc:chgData name="Barnaby Skinner" userId="f3fa17a1d4a63543" providerId="LiveId" clId="{ACE1E473-C6AA-4746-89DA-A217B30D6A62}" dt="2021-04-28T09:55:02.825" v="113" actId="6938"/>
          <pc:sldLayoutMkLst>
            <pc:docMk/>
            <pc:sldMasterMk cId="356177439" sldId="2147483663"/>
            <pc:sldLayoutMk cId="1507589683" sldId="2147483673"/>
          </pc:sldLayoutMkLst>
        </pc:sldLayoutChg>
        <pc:sldLayoutChg chg="new del replId">
          <pc:chgData name="Barnaby Skinner" userId="f3fa17a1d4a63543" providerId="LiveId" clId="{ACE1E473-C6AA-4746-89DA-A217B30D6A62}" dt="2021-04-28T09:55:02.825" v="113" actId="6938"/>
          <pc:sldLayoutMkLst>
            <pc:docMk/>
            <pc:sldMasterMk cId="356177439" sldId="2147483663"/>
            <pc:sldLayoutMk cId="352389073" sldId="2147483674"/>
          </pc:sldLayoutMkLst>
        </pc:sldLayoutChg>
      </pc:sldMasterChg>
      <pc:sldMasterChg chg="new add del mod addSldLayout delSldLayout">
        <pc:chgData name="Barnaby Skinner" userId="f3fa17a1d4a63543" providerId="LiveId" clId="{ACE1E473-C6AA-4746-89DA-A217B30D6A62}" dt="2021-04-28T10:49:29.755" v="626" actId="2696"/>
        <pc:sldMasterMkLst>
          <pc:docMk/>
          <pc:sldMasterMk cId="3874457828" sldId="2147483664"/>
        </pc:sldMasterMkLst>
        <pc:sldLayoutChg chg="new add del replId">
          <pc:chgData name="Barnaby Skinner" userId="f3fa17a1d4a63543" providerId="LiveId" clId="{ACE1E473-C6AA-4746-89DA-A217B30D6A62}" dt="2021-04-28T10:49:29.744" v="615" actId="2696"/>
          <pc:sldLayoutMkLst>
            <pc:docMk/>
            <pc:sldMasterMk cId="3874457828" sldId="2147483664"/>
            <pc:sldLayoutMk cId="1269129186" sldId="2147483665"/>
          </pc:sldLayoutMkLst>
        </pc:sldLayoutChg>
        <pc:sldLayoutChg chg="new add del replId">
          <pc:chgData name="Barnaby Skinner" userId="f3fa17a1d4a63543" providerId="LiveId" clId="{ACE1E473-C6AA-4746-89DA-A217B30D6A62}" dt="2021-04-28T10:49:29.745" v="616" actId="2696"/>
          <pc:sldLayoutMkLst>
            <pc:docMk/>
            <pc:sldMasterMk cId="3874457828" sldId="2147483664"/>
            <pc:sldLayoutMk cId="4091586869" sldId="2147483666"/>
          </pc:sldLayoutMkLst>
        </pc:sldLayoutChg>
        <pc:sldLayoutChg chg="new add del replId">
          <pc:chgData name="Barnaby Skinner" userId="f3fa17a1d4a63543" providerId="LiveId" clId="{ACE1E473-C6AA-4746-89DA-A217B30D6A62}" dt="2021-04-28T10:49:29.747" v="617" actId="2696"/>
          <pc:sldLayoutMkLst>
            <pc:docMk/>
            <pc:sldMasterMk cId="3874457828" sldId="2147483664"/>
            <pc:sldLayoutMk cId="533567686" sldId="2147483667"/>
          </pc:sldLayoutMkLst>
        </pc:sldLayoutChg>
        <pc:sldLayoutChg chg="new add del replId">
          <pc:chgData name="Barnaby Skinner" userId="f3fa17a1d4a63543" providerId="LiveId" clId="{ACE1E473-C6AA-4746-89DA-A217B30D6A62}" dt="2021-04-28T10:49:29.747" v="618" actId="2696"/>
          <pc:sldLayoutMkLst>
            <pc:docMk/>
            <pc:sldMasterMk cId="3874457828" sldId="2147483664"/>
            <pc:sldLayoutMk cId="692482267" sldId="2147483668"/>
          </pc:sldLayoutMkLst>
        </pc:sldLayoutChg>
        <pc:sldLayoutChg chg="new add del replId">
          <pc:chgData name="Barnaby Skinner" userId="f3fa17a1d4a63543" providerId="LiveId" clId="{ACE1E473-C6AA-4746-89DA-A217B30D6A62}" dt="2021-04-28T10:49:29.749" v="619" actId="2696"/>
          <pc:sldLayoutMkLst>
            <pc:docMk/>
            <pc:sldMasterMk cId="3874457828" sldId="2147483664"/>
            <pc:sldLayoutMk cId="104760308" sldId="2147483669"/>
          </pc:sldLayoutMkLst>
        </pc:sldLayoutChg>
        <pc:sldLayoutChg chg="new add del replId">
          <pc:chgData name="Barnaby Skinner" userId="f3fa17a1d4a63543" providerId="LiveId" clId="{ACE1E473-C6AA-4746-89DA-A217B30D6A62}" dt="2021-04-28T10:49:29.749" v="620" actId="2696"/>
          <pc:sldLayoutMkLst>
            <pc:docMk/>
            <pc:sldMasterMk cId="3874457828" sldId="2147483664"/>
            <pc:sldLayoutMk cId="4128148271" sldId="2147483670"/>
          </pc:sldLayoutMkLst>
        </pc:sldLayoutChg>
        <pc:sldLayoutChg chg="new add del replId">
          <pc:chgData name="Barnaby Skinner" userId="f3fa17a1d4a63543" providerId="LiveId" clId="{ACE1E473-C6AA-4746-89DA-A217B30D6A62}" dt="2021-04-28T10:49:29.750" v="621" actId="2696"/>
          <pc:sldLayoutMkLst>
            <pc:docMk/>
            <pc:sldMasterMk cId="3874457828" sldId="2147483664"/>
            <pc:sldLayoutMk cId="3665356532" sldId="2147483671"/>
          </pc:sldLayoutMkLst>
        </pc:sldLayoutChg>
        <pc:sldLayoutChg chg="new add del replId">
          <pc:chgData name="Barnaby Skinner" userId="f3fa17a1d4a63543" providerId="LiveId" clId="{ACE1E473-C6AA-4746-89DA-A217B30D6A62}" dt="2021-04-28T10:49:29.751" v="622" actId="2696"/>
          <pc:sldLayoutMkLst>
            <pc:docMk/>
            <pc:sldMasterMk cId="3874457828" sldId="2147483664"/>
            <pc:sldLayoutMk cId="3730517173" sldId="2147483672"/>
          </pc:sldLayoutMkLst>
        </pc:sldLayoutChg>
        <pc:sldLayoutChg chg="new add del replId">
          <pc:chgData name="Barnaby Skinner" userId="f3fa17a1d4a63543" providerId="LiveId" clId="{ACE1E473-C6AA-4746-89DA-A217B30D6A62}" dt="2021-04-28T10:49:29.752" v="623" actId="2696"/>
          <pc:sldLayoutMkLst>
            <pc:docMk/>
            <pc:sldMasterMk cId="3874457828" sldId="2147483664"/>
            <pc:sldLayoutMk cId="4278921970" sldId="2147483673"/>
          </pc:sldLayoutMkLst>
        </pc:sldLayoutChg>
        <pc:sldLayoutChg chg="new add del replId">
          <pc:chgData name="Barnaby Skinner" userId="f3fa17a1d4a63543" providerId="LiveId" clId="{ACE1E473-C6AA-4746-89DA-A217B30D6A62}" dt="2021-04-28T10:49:29.753" v="624" actId="2696"/>
          <pc:sldLayoutMkLst>
            <pc:docMk/>
            <pc:sldMasterMk cId="3874457828" sldId="2147483664"/>
            <pc:sldLayoutMk cId="3116321379" sldId="2147483674"/>
          </pc:sldLayoutMkLst>
        </pc:sldLayoutChg>
        <pc:sldLayoutChg chg="new add del replId">
          <pc:chgData name="Barnaby Skinner" userId="f3fa17a1d4a63543" providerId="LiveId" clId="{ACE1E473-C6AA-4746-89DA-A217B30D6A62}" dt="2021-04-28T10:49:29.753" v="625" actId="2696"/>
          <pc:sldLayoutMkLst>
            <pc:docMk/>
            <pc:sldMasterMk cId="3874457828" sldId="2147483664"/>
            <pc:sldLayoutMk cId="3584075302" sldId="2147483675"/>
          </pc:sldLayoutMkLst>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86F0344-C728-4D92-813F-C070771EAD6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0EFB41F9-ACE2-4EAE-95D9-3E94A682AA8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32EE0E5-807E-4B4F-995A-C05B6DFE5BE2}" type="datetimeFigureOut">
              <a:rPr lang="en-GB" smtClean="0"/>
              <a:t>19/09/2021</a:t>
            </a:fld>
            <a:endParaRPr lang="en-GB"/>
          </a:p>
        </p:txBody>
      </p:sp>
      <p:sp>
        <p:nvSpPr>
          <p:cNvPr id="4" name="Footer Placeholder 3">
            <a:extLst>
              <a:ext uri="{FF2B5EF4-FFF2-40B4-BE49-F238E27FC236}">
                <a16:creationId xmlns:a16="http://schemas.microsoft.com/office/drawing/2014/main" id="{D07E6DD7-3C6D-45AA-A0B2-FE888A1805F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7206DF01-6DDE-4356-AA71-F7ADF48C40B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5030A38-DCBF-4568-A0A7-6E487AE8CD1E}" type="slidenum">
              <a:rPr lang="en-GB" smtClean="0"/>
              <a:t>‹#›</a:t>
            </a:fld>
            <a:endParaRPr lang="en-GB"/>
          </a:p>
        </p:txBody>
      </p:sp>
    </p:spTree>
    <p:extLst>
      <p:ext uri="{BB962C8B-B14F-4D97-AF65-F5344CB8AC3E}">
        <p14:creationId xmlns:p14="http://schemas.microsoft.com/office/powerpoint/2010/main" val="14090303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7DA9228-EE2A-47F8-8DE7-6564A48858FF}" type="datetimeFigureOut">
              <a:rPr lang="en-GB" smtClean="0"/>
              <a:t>19/09/2021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E38278D-FBF5-43AA-AF88-E0FADE2F133F}" type="slidenum">
              <a:rPr lang="en-GB" smtClean="0"/>
              <a:t>‹#›</a:t>
            </a:fld>
            <a:endParaRPr lang="en-GB"/>
          </a:p>
        </p:txBody>
      </p:sp>
    </p:spTree>
    <p:extLst>
      <p:ext uri="{BB962C8B-B14F-4D97-AF65-F5344CB8AC3E}">
        <p14:creationId xmlns:p14="http://schemas.microsoft.com/office/powerpoint/2010/main" val="8194653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ession start">
    <p:bg>
      <p:bgPr>
        <a:solidFill>
          <a:srgbClr val="011E41"/>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67E5CC3B-FD45-46AF-B75F-ED1D11AF0EAB}"/>
              </a:ext>
            </a:extLst>
          </p:cNvPr>
          <p:cNvSpPr>
            <a:spLocks noGrp="1"/>
          </p:cNvSpPr>
          <p:nvPr>
            <p:ph type="subTitle" idx="1"/>
          </p:nvPr>
        </p:nvSpPr>
        <p:spPr>
          <a:xfrm>
            <a:off x="350321" y="4201742"/>
            <a:ext cx="11554691" cy="1655762"/>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9" name="Title 8">
            <a:extLst>
              <a:ext uri="{FF2B5EF4-FFF2-40B4-BE49-F238E27FC236}">
                <a16:creationId xmlns:a16="http://schemas.microsoft.com/office/drawing/2014/main" id="{6CA3B0E5-F8FF-47F4-A978-0637E4890994}"/>
              </a:ext>
            </a:extLst>
          </p:cNvPr>
          <p:cNvSpPr>
            <a:spLocks noGrp="1"/>
          </p:cNvSpPr>
          <p:nvPr>
            <p:ph type="title" hasCustomPrompt="1"/>
          </p:nvPr>
        </p:nvSpPr>
        <p:spPr>
          <a:xfrm>
            <a:off x="350321" y="3040214"/>
            <a:ext cx="11525754" cy="777572"/>
          </a:xfrm>
        </p:spPr>
        <p:txBody>
          <a:bodyPr>
            <a:normAutofit/>
          </a:bodyPr>
          <a:lstStyle>
            <a:lvl1pPr algn="ctr">
              <a:defRPr sz="3600">
                <a:solidFill>
                  <a:schemeClr val="bg1"/>
                </a:solidFill>
              </a:defRPr>
            </a:lvl1pPr>
          </a:lstStyle>
          <a:p>
            <a:r>
              <a:rPr lang="en-US" dirty="0"/>
              <a:t>Click to edit title (Montserrat </a:t>
            </a:r>
            <a:r>
              <a:rPr lang="en-US" dirty="0" err="1"/>
              <a:t>SBold</a:t>
            </a:r>
            <a:r>
              <a:rPr lang="en-US" dirty="0"/>
              <a:t> 32pt)</a:t>
            </a:r>
            <a:endParaRPr lang="en-GB" dirty="0"/>
          </a:p>
        </p:txBody>
      </p:sp>
    </p:spTree>
    <p:extLst>
      <p:ext uri="{BB962C8B-B14F-4D97-AF65-F5344CB8AC3E}">
        <p14:creationId xmlns:p14="http://schemas.microsoft.com/office/powerpoint/2010/main" val="3932672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ssion learning obj">
    <p:spTree>
      <p:nvGrpSpPr>
        <p:cNvPr id="1" name=""/>
        <p:cNvGrpSpPr/>
        <p:nvPr/>
      </p:nvGrpSpPr>
      <p:grpSpPr>
        <a:xfrm>
          <a:off x="0" y="0"/>
          <a:ext cx="0" cy="0"/>
          <a:chOff x="0" y="0"/>
          <a:chExt cx="0" cy="0"/>
        </a:xfrm>
      </p:grpSpPr>
      <p:pic>
        <p:nvPicPr>
          <p:cNvPr id="5" name="Picture 4" descr="Logo&#10;&#10;Description automatically generated">
            <a:extLst>
              <a:ext uri="{FF2B5EF4-FFF2-40B4-BE49-F238E27FC236}">
                <a16:creationId xmlns:a16="http://schemas.microsoft.com/office/drawing/2014/main" id="{1ABF1DF9-9255-498D-8D26-12F8B3CC7095}"/>
              </a:ext>
            </a:extLst>
          </p:cNvPr>
          <p:cNvPicPr>
            <a:picLocks noChangeAspect="1"/>
          </p:cNvPicPr>
          <p:nvPr userDrawn="1"/>
        </p:nvPicPr>
        <p:blipFill>
          <a:blip r:embed="rId2">
            <a:alphaModFix amt="20000"/>
            <a:extLst>
              <a:ext uri="{28A0092B-C50C-407E-A947-70E740481C1C}">
                <a14:useLocalDpi xmlns:a14="http://schemas.microsoft.com/office/drawing/2010/main" val="0"/>
              </a:ext>
            </a:extLst>
          </a:blip>
          <a:stretch>
            <a:fillRect/>
          </a:stretch>
        </p:blipFill>
        <p:spPr>
          <a:xfrm>
            <a:off x="5302589" y="6127146"/>
            <a:ext cx="1561088" cy="730854"/>
          </a:xfrm>
          <a:prstGeom prst="rect">
            <a:avLst/>
          </a:prstGeom>
        </p:spPr>
      </p:pic>
      <p:sp>
        <p:nvSpPr>
          <p:cNvPr id="7" name="TextBox 6">
            <a:extLst>
              <a:ext uri="{FF2B5EF4-FFF2-40B4-BE49-F238E27FC236}">
                <a16:creationId xmlns:a16="http://schemas.microsoft.com/office/drawing/2014/main" id="{DF7EC14D-9A4C-47F9-9591-89C89694EF41}"/>
              </a:ext>
            </a:extLst>
          </p:cNvPr>
          <p:cNvSpPr txBox="1">
            <a:spLocks noChangeAspect="1"/>
          </p:cNvSpPr>
          <p:nvPr userDrawn="1"/>
        </p:nvSpPr>
        <p:spPr>
          <a:xfrm>
            <a:off x="11111999" y="0"/>
            <a:ext cx="1080000" cy="1080000"/>
          </a:xfrm>
          <a:prstGeom prst="rect">
            <a:avLst/>
          </a:prstGeom>
          <a:solidFill>
            <a:schemeClr val="bg1">
              <a:lumMod val="85000"/>
            </a:schemeClr>
          </a:solidFill>
        </p:spPr>
        <p:txBody>
          <a:bodyPr wrap="square" lIns="144000" tIns="144000" rIns="144000" bIns="144000" rtlCol="0" anchor="ctr" anchorCtr="0">
            <a:normAutofit fontScale="62500" lnSpcReduction="20000"/>
          </a:bodyPr>
          <a:lstStyle/>
          <a:p>
            <a:pPr algn="ctr"/>
            <a:fld id="{8F91780E-9C77-46B9-AB94-F052A8528F5F}" type="slidenum">
              <a:rPr lang="en-GB" sz="6600" smtClean="0">
                <a:solidFill>
                  <a:schemeClr val="bg1"/>
                </a:solidFill>
                <a:latin typeface="+mj-lt"/>
              </a:rPr>
              <a:t>‹#›</a:t>
            </a:fld>
            <a:endParaRPr lang="en-GB" sz="6600" dirty="0">
              <a:solidFill>
                <a:schemeClr val="bg1"/>
              </a:solidFill>
              <a:latin typeface="+mj-lt"/>
            </a:endParaRPr>
          </a:p>
        </p:txBody>
      </p:sp>
      <p:sp>
        <p:nvSpPr>
          <p:cNvPr id="13" name="Title 8">
            <a:extLst>
              <a:ext uri="{FF2B5EF4-FFF2-40B4-BE49-F238E27FC236}">
                <a16:creationId xmlns:a16="http://schemas.microsoft.com/office/drawing/2014/main" id="{A4827C22-103B-467A-88D3-50CEB32BDF1E}"/>
              </a:ext>
            </a:extLst>
          </p:cNvPr>
          <p:cNvSpPr>
            <a:spLocks noGrp="1"/>
          </p:cNvSpPr>
          <p:nvPr>
            <p:ph type="title" hasCustomPrompt="1"/>
          </p:nvPr>
        </p:nvSpPr>
        <p:spPr>
          <a:xfrm>
            <a:off x="333724" y="0"/>
            <a:ext cx="10778276" cy="2517648"/>
          </a:xfrm>
        </p:spPr>
        <p:txBody>
          <a:bodyPr>
            <a:normAutofit/>
          </a:bodyPr>
          <a:lstStyle/>
          <a:p>
            <a:r>
              <a:rPr lang="en-GB" dirty="0">
                <a:solidFill>
                  <a:schemeClr val="bg1"/>
                </a:solidFill>
                <a:highlight>
                  <a:srgbClr val="FF0000"/>
                </a:highlight>
                <a:latin typeface="Montserrat Black" panose="00000A00000000000000" pitchFamily="2" charset="0"/>
              </a:rPr>
              <a:t>Session II</a:t>
            </a:r>
            <a:br>
              <a:rPr lang="en-GB" dirty="0">
                <a:solidFill>
                  <a:schemeClr val="bg1"/>
                </a:solidFill>
                <a:highlight>
                  <a:srgbClr val="FF0000"/>
                </a:highlight>
                <a:latin typeface="Montserrat Black" panose="00000A00000000000000" pitchFamily="2" charset="0"/>
              </a:rPr>
            </a:br>
            <a:br>
              <a:rPr lang="en-GB" dirty="0">
                <a:solidFill>
                  <a:srgbClr val="011E41"/>
                </a:solidFill>
                <a:latin typeface="Montserrat Black" panose="00000A00000000000000" pitchFamily="2" charset="0"/>
              </a:rPr>
            </a:br>
            <a:r>
              <a:rPr lang="en-GB" dirty="0">
                <a:solidFill>
                  <a:srgbClr val="011E41"/>
                </a:solidFill>
                <a:latin typeface="Montserrat Black" panose="00000A00000000000000" pitchFamily="2" charset="0"/>
              </a:rPr>
              <a:t>CEA Ebola outbreak response approaches and expectations</a:t>
            </a:r>
            <a:endParaRPr lang="en-GB" b="1" dirty="0">
              <a:solidFill>
                <a:srgbClr val="011E41"/>
              </a:solidFill>
              <a:latin typeface="Montserrat Black" panose="00000A00000000000000" pitchFamily="2" charset="0"/>
            </a:endParaRPr>
          </a:p>
        </p:txBody>
      </p:sp>
      <p:sp>
        <p:nvSpPr>
          <p:cNvPr id="6" name="Content Placeholder 2">
            <a:extLst>
              <a:ext uri="{FF2B5EF4-FFF2-40B4-BE49-F238E27FC236}">
                <a16:creationId xmlns:a16="http://schemas.microsoft.com/office/drawing/2014/main" id="{E940FB57-F13E-4E5E-B622-15A172C9B451}"/>
              </a:ext>
            </a:extLst>
          </p:cNvPr>
          <p:cNvSpPr>
            <a:spLocks noGrp="1"/>
          </p:cNvSpPr>
          <p:nvPr>
            <p:ph idx="1" hasCustomPrompt="1"/>
          </p:nvPr>
        </p:nvSpPr>
        <p:spPr>
          <a:xfrm>
            <a:off x="333723" y="2767583"/>
            <a:ext cx="11560151" cy="3359563"/>
          </a:xfrm>
        </p:spPr>
        <p:txBody>
          <a:bodyPr/>
          <a:lstStyle>
            <a:lvl1pPr marL="0" indent="0">
              <a:lnSpc>
                <a:spcPct val="150000"/>
              </a:lnSpc>
              <a:buNone/>
              <a:defRPr sz="1700" b="0">
                <a:latin typeface="+mn-lt"/>
                <a:ea typeface="Open Sans" panose="020B0606030504020204" pitchFamily="34" charset="0"/>
                <a:cs typeface="Open Sans" panose="020B060603050402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This is body text – Open Sans light at 17pt. For header you should use Open Sans and select Bold.</a:t>
            </a:r>
          </a:p>
        </p:txBody>
      </p:sp>
    </p:spTree>
    <p:extLst>
      <p:ext uri="{BB962C8B-B14F-4D97-AF65-F5344CB8AC3E}">
        <p14:creationId xmlns:p14="http://schemas.microsoft.com/office/powerpoint/2010/main" val="41729038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ssion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6C754B0-59DF-4B6A-8A47-D6588F85D7BF}"/>
              </a:ext>
            </a:extLst>
          </p:cNvPr>
          <p:cNvSpPr>
            <a:spLocks noGrp="1"/>
          </p:cNvSpPr>
          <p:nvPr>
            <p:ph idx="1" hasCustomPrompt="1"/>
          </p:nvPr>
        </p:nvSpPr>
        <p:spPr>
          <a:xfrm>
            <a:off x="333723" y="1306287"/>
            <a:ext cx="11560151" cy="4820860"/>
          </a:xfrm>
        </p:spPr>
        <p:txBody>
          <a:bodyPr/>
          <a:lstStyle>
            <a:lvl1pPr marL="0" indent="0">
              <a:lnSpc>
                <a:spcPct val="150000"/>
              </a:lnSpc>
              <a:buNone/>
              <a:defRPr sz="1700" b="0">
                <a:latin typeface="+mn-lt"/>
                <a:ea typeface="Open Sans" panose="020B0606030504020204" pitchFamily="34" charset="0"/>
                <a:cs typeface="Open Sans" panose="020B060603050402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This is body text – Open Sans light at 17pt. For header you should use Open Sans and select Bold.</a:t>
            </a:r>
          </a:p>
        </p:txBody>
      </p:sp>
      <p:pic>
        <p:nvPicPr>
          <p:cNvPr id="8" name="Picture 7" descr="Logo&#10;&#10;Description automatically generated">
            <a:extLst>
              <a:ext uri="{FF2B5EF4-FFF2-40B4-BE49-F238E27FC236}">
                <a16:creationId xmlns:a16="http://schemas.microsoft.com/office/drawing/2014/main" id="{C0AFDDC6-2D09-4BDC-938A-82B0C714DCDD}"/>
              </a:ext>
            </a:extLst>
          </p:cNvPr>
          <p:cNvPicPr>
            <a:picLocks noChangeAspect="1"/>
          </p:cNvPicPr>
          <p:nvPr userDrawn="1"/>
        </p:nvPicPr>
        <p:blipFill>
          <a:blip r:embed="rId2">
            <a:alphaModFix amt="20000"/>
            <a:extLst>
              <a:ext uri="{28A0092B-C50C-407E-A947-70E740481C1C}">
                <a14:useLocalDpi xmlns:a14="http://schemas.microsoft.com/office/drawing/2010/main" val="0"/>
              </a:ext>
            </a:extLst>
          </a:blip>
          <a:stretch>
            <a:fillRect/>
          </a:stretch>
        </p:blipFill>
        <p:spPr>
          <a:xfrm>
            <a:off x="5302589" y="6127146"/>
            <a:ext cx="1561088" cy="730854"/>
          </a:xfrm>
          <a:prstGeom prst="rect">
            <a:avLst/>
          </a:prstGeom>
        </p:spPr>
      </p:pic>
      <p:sp>
        <p:nvSpPr>
          <p:cNvPr id="16" name="Title 15">
            <a:extLst>
              <a:ext uri="{FF2B5EF4-FFF2-40B4-BE49-F238E27FC236}">
                <a16:creationId xmlns:a16="http://schemas.microsoft.com/office/drawing/2014/main" id="{31BB91CB-9500-4E5E-9EDE-D5008A4E917E}"/>
              </a:ext>
            </a:extLst>
          </p:cNvPr>
          <p:cNvSpPr>
            <a:spLocks noGrp="1"/>
          </p:cNvSpPr>
          <p:nvPr>
            <p:ph type="title" hasCustomPrompt="1"/>
          </p:nvPr>
        </p:nvSpPr>
        <p:spPr>
          <a:xfrm>
            <a:off x="0" y="0"/>
            <a:ext cx="11111999" cy="1081262"/>
          </a:xfrm>
          <a:solidFill>
            <a:srgbClr val="011E41"/>
          </a:solidFill>
        </p:spPr>
        <p:txBody>
          <a:bodyPr anchor="ctr">
            <a:normAutofit/>
          </a:bodyPr>
          <a:lstStyle>
            <a:lvl1pPr marL="288000">
              <a:defRPr sz="2800">
                <a:solidFill>
                  <a:schemeClr val="bg1"/>
                </a:solidFill>
              </a:defRPr>
            </a:lvl1pPr>
          </a:lstStyle>
          <a:p>
            <a:r>
              <a:rPr lang="en-US" dirty="0"/>
              <a:t>Click to edit title (Montserrat </a:t>
            </a:r>
            <a:r>
              <a:rPr lang="en-US" dirty="0" err="1"/>
              <a:t>SBold</a:t>
            </a:r>
            <a:r>
              <a:rPr lang="en-US" dirty="0"/>
              <a:t> 32pt)</a:t>
            </a:r>
            <a:endParaRPr lang="en-GB" dirty="0"/>
          </a:p>
        </p:txBody>
      </p:sp>
      <p:sp>
        <p:nvSpPr>
          <p:cNvPr id="6" name="TextBox 5">
            <a:extLst>
              <a:ext uri="{FF2B5EF4-FFF2-40B4-BE49-F238E27FC236}">
                <a16:creationId xmlns:a16="http://schemas.microsoft.com/office/drawing/2014/main" id="{BDBBDA54-D890-4898-96A0-CFCE07005EC8}"/>
              </a:ext>
            </a:extLst>
          </p:cNvPr>
          <p:cNvSpPr txBox="1">
            <a:spLocks noChangeAspect="1"/>
          </p:cNvSpPr>
          <p:nvPr userDrawn="1"/>
        </p:nvSpPr>
        <p:spPr>
          <a:xfrm>
            <a:off x="11111999" y="0"/>
            <a:ext cx="1080000" cy="1080000"/>
          </a:xfrm>
          <a:prstGeom prst="rect">
            <a:avLst/>
          </a:prstGeom>
          <a:solidFill>
            <a:schemeClr val="bg1">
              <a:lumMod val="85000"/>
            </a:schemeClr>
          </a:solidFill>
        </p:spPr>
        <p:txBody>
          <a:bodyPr wrap="square" lIns="144000" tIns="144000" rIns="144000" bIns="144000" rtlCol="0" anchor="ctr" anchorCtr="0">
            <a:normAutofit fontScale="62500" lnSpcReduction="20000"/>
          </a:bodyPr>
          <a:lstStyle/>
          <a:p>
            <a:pPr algn="ctr"/>
            <a:fld id="{8F91780E-9C77-46B9-AB94-F052A8528F5F}" type="slidenum">
              <a:rPr lang="en-GB" sz="6600" smtClean="0">
                <a:solidFill>
                  <a:schemeClr val="bg1"/>
                </a:solidFill>
                <a:latin typeface="+mj-lt"/>
              </a:rPr>
              <a:t>‹#›</a:t>
            </a:fld>
            <a:endParaRPr lang="en-GB" sz="6600" dirty="0">
              <a:solidFill>
                <a:schemeClr val="bg1"/>
              </a:solidFill>
              <a:latin typeface="+mj-lt"/>
            </a:endParaRPr>
          </a:p>
        </p:txBody>
      </p:sp>
    </p:spTree>
    <p:extLst>
      <p:ext uri="{BB962C8B-B14F-4D97-AF65-F5344CB8AC3E}">
        <p14:creationId xmlns:p14="http://schemas.microsoft.com/office/powerpoint/2010/main" val="38338579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Session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6C754B0-59DF-4B6A-8A47-D6588F85D7BF}"/>
              </a:ext>
            </a:extLst>
          </p:cNvPr>
          <p:cNvSpPr>
            <a:spLocks noGrp="1"/>
          </p:cNvSpPr>
          <p:nvPr>
            <p:ph idx="1" hasCustomPrompt="1"/>
          </p:nvPr>
        </p:nvSpPr>
        <p:spPr>
          <a:xfrm>
            <a:off x="333723" y="1306287"/>
            <a:ext cx="11560151" cy="4820860"/>
          </a:xfrm>
        </p:spPr>
        <p:txBody>
          <a:bodyPr/>
          <a:lstStyle>
            <a:lvl1pPr marL="0" indent="0">
              <a:lnSpc>
                <a:spcPct val="150000"/>
              </a:lnSpc>
              <a:buNone/>
              <a:defRPr sz="1700" b="0">
                <a:latin typeface="+mn-lt"/>
                <a:ea typeface="Open Sans" panose="020B0606030504020204" pitchFamily="34" charset="0"/>
                <a:cs typeface="Open Sans" panose="020B060603050402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This is body text – Open Sans light at 17pt. For header you should use Open Sans and select Bold.</a:t>
            </a:r>
          </a:p>
        </p:txBody>
      </p:sp>
      <p:pic>
        <p:nvPicPr>
          <p:cNvPr id="8" name="Picture 7" descr="Logo&#10;&#10;Description automatically generated">
            <a:extLst>
              <a:ext uri="{FF2B5EF4-FFF2-40B4-BE49-F238E27FC236}">
                <a16:creationId xmlns:a16="http://schemas.microsoft.com/office/drawing/2014/main" id="{C0AFDDC6-2D09-4BDC-938A-82B0C714DCDD}"/>
              </a:ext>
            </a:extLst>
          </p:cNvPr>
          <p:cNvPicPr>
            <a:picLocks noChangeAspect="1"/>
          </p:cNvPicPr>
          <p:nvPr userDrawn="1"/>
        </p:nvPicPr>
        <p:blipFill>
          <a:blip r:embed="rId2">
            <a:alphaModFix amt="20000"/>
            <a:extLst>
              <a:ext uri="{28A0092B-C50C-407E-A947-70E740481C1C}">
                <a14:useLocalDpi xmlns:a14="http://schemas.microsoft.com/office/drawing/2010/main" val="0"/>
              </a:ext>
            </a:extLst>
          </a:blip>
          <a:stretch>
            <a:fillRect/>
          </a:stretch>
        </p:blipFill>
        <p:spPr>
          <a:xfrm>
            <a:off x="5302589" y="6127146"/>
            <a:ext cx="1561088" cy="730854"/>
          </a:xfrm>
          <a:prstGeom prst="rect">
            <a:avLst/>
          </a:prstGeom>
        </p:spPr>
      </p:pic>
      <p:sp>
        <p:nvSpPr>
          <p:cNvPr id="16" name="Title 15">
            <a:extLst>
              <a:ext uri="{FF2B5EF4-FFF2-40B4-BE49-F238E27FC236}">
                <a16:creationId xmlns:a16="http://schemas.microsoft.com/office/drawing/2014/main" id="{31BB91CB-9500-4E5E-9EDE-D5008A4E917E}"/>
              </a:ext>
            </a:extLst>
          </p:cNvPr>
          <p:cNvSpPr>
            <a:spLocks noGrp="1"/>
          </p:cNvSpPr>
          <p:nvPr>
            <p:ph type="title" hasCustomPrompt="1"/>
          </p:nvPr>
        </p:nvSpPr>
        <p:spPr>
          <a:xfrm>
            <a:off x="0" y="0"/>
            <a:ext cx="11111999" cy="1081262"/>
          </a:xfrm>
          <a:solidFill>
            <a:schemeClr val="bg2"/>
          </a:solidFill>
        </p:spPr>
        <p:txBody>
          <a:bodyPr anchor="ctr">
            <a:normAutofit/>
          </a:bodyPr>
          <a:lstStyle>
            <a:lvl1pPr marL="288000">
              <a:defRPr sz="2800">
                <a:solidFill>
                  <a:schemeClr val="bg1"/>
                </a:solidFill>
                <a:highlight>
                  <a:srgbClr val="FF0000"/>
                </a:highlight>
              </a:defRPr>
            </a:lvl1pPr>
          </a:lstStyle>
          <a:p>
            <a:r>
              <a:rPr lang="en-US" dirty="0"/>
              <a:t>Click to edit title (Montserrat </a:t>
            </a:r>
            <a:r>
              <a:rPr lang="en-US" dirty="0" err="1"/>
              <a:t>SBold</a:t>
            </a:r>
            <a:r>
              <a:rPr lang="en-US" dirty="0"/>
              <a:t> 32pt)</a:t>
            </a:r>
            <a:endParaRPr lang="en-GB" dirty="0"/>
          </a:p>
        </p:txBody>
      </p:sp>
      <p:sp>
        <p:nvSpPr>
          <p:cNvPr id="7" name="TextBox 6">
            <a:extLst>
              <a:ext uri="{FF2B5EF4-FFF2-40B4-BE49-F238E27FC236}">
                <a16:creationId xmlns:a16="http://schemas.microsoft.com/office/drawing/2014/main" id="{4E851EFD-AEEA-48D3-8FCC-4233AA58DF5C}"/>
              </a:ext>
            </a:extLst>
          </p:cNvPr>
          <p:cNvSpPr txBox="1">
            <a:spLocks noChangeAspect="1"/>
          </p:cNvSpPr>
          <p:nvPr userDrawn="1"/>
        </p:nvSpPr>
        <p:spPr>
          <a:xfrm>
            <a:off x="11111999" y="0"/>
            <a:ext cx="1080000" cy="1080000"/>
          </a:xfrm>
          <a:prstGeom prst="rect">
            <a:avLst/>
          </a:prstGeom>
          <a:solidFill>
            <a:schemeClr val="bg1">
              <a:lumMod val="85000"/>
            </a:schemeClr>
          </a:solidFill>
        </p:spPr>
        <p:txBody>
          <a:bodyPr wrap="square" lIns="144000" tIns="144000" rIns="144000" bIns="144000" rtlCol="0" anchor="ctr" anchorCtr="0">
            <a:normAutofit fontScale="62500" lnSpcReduction="20000"/>
          </a:bodyPr>
          <a:lstStyle/>
          <a:p>
            <a:pPr algn="ctr"/>
            <a:fld id="{8F91780E-9C77-46B9-AB94-F052A8528F5F}" type="slidenum">
              <a:rPr lang="en-GB" sz="6600" smtClean="0">
                <a:solidFill>
                  <a:schemeClr val="bg1"/>
                </a:solidFill>
                <a:latin typeface="+mj-lt"/>
              </a:rPr>
              <a:t>‹#›</a:t>
            </a:fld>
            <a:endParaRPr lang="en-GB" sz="6600" dirty="0">
              <a:solidFill>
                <a:schemeClr val="bg1"/>
              </a:solidFill>
              <a:latin typeface="+mj-lt"/>
            </a:endParaRPr>
          </a:p>
        </p:txBody>
      </p:sp>
    </p:spTree>
    <p:extLst>
      <p:ext uri="{BB962C8B-B14F-4D97-AF65-F5344CB8AC3E}">
        <p14:creationId xmlns:p14="http://schemas.microsoft.com/office/powerpoint/2010/main" val="17963418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ssion activity">
    <p:bg>
      <p:bgPr>
        <a:solidFill>
          <a:schemeClr val="bg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6C754B0-59DF-4B6A-8A47-D6588F85D7BF}"/>
              </a:ext>
            </a:extLst>
          </p:cNvPr>
          <p:cNvSpPr>
            <a:spLocks noGrp="1"/>
          </p:cNvSpPr>
          <p:nvPr>
            <p:ph idx="1" hasCustomPrompt="1"/>
          </p:nvPr>
        </p:nvSpPr>
        <p:spPr>
          <a:xfrm>
            <a:off x="333723" y="1306287"/>
            <a:ext cx="6963189" cy="4820860"/>
          </a:xfrm>
        </p:spPr>
        <p:txBody>
          <a:bodyPr>
            <a:normAutofit/>
          </a:bodyPr>
          <a:lstStyle>
            <a:lvl1pPr marL="0" indent="0">
              <a:lnSpc>
                <a:spcPct val="150000"/>
              </a:lnSpc>
              <a:buNone/>
              <a:defRPr sz="1700">
                <a:latin typeface="+mn-lt"/>
              </a:defRPr>
            </a:lvl1pPr>
          </a:lstStyle>
          <a:p>
            <a:pPr lvl="0"/>
            <a:r>
              <a:rPr lang="en-US" dirty="0"/>
              <a:t>This is body text – open sans light at 17pt. For header you should use Open Sans and select Bold.</a:t>
            </a:r>
          </a:p>
        </p:txBody>
      </p:sp>
      <p:pic>
        <p:nvPicPr>
          <p:cNvPr id="8" name="Picture 7" descr="Logo&#10;&#10;Description automatically generated">
            <a:extLst>
              <a:ext uri="{FF2B5EF4-FFF2-40B4-BE49-F238E27FC236}">
                <a16:creationId xmlns:a16="http://schemas.microsoft.com/office/drawing/2014/main" id="{C0AFDDC6-2D09-4BDC-938A-82B0C714DCDD}"/>
              </a:ext>
            </a:extLst>
          </p:cNvPr>
          <p:cNvPicPr>
            <a:picLocks noChangeAspect="1"/>
          </p:cNvPicPr>
          <p:nvPr userDrawn="1"/>
        </p:nvPicPr>
        <p:blipFill>
          <a:blip r:embed="rId2">
            <a:alphaModFix amt="20000"/>
            <a:extLst>
              <a:ext uri="{28A0092B-C50C-407E-A947-70E740481C1C}">
                <a14:useLocalDpi xmlns:a14="http://schemas.microsoft.com/office/drawing/2010/main" val="0"/>
              </a:ext>
            </a:extLst>
          </a:blip>
          <a:stretch>
            <a:fillRect/>
          </a:stretch>
        </p:blipFill>
        <p:spPr>
          <a:xfrm>
            <a:off x="5302589" y="6127146"/>
            <a:ext cx="1561088" cy="730854"/>
          </a:xfrm>
          <a:prstGeom prst="rect">
            <a:avLst/>
          </a:prstGeom>
        </p:spPr>
      </p:pic>
      <p:sp>
        <p:nvSpPr>
          <p:cNvPr id="16" name="Title 15">
            <a:extLst>
              <a:ext uri="{FF2B5EF4-FFF2-40B4-BE49-F238E27FC236}">
                <a16:creationId xmlns:a16="http://schemas.microsoft.com/office/drawing/2014/main" id="{31BB91CB-9500-4E5E-9EDE-D5008A4E917E}"/>
              </a:ext>
            </a:extLst>
          </p:cNvPr>
          <p:cNvSpPr>
            <a:spLocks noGrp="1"/>
          </p:cNvSpPr>
          <p:nvPr>
            <p:ph type="title" hasCustomPrompt="1"/>
          </p:nvPr>
        </p:nvSpPr>
        <p:spPr>
          <a:xfrm>
            <a:off x="0" y="0"/>
            <a:ext cx="11111999" cy="1081262"/>
          </a:xfrm>
          <a:solidFill>
            <a:schemeClr val="accent4"/>
          </a:solidFill>
        </p:spPr>
        <p:txBody>
          <a:bodyPr anchor="ctr">
            <a:normAutofit/>
          </a:bodyPr>
          <a:lstStyle>
            <a:lvl1pPr marL="288000">
              <a:defRPr sz="2800">
                <a:solidFill>
                  <a:schemeClr val="tx1"/>
                </a:solidFill>
              </a:defRPr>
            </a:lvl1pPr>
          </a:lstStyle>
          <a:p>
            <a:r>
              <a:rPr lang="en-US" dirty="0"/>
              <a:t>Click to edit title (Montserrat </a:t>
            </a:r>
            <a:r>
              <a:rPr lang="en-US" dirty="0" err="1"/>
              <a:t>SBold</a:t>
            </a:r>
            <a:r>
              <a:rPr lang="en-US" dirty="0"/>
              <a:t> 32pt)</a:t>
            </a:r>
            <a:endParaRPr lang="en-GB" dirty="0"/>
          </a:p>
        </p:txBody>
      </p:sp>
      <p:sp>
        <p:nvSpPr>
          <p:cNvPr id="7" name="TextBox 6">
            <a:extLst>
              <a:ext uri="{FF2B5EF4-FFF2-40B4-BE49-F238E27FC236}">
                <a16:creationId xmlns:a16="http://schemas.microsoft.com/office/drawing/2014/main" id="{E95D5D9A-C9BB-4B49-B79F-7F690039E9A5}"/>
              </a:ext>
            </a:extLst>
          </p:cNvPr>
          <p:cNvSpPr txBox="1">
            <a:spLocks noChangeAspect="1"/>
          </p:cNvSpPr>
          <p:nvPr userDrawn="1"/>
        </p:nvSpPr>
        <p:spPr>
          <a:xfrm>
            <a:off x="11111999" y="0"/>
            <a:ext cx="1080000" cy="1080000"/>
          </a:xfrm>
          <a:prstGeom prst="rect">
            <a:avLst/>
          </a:prstGeom>
          <a:solidFill>
            <a:schemeClr val="bg1">
              <a:lumMod val="85000"/>
            </a:schemeClr>
          </a:solidFill>
        </p:spPr>
        <p:txBody>
          <a:bodyPr wrap="square" lIns="144000" tIns="144000" rIns="144000" bIns="144000" rtlCol="0" anchor="ctr" anchorCtr="0">
            <a:normAutofit fontScale="62500" lnSpcReduction="20000"/>
          </a:bodyPr>
          <a:lstStyle/>
          <a:p>
            <a:pPr algn="ctr"/>
            <a:fld id="{8F91780E-9C77-46B9-AB94-F052A8528F5F}" type="slidenum">
              <a:rPr lang="en-GB" sz="6600" smtClean="0">
                <a:solidFill>
                  <a:schemeClr val="bg1"/>
                </a:solidFill>
                <a:latin typeface="+mj-lt"/>
              </a:rPr>
              <a:t>‹#›</a:t>
            </a:fld>
            <a:endParaRPr lang="en-GB" sz="6600" dirty="0">
              <a:solidFill>
                <a:schemeClr val="bg1"/>
              </a:solidFill>
              <a:latin typeface="+mj-lt"/>
            </a:endParaRPr>
          </a:p>
        </p:txBody>
      </p:sp>
    </p:spTree>
    <p:extLst>
      <p:ext uri="{BB962C8B-B14F-4D97-AF65-F5344CB8AC3E}">
        <p14:creationId xmlns:p14="http://schemas.microsoft.com/office/powerpoint/2010/main" val="1625991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ssion summary">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6C754B0-59DF-4B6A-8A47-D6588F85D7BF}"/>
              </a:ext>
            </a:extLst>
          </p:cNvPr>
          <p:cNvSpPr>
            <a:spLocks noGrp="1"/>
          </p:cNvSpPr>
          <p:nvPr>
            <p:ph idx="1" hasCustomPrompt="1"/>
          </p:nvPr>
        </p:nvSpPr>
        <p:spPr>
          <a:xfrm>
            <a:off x="333723" y="1306287"/>
            <a:ext cx="11560151" cy="4820860"/>
          </a:xfrm>
        </p:spPr>
        <p:txBody>
          <a:bodyPr>
            <a:normAutofit/>
          </a:bodyPr>
          <a:lstStyle>
            <a:lvl1pPr marL="0" indent="0">
              <a:buNone/>
              <a:defRPr sz="1700"/>
            </a:lvl1pPr>
          </a:lstStyle>
          <a:p>
            <a:pPr lvl="0"/>
            <a:r>
              <a:rPr lang="en-US" dirty="0"/>
              <a:t>This is body text – open sans light at 17pt. For header you should use Open Sans and select Bold.</a:t>
            </a:r>
          </a:p>
        </p:txBody>
      </p:sp>
      <p:pic>
        <p:nvPicPr>
          <p:cNvPr id="8" name="Picture 7" descr="Logo&#10;&#10;Description automatically generated">
            <a:extLst>
              <a:ext uri="{FF2B5EF4-FFF2-40B4-BE49-F238E27FC236}">
                <a16:creationId xmlns:a16="http://schemas.microsoft.com/office/drawing/2014/main" id="{C0AFDDC6-2D09-4BDC-938A-82B0C714DCDD}"/>
              </a:ext>
            </a:extLst>
          </p:cNvPr>
          <p:cNvPicPr>
            <a:picLocks noChangeAspect="1"/>
          </p:cNvPicPr>
          <p:nvPr userDrawn="1"/>
        </p:nvPicPr>
        <p:blipFill>
          <a:blip r:embed="rId2">
            <a:alphaModFix amt="20000"/>
            <a:extLst>
              <a:ext uri="{28A0092B-C50C-407E-A947-70E740481C1C}">
                <a14:useLocalDpi xmlns:a14="http://schemas.microsoft.com/office/drawing/2010/main" val="0"/>
              </a:ext>
            </a:extLst>
          </a:blip>
          <a:stretch>
            <a:fillRect/>
          </a:stretch>
        </p:blipFill>
        <p:spPr>
          <a:xfrm>
            <a:off x="5302589" y="6127146"/>
            <a:ext cx="1561088" cy="730854"/>
          </a:xfrm>
          <a:prstGeom prst="rect">
            <a:avLst/>
          </a:prstGeom>
        </p:spPr>
      </p:pic>
      <p:sp>
        <p:nvSpPr>
          <p:cNvPr id="16" name="Title 15">
            <a:extLst>
              <a:ext uri="{FF2B5EF4-FFF2-40B4-BE49-F238E27FC236}">
                <a16:creationId xmlns:a16="http://schemas.microsoft.com/office/drawing/2014/main" id="{31BB91CB-9500-4E5E-9EDE-D5008A4E917E}"/>
              </a:ext>
            </a:extLst>
          </p:cNvPr>
          <p:cNvSpPr>
            <a:spLocks noGrp="1"/>
          </p:cNvSpPr>
          <p:nvPr>
            <p:ph type="title" hasCustomPrompt="1"/>
          </p:nvPr>
        </p:nvSpPr>
        <p:spPr>
          <a:xfrm>
            <a:off x="0" y="0"/>
            <a:ext cx="11111999" cy="1081262"/>
          </a:xfrm>
          <a:solidFill>
            <a:srgbClr val="EF3340"/>
          </a:solidFill>
        </p:spPr>
        <p:txBody>
          <a:bodyPr anchor="ctr">
            <a:normAutofit/>
          </a:bodyPr>
          <a:lstStyle>
            <a:lvl1pPr marL="288000">
              <a:defRPr sz="2800">
                <a:solidFill>
                  <a:schemeClr val="bg1"/>
                </a:solidFill>
              </a:defRPr>
            </a:lvl1pPr>
          </a:lstStyle>
          <a:p>
            <a:r>
              <a:rPr lang="en-US" dirty="0"/>
              <a:t>Click to edit title (Montserrat </a:t>
            </a:r>
            <a:r>
              <a:rPr lang="en-US" dirty="0" err="1"/>
              <a:t>SBold</a:t>
            </a:r>
            <a:r>
              <a:rPr lang="en-US" dirty="0"/>
              <a:t> 32pt)</a:t>
            </a:r>
            <a:endParaRPr lang="en-GB" dirty="0"/>
          </a:p>
        </p:txBody>
      </p:sp>
      <p:sp>
        <p:nvSpPr>
          <p:cNvPr id="6" name="TextBox 5">
            <a:extLst>
              <a:ext uri="{FF2B5EF4-FFF2-40B4-BE49-F238E27FC236}">
                <a16:creationId xmlns:a16="http://schemas.microsoft.com/office/drawing/2014/main" id="{B9F43B23-BFE9-43CF-88DE-195F92E8ADE1}"/>
              </a:ext>
            </a:extLst>
          </p:cNvPr>
          <p:cNvSpPr txBox="1">
            <a:spLocks noChangeAspect="1"/>
          </p:cNvSpPr>
          <p:nvPr userDrawn="1"/>
        </p:nvSpPr>
        <p:spPr>
          <a:xfrm>
            <a:off x="11111999" y="0"/>
            <a:ext cx="1080000" cy="1080000"/>
          </a:xfrm>
          <a:prstGeom prst="rect">
            <a:avLst/>
          </a:prstGeom>
          <a:solidFill>
            <a:schemeClr val="bg1">
              <a:lumMod val="85000"/>
            </a:schemeClr>
          </a:solidFill>
        </p:spPr>
        <p:txBody>
          <a:bodyPr wrap="square" lIns="144000" tIns="144000" rIns="144000" bIns="144000" rtlCol="0" anchor="ctr" anchorCtr="0">
            <a:normAutofit fontScale="62500" lnSpcReduction="20000"/>
          </a:bodyPr>
          <a:lstStyle/>
          <a:p>
            <a:pPr algn="ctr"/>
            <a:fld id="{8F91780E-9C77-46B9-AB94-F052A8528F5F}" type="slidenum">
              <a:rPr lang="en-GB" sz="6600" smtClean="0">
                <a:solidFill>
                  <a:schemeClr val="bg1"/>
                </a:solidFill>
                <a:latin typeface="+mj-lt"/>
              </a:rPr>
              <a:t>‹#›</a:t>
            </a:fld>
            <a:endParaRPr lang="en-GB" sz="6600" dirty="0">
              <a:solidFill>
                <a:schemeClr val="bg1"/>
              </a:solidFill>
              <a:latin typeface="+mj-lt"/>
            </a:endParaRPr>
          </a:p>
        </p:txBody>
      </p:sp>
    </p:spTree>
    <p:extLst>
      <p:ext uri="{BB962C8B-B14F-4D97-AF65-F5344CB8AC3E}">
        <p14:creationId xmlns:p14="http://schemas.microsoft.com/office/powerpoint/2010/main" val="8473801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size imag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55D0BD88-117C-493C-BBA4-9233C3D702A8}"/>
              </a:ext>
            </a:extLst>
          </p:cNvPr>
          <p:cNvSpPr>
            <a:spLocks noGrp="1"/>
          </p:cNvSpPr>
          <p:nvPr>
            <p:ph type="pic" sz="quarter" idx="10"/>
          </p:nvPr>
        </p:nvSpPr>
        <p:spPr>
          <a:xfrm>
            <a:off x="0" y="0"/>
            <a:ext cx="12192000" cy="6858000"/>
          </a:xfrm>
        </p:spPr>
        <p:txBody>
          <a:bodyPr/>
          <a:lstStyle/>
          <a:p>
            <a:endParaRPr lang="en-GB"/>
          </a:p>
        </p:txBody>
      </p:sp>
    </p:spTree>
    <p:extLst>
      <p:ext uri="{BB962C8B-B14F-4D97-AF65-F5344CB8AC3E}">
        <p14:creationId xmlns:p14="http://schemas.microsoft.com/office/powerpoint/2010/main" val="37298038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2248488-61CD-4E32-B053-5F68756EEB31}"/>
              </a:ext>
            </a:extLst>
          </p:cNvPr>
          <p:cNvSpPr>
            <a:spLocks noGrp="1"/>
          </p:cNvSpPr>
          <p:nvPr>
            <p:ph type="title"/>
          </p:nvPr>
        </p:nvSpPr>
        <p:spPr>
          <a:xfrm>
            <a:off x="333723" y="303690"/>
            <a:ext cx="11560151" cy="777572"/>
          </a:xfrm>
          <a:prstGeom prst="rect">
            <a:avLst/>
          </a:prstGeom>
        </p:spPr>
        <p:txBody>
          <a:bodyPr vert="horz" lIns="91440" tIns="45720" rIns="91440" bIns="45720" rtlCol="0" anchor="ctr">
            <a:normAutofit/>
          </a:bodyPr>
          <a:lstStyle/>
          <a:p>
            <a:r>
              <a:rPr lang="en-US" dirty="0"/>
              <a:t>Click to edit title (Montserrat </a:t>
            </a:r>
            <a:r>
              <a:rPr lang="en-US" dirty="0" err="1"/>
              <a:t>SBold</a:t>
            </a:r>
            <a:r>
              <a:rPr lang="en-US" dirty="0"/>
              <a:t> 32pt)</a:t>
            </a:r>
            <a:endParaRPr lang="en-GB" dirty="0"/>
          </a:p>
        </p:txBody>
      </p:sp>
      <p:sp>
        <p:nvSpPr>
          <p:cNvPr id="3" name="Text Placeholder 2">
            <a:extLst>
              <a:ext uri="{FF2B5EF4-FFF2-40B4-BE49-F238E27FC236}">
                <a16:creationId xmlns:a16="http://schemas.microsoft.com/office/drawing/2014/main" id="{240058B3-D103-46C1-A77B-CBE6381B47AA}"/>
              </a:ext>
            </a:extLst>
          </p:cNvPr>
          <p:cNvSpPr>
            <a:spLocks noGrp="1"/>
          </p:cNvSpPr>
          <p:nvPr>
            <p:ph type="body" idx="1"/>
          </p:nvPr>
        </p:nvSpPr>
        <p:spPr>
          <a:xfrm>
            <a:off x="333723" y="1314868"/>
            <a:ext cx="11560151" cy="4812278"/>
          </a:xfrm>
          <a:prstGeom prst="rect">
            <a:avLst/>
          </a:prstGeom>
        </p:spPr>
        <p:txBody>
          <a:bodyPr vert="horz" lIns="91440" tIns="45720" rIns="91440" bIns="45720" rtlCol="0">
            <a:normAutofit/>
          </a:bodyPr>
          <a:lstStyle/>
          <a:p>
            <a:pPr lvl="0"/>
            <a:r>
              <a:rPr lang="en-US" dirty="0"/>
              <a:t>This is body text – open sans light at 17pt. For header you should use Open Sans and select Bold.</a:t>
            </a:r>
          </a:p>
        </p:txBody>
      </p:sp>
    </p:spTree>
    <p:extLst>
      <p:ext uri="{BB962C8B-B14F-4D97-AF65-F5344CB8AC3E}">
        <p14:creationId xmlns:p14="http://schemas.microsoft.com/office/powerpoint/2010/main" val="371899389"/>
      </p:ext>
    </p:extLst>
  </p:cSld>
  <p:clrMap bg1="lt1" tx1="dk1" bg2="lt2" tx2="dk2" accent1="accent1" accent2="accent2" accent3="accent3" accent4="accent4" accent5="accent5" accent6="accent6" hlink="hlink" folHlink="folHlink"/>
  <p:sldLayoutIdLst>
    <p:sldLayoutId id="2147483649" r:id="rId1"/>
    <p:sldLayoutId id="2147483663" r:id="rId2"/>
    <p:sldLayoutId id="2147483650" r:id="rId3"/>
    <p:sldLayoutId id="2147483666" r:id="rId4"/>
    <p:sldLayoutId id="2147483665" r:id="rId5"/>
    <p:sldLayoutId id="2147483664" r:id="rId6"/>
    <p:sldLayoutId id="2147483655" r:id="rId7"/>
  </p:sldLayoutIdLst>
  <p:hf hdr="0" ftr="0" dt="0"/>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0" indent="0" algn="l" defTabSz="914400" rtl="0" eaLnBrk="1" latinLnBrk="0" hangingPunct="1">
        <a:lnSpc>
          <a:spcPct val="150000"/>
        </a:lnSpc>
        <a:spcBef>
          <a:spcPts val="1000"/>
        </a:spcBef>
        <a:buFont typeface="Arial" panose="020B0604020202020204" pitchFamily="34" charset="0"/>
        <a:buNone/>
        <a:defRPr sz="17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6.xml"/><Relationship Id="rId4" Type="http://schemas.openxmlformats.org/officeDocument/2006/relationships/image" Target="../media/image7.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6.xml"/><Relationship Id="rId5" Type="http://schemas.openxmlformats.org/officeDocument/2006/relationships/image" Target="../media/image14.jpg"/><Relationship Id="rId4" Type="http://schemas.openxmlformats.org/officeDocument/2006/relationships/image" Target="../media/image1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4.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6.xml"/><Relationship Id="rId6" Type="http://schemas.openxmlformats.org/officeDocument/2006/relationships/image" Target="../media/image20.jpg"/><Relationship Id="rId5" Type="http://schemas.openxmlformats.org/officeDocument/2006/relationships/image" Target="../media/image19.jpg"/><Relationship Id="rId4" Type="http://schemas.openxmlformats.org/officeDocument/2006/relationships/image" Target="../media/image18.jpg"/></Relationships>
</file>

<file path=ppt/slides/_rels/slide65.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jpg"/><Relationship Id="rId1" Type="http://schemas.openxmlformats.org/officeDocument/2006/relationships/slideLayout" Target="../slideLayouts/slideLayout6.xml"/><Relationship Id="rId5" Type="http://schemas.openxmlformats.org/officeDocument/2006/relationships/image" Target="../media/image26.jpg"/><Relationship Id="rId4" Type="http://schemas.openxmlformats.org/officeDocument/2006/relationships/image" Target="../media/image25.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F3340"/>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352006-9F9A-4AD5-8A4F-6C5A1520061F}"/>
              </a:ext>
            </a:extLst>
          </p:cNvPr>
          <p:cNvSpPr>
            <a:spLocks noGrp="1"/>
          </p:cNvSpPr>
          <p:nvPr>
            <p:ph type="ctrTitle"/>
          </p:nvPr>
        </p:nvSpPr>
        <p:spPr>
          <a:xfrm>
            <a:off x="350321" y="1462458"/>
            <a:ext cx="11554691" cy="2387600"/>
          </a:xfrm>
        </p:spPr>
        <p:txBody>
          <a:bodyPr>
            <a:normAutofit/>
          </a:bodyPr>
          <a:lstStyle/>
          <a:p>
            <a:r>
              <a:rPr lang="en-GB" sz="4800" dirty="0">
                <a:solidFill>
                  <a:schemeClr val="bg1"/>
                </a:solidFill>
                <a:latin typeface="Montserrat Black" panose="00000A00000000000000" pitchFamily="2" charset="0"/>
              </a:rPr>
              <a:t>CEA Training Toolkit</a:t>
            </a:r>
            <a:br>
              <a:rPr lang="en-GB" sz="4800" dirty="0">
                <a:solidFill>
                  <a:schemeClr val="bg1"/>
                </a:solidFill>
                <a:latin typeface="Montserrat Black" panose="00000A00000000000000" pitchFamily="2" charset="0"/>
              </a:rPr>
            </a:br>
            <a:r>
              <a:rPr lang="en-GB" sz="4800" dirty="0">
                <a:solidFill>
                  <a:schemeClr val="bg1"/>
                </a:solidFill>
                <a:latin typeface="Montserrat Black" panose="00000A00000000000000" pitchFamily="2" charset="0"/>
              </a:rPr>
              <a:t>for Ebola Responses</a:t>
            </a:r>
          </a:p>
        </p:txBody>
      </p:sp>
      <p:sp>
        <p:nvSpPr>
          <p:cNvPr id="3" name="Subtitle 2">
            <a:extLst>
              <a:ext uri="{FF2B5EF4-FFF2-40B4-BE49-F238E27FC236}">
                <a16:creationId xmlns:a16="http://schemas.microsoft.com/office/drawing/2014/main" id="{2E4DBFE6-EDD5-434A-8AAE-3E71CD13A463}"/>
              </a:ext>
            </a:extLst>
          </p:cNvPr>
          <p:cNvSpPr>
            <a:spLocks noGrp="1"/>
          </p:cNvSpPr>
          <p:nvPr>
            <p:ph type="subTitle" idx="1"/>
          </p:nvPr>
        </p:nvSpPr>
        <p:spPr>
          <a:xfrm>
            <a:off x="1524000" y="5719745"/>
            <a:ext cx="9144000" cy="384746"/>
          </a:xfrm>
          <a:solidFill>
            <a:schemeClr val="bg1"/>
          </a:solidFill>
        </p:spPr>
        <p:txBody>
          <a:bodyPr>
            <a:normAutofit fontScale="85000" lnSpcReduction="20000"/>
          </a:bodyPr>
          <a:lstStyle/>
          <a:p>
            <a:pPr>
              <a:lnSpc>
                <a:spcPct val="110000"/>
              </a:lnSpc>
              <a:spcBef>
                <a:spcPts val="0"/>
              </a:spcBef>
            </a:pPr>
            <a:r>
              <a:rPr lang="en-GB" dirty="0">
                <a:solidFill>
                  <a:srgbClr val="EF3340"/>
                </a:solidFill>
                <a:latin typeface="Montserrat Thin" panose="00000300000000000000" pitchFamily="2" charset="0"/>
              </a:rPr>
              <a:t>Community Engagement and Accountability</a:t>
            </a:r>
          </a:p>
        </p:txBody>
      </p:sp>
      <p:sp>
        <p:nvSpPr>
          <p:cNvPr id="4" name="Subtitle 2">
            <a:extLst>
              <a:ext uri="{FF2B5EF4-FFF2-40B4-BE49-F238E27FC236}">
                <a16:creationId xmlns:a16="http://schemas.microsoft.com/office/drawing/2014/main" id="{2333693E-4473-4BD0-A17E-13934098D70A}"/>
              </a:ext>
            </a:extLst>
          </p:cNvPr>
          <p:cNvSpPr txBox="1">
            <a:spLocks/>
          </p:cNvSpPr>
          <p:nvPr/>
        </p:nvSpPr>
        <p:spPr>
          <a:xfrm>
            <a:off x="1524000" y="5153300"/>
            <a:ext cx="9144000" cy="384746"/>
          </a:xfrm>
          <a:prstGeom prst="rect">
            <a:avLst/>
          </a:prstGeom>
          <a:noFill/>
        </p:spPr>
        <p:txBody>
          <a:bodyPr vert="horz" lIns="91440" tIns="45720" rIns="91440" bIns="45720" rtlCol="0">
            <a:normAutofit fontScale="92500"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dirty="0">
                <a:solidFill>
                  <a:schemeClr val="bg1"/>
                </a:solidFill>
                <a:latin typeface="Montserrat Black" panose="00000A00000000000000" pitchFamily="2" charset="0"/>
              </a:rPr>
              <a:t>IFRC Official Toolkit</a:t>
            </a:r>
          </a:p>
        </p:txBody>
      </p:sp>
      <p:sp>
        <p:nvSpPr>
          <p:cNvPr id="5" name="Subtitle 2">
            <a:extLst>
              <a:ext uri="{FF2B5EF4-FFF2-40B4-BE49-F238E27FC236}">
                <a16:creationId xmlns:a16="http://schemas.microsoft.com/office/drawing/2014/main" id="{0A1BF105-B42B-4610-B1C2-238FDC458E6F}"/>
              </a:ext>
            </a:extLst>
          </p:cNvPr>
          <p:cNvSpPr txBox="1">
            <a:spLocks/>
          </p:cNvSpPr>
          <p:nvPr/>
        </p:nvSpPr>
        <p:spPr>
          <a:xfrm>
            <a:off x="1524000" y="3657685"/>
            <a:ext cx="9144000" cy="384746"/>
          </a:xfrm>
          <a:prstGeom prst="rect">
            <a:avLst/>
          </a:prstGeom>
          <a:noFill/>
        </p:spPr>
        <p:txBody>
          <a:bodyPr vert="horz" lIns="91440" tIns="45720" rIns="91440" bIns="45720" rtlCol="0">
            <a:normAutofit fontScale="92500"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dirty="0">
                <a:solidFill>
                  <a:schemeClr val="bg1"/>
                </a:solidFill>
                <a:latin typeface="Montserrat Black" panose="00000A00000000000000" pitchFamily="2" charset="0"/>
              </a:rPr>
              <a:t>Module 2</a:t>
            </a:r>
          </a:p>
        </p:txBody>
      </p:sp>
    </p:spTree>
    <p:extLst>
      <p:ext uri="{BB962C8B-B14F-4D97-AF65-F5344CB8AC3E}">
        <p14:creationId xmlns:p14="http://schemas.microsoft.com/office/powerpoint/2010/main" val="33076104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F8A4E3A-A5C0-4061-B9B1-4CB73B4E63D0}"/>
              </a:ext>
            </a:extLst>
          </p:cNvPr>
          <p:cNvSpPr>
            <a:spLocks noGrp="1"/>
          </p:cNvSpPr>
          <p:nvPr>
            <p:ph idx="1"/>
          </p:nvPr>
        </p:nvSpPr>
        <p:spPr/>
        <p:txBody>
          <a:bodyPr/>
          <a:lstStyle/>
          <a:p>
            <a:r>
              <a:rPr lang="en-GB" dirty="0"/>
              <a:t>Leaders identify the problem and makes the decision, but rather than just announcing it, they take the additional step of persuading or selling the idea and message to the team and get them to accept it. This can be useful when there are time constraints or when the team has some competencies but not enough to provide inputs. This style can increase participation and may help develop or improve the skills of team members.</a:t>
            </a:r>
          </a:p>
        </p:txBody>
      </p:sp>
      <p:sp>
        <p:nvSpPr>
          <p:cNvPr id="3" name="Title 2">
            <a:extLst>
              <a:ext uri="{FF2B5EF4-FFF2-40B4-BE49-F238E27FC236}">
                <a16:creationId xmlns:a16="http://schemas.microsoft.com/office/drawing/2014/main" id="{2ECEA897-4584-458F-89CE-81EFF5A650A8}"/>
              </a:ext>
            </a:extLst>
          </p:cNvPr>
          <p:cNvSpPr>
            <a:spLocks noGrp="1"/>
          </p:cNvSpPr>
          <p:nvPr>
            <p:ph type="title"/>
          </p:nvPr>
        </p:nvSpPr>
        <p:spPr/>
        <p:txBody>
          <a:bodyPr/>
          <a:lstStyle/>
          <a:p>
            <a:r>
              <a:rPr lang="en-GB" dirty="0"/>
              <a:t>Style 2: Selling (persuasive)</a:t>
            </a:r>
          </a:p>
        </p:txBody>
      </p:sp>
    </p:spTree>
    <p:extLst>
      <p:ext uri="{BB962C8B-B14F-4D97-AF65-F5344CB8AC3E}">
        <p14:creationId xmlns:p14="http://schemas.microsoft.com/office/powerpoint/2010/main" val="31262142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74CE36B-8DFD-4F82-9A60-DEB77C300B68}"/>
              </a:ext>
            </a:extLst>
          </p:cNvPr>
          <p:cNvSpPr>
            <a:spLocks noGrp="1"/>
          </p:cNvSpPr>
          <p:nvPr>
            <p:ph idx="1"/>
          </p:nvPr>
        </p:nvSpPr>
        <p:spPr/>
        <p:txBody>
          <a:bodyPr/>
          <a:lstStyle/>
          <a:p>
            <a:r>
              <a:rPr lang="en-GB" dirty="0"/>
              <a:t>Leaders make the final decision, but they include team members in the decision-making process. They encourage creativity, and people are often highly engaged in the project and decisions. Team members tend to have high job satisfaction and high productivity. However, this is not always an effective style to use when you to make quick decisions.</a:t>
            </a:r>
          </a:p>
        </p:txBody>
      </p:sp>
      <p:sp>
        <p:nvSpPr>
          <p:cNvPr id="3" name="Title 2">
            <a:extLst>
              <a:ext uri="{FF2B5EF4-FFF2-40B4-BE49-F238E27FC236}">
                <a16:creationId xmlns:a16="http://schemas.microsoft.com/office/drawing/2014/main" id="{618F6631-C64A-4501-972A-41A0738BCC8A}"/>
              </a:ext>
            </a:extLst>
          </p:cNvPr>
          <p:cNvSpPr>
            <a:spLocks noGrp="1"/>
          </p:cNvSpPr>
          <p:nvPr>
            <p:ph type="title"/>
          </p:nvPr>
        </p:nvSpPr>
        <p:spPr/>
        <p:txBody>
          <a:bodyPr/>
          <a:lstStyle/>
          <a:p>
            <a:r>
              <a:rPr lang="en-GB" dirty="0"/>
              <a:t>Style 3: Participating (democratic)</a:t>
            </a:r>
          </a:p>
        </p:txBody>
      </p:sp>
    </p:spTree>
    <p:extLst>
      <p:ext uri="{BB962C8B-B14F-4D97-AF65-F5344CB8AC3E}">
        <p14:creationId xmlns:p14="http://schemas.microsoft.com/office/powerpoint/2010/main" val="7909595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3B0BC2E-0017-4479-A50F-9B49242A73B0}"/>
              </a:ext>
            </a:extLst>
          </p:cNvPr>
          <p:cNvSpPr>
            <a:spLocks noGrp="1"/>
          </p:cNvSpPr>
          <p:nvPr>
            <p:ph idx="1"/>
          </p:nvPr>
        </p:nvSpPr>
        <p:spPr/>
        <p:txBody>
          <a:bodyPr/>
          <a:lstStyle/>
          <a:p>
            <a:r>
              <a:rPr lang="en-GB" dirty="0"/>
              <a:t>Leaders give their team members a lot of freedom in how they do their work and how they set their deadlines. They give support to the team by sharing resources or giving advice if needed, but otherwise they don’t get involved. This independence can lead to high job satisfaction, but it can also cause problems if team members don’t manage their time well or they don’t have the knowledge, skills or motivation to do their work effectively.</a:t>
            </a:r>
          </a:p>
        </p:txBody>
      </p:sp>
      <p:sp>
        <p:nvSpPr>
          <p:cNvPr id="3" name="Title 2">
            <a:extLst>
              <a:ext uri="{FF2B5EF4-FFF2-40B4-BE49-F238E27FC236}">
                <a16:creationId xmlns:a16="http://schemas.microsoft.com/office/drawing/2014/main" id="{E6318443-BE0D-46FA-9B09-043165AA7961}"/>
              </a:ext>
            </a:extLst>
          </p:cNvPr>
          <p:cNvSpPr>
            <a:spLocks noGrp="1"/>
          </p:cNvSpPr>
          <p:nvPr>
            <p:ph type="title"/>
          </p:nvPr>
        </p:nvSpPr>
        <p:spPr/>
        <p:txBody>
          <a:bodyPr/>
          <a:lstStyle/>
          <a:p>
            <a:r>
              <a:rPr lang="en-GB" dirty="0"/>
              <a:t>Style 4: Delegating (hands-off)</a:t>
            </a:r>
          </a:p>
        </p:txBody>
      </p:sp>
    </p:spTree>
    <p:extLst>
      <p:ext uri="{BB962C8B-B14F-4D97-AF65-F5344CB8AC3E}">
        <p14:creationId xmlns:p14="http://schemas.microsoft.com/office/powerpoint/2010/main" val="10047190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5679CDB5-8E03-488B-90E0-7C406D79211B}"/>
              </a:ext>
            </a:extLst>
          </p:cNvPr>
          <p:cNvSpPr>
            <a:spLocks noGrp="1"/>
          </p:cNvSpPr>
          <p:nvPr>
            <p:ph idx="1"/>
          </p:nvPr>
        </p:nvSpPr>
        <p:spPr>
          <a:xfrm>
            <a:off x="333723" y="1306287"/>
            <a:ext cx="11529093" cy="1302801"/>
          </a:xfrm>
        </p:spPr>
        <p:txBody>
          <a:bodyPr/>
          <a:lstStyle/>
          <a:p>
            <a:r>
              <a:rPr lang="en-GB" b="1" dirty="0">
                <a:latin typeface="Open Sans" panose="020B0606030504020204" pitchFamily="34" charset="0"/>
                <a:ea typeface="Open Sans" panose="020B0606030504020204" pitchFamily="34" charset="0"/>
                <a:cs typeface="Open Sans" panose="020B0606030504020204" pitchFamily="34" charset="0"/>
              </a:rPr>
              <a:t>The facilitator will allocate one leadership style to each group. In small groups, discuss the style you have been assigned to. You may draw from your own experience as a people manager as well as your experience as a team member who has a supervisor. Consider the following questions:</a:t>
            </a:r>
          </a:p>
        </p:txBody>
      </p:sp>
      <p:sp>
        <p:nvSpPr>
          <p:cNvPr id="4" name="Title 3">
            <a:extLst>
              <a:ext uri="{FF2B5EF4-FFF2-40B4-BE49-F238E27FC236}">
                <a16:creationId xmlns:a16="http://schemas.microsoft.com/office/drawing/2014/main" id="{7596003A-54BB-4A80-8705-71F302520A58}"/>
              </a:ext>
            </a:extLst>
          </p:cNvPr>
          <p:cNvSpPr>
            <a:spLocks noGrp="1"/>
          </p:cNvSpPr>
          <p:nvPr>
            <p:ph type="title"/>
          </p:nvPr>
        </p:nvSpPr>
        <p:spPr/>
        <p:txBody>
          <a:bodyPr/>
          <a:lstStyle/>
          <a:p>
            <a:r>
              <a:rPr lang="en-GB" dirty="0"/>
              <a:t>Group Exercise - Pros and Cons of the leadership styles</a:t>
            </a:r>
          </a:p>
        </p:txBody>
      </p:sp>
      <p:pic>
        <p:nvPicPr>
          <p:cNvPr id="6" name="Picture 5" descr="Icon&#10;&#10;Description automatically generated">
            <a:extLst>
              <a:ext uri="{FF2B5EF4-FFF2-40B4-BE49-F238E27FC236}">
                <a16:creationId xmlns:a16="http://schemas.microsoft.com/office/drawing/2014/main" id="{2280C765-88B1-46FF-AAD1-EBB6A62BE3E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0883" y="4096744"/>
            <a:ext cx="998245" cy="998245"/>
          </a:xfrm>
          <a:prstGeom prst="rect">
            <a:avLst/>
          </a:prstGeom>
        </p:spPr>
      </p:pic>
      <p:pic>
        <p:nvPicPr>
          <p:cNvPr id="7" name="Picture 6">
            <a:extLst>
              <a:ext uri="{FF2B5EF4-FFF2-40B4-BE49-F238E27FC236}">
                <a16:creationId xmlns:a16="http://schemas.microsoft.com/office/drawing/2014/main" id="{5B0D7676-B899-4180-A82F-E1DBEA994EF4}"/>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380883" y="2846832"/>
            <a:ext cx="998245" cy="998245"/>
          </a:xfrm>
          <a:prstGeom prst="rect">
            <a:avLst/>
          </a:prstGeom>
        </p:spPr>
      </p:pic>
      <p:sp>
        <p:nvSpPr>
          <p:cNvPr id="8" name="TextBox 7">
            <a:extLst>
              <a:ext uri="{FF2B5EF4-FFF2-40B4-BE49-F238E27FC236}">
                <a16:creationId xmlns:a16="http://schemas.microsoft.com/office/drawing/2014/main" id="{1F5C66A3-49EB-41AB-A199-72BE9652DF3F}"/>
              </a:ext>
            </a:extLst>
          </p:cNvPr>
          <p:cNvSpPr txBox="1"/>
          <p:nvPr/>
        </p:nvSpPr>
        <p:spPr>
          <a:xfrm>
            <a:off x="2069568" y="3081352"/>
            <a:ext cx="9043147" cy="463588"/>
          </a:xfrm>
          <a:prstGeom prst="rect">
            <a:avLst/>
          </a:prstGeom>
          <a:noFill/>
        </p:spPr>
        <p:txBody>
          <a:bodyPr wrap="square" rtlCol="0">
            <a:spAutoFit/>
          </a:bodyPr>
          <a:lstStyle/>
          <a:p>
            <a:pPr>
              <a:lnSpc>
                <a:spcPct val="150000"/>
              </a:lnSpc>
            </a:pPr>
            <a:r>
              <a:rPr lang="en-GB" dirty="0"/>
              <a:t>What are the advantages and disadvantages of the style?</a:t>
            </a:r>
          </a:p>
        </p:txBody>
      </p:sp>
      <p:sp>
        <p:nvSpPr>
          <p:cNvPr id="9" name="TextBox 8">
            <a:extLst>
              <a:ext uri="{FF2B5EF4-FFF2-40B4-BE49-F238E27FC236}">
                <a16:creationId xmlns:a16="http://schemas.microsoft.com/office/drawing/2014/main" id="{176F0BB3-2CEF-4F63-B3BC-84FAC1614232}"/>
              </a:ext>
            </a:extLst>
          </p:cNvPr>
          <p:cNvSpPr txBox="1"/>
          <p:nvPr/>
        </p:nvSpPr>
        <p:spPr>
          <a:xfrm>
            <a:off x="2069568" y="4364072"/>
            <a:ext cx="9043147" cy="463588"/>
          </a:xfrm>
          <a:prstGeom prst="rect">
            <a:avLst/>
          </a:prstGeom>
          <a:noFill/>
        </p:spPr>
        <p:txBody>
          <a:bodyPr wrap="square" rtlCol="0">
            <a:spAutoFit/>
          </a:bodyPr>
          <a:lstStyle/>
          <a:p>
            <a:pPr>
              <a:lnSpc>
                <a:spcPct val="150000"/>
              </a:lnSpc>
            </a:pPr>
            <a:r>
              <a:rPr lang="en-GB" dirty="0"/>
              <a:t>Which kind of situation or team member does it suit best?</a:t>
            </a:r>
          </a:p>
        </p:txBody>
      </p:sp>
      <p:pic>
        <p:nvPicPr>
          <p:cNvPr id="10" name="Picture 9">
            <a:extLst>
              <a:ext uri="{FF2B5EF4-FFF2-40B4-BE49-F238E27FC236}">
                <a16:creationId xmlns:a16="http://schemas.microsoft.com/office/drawing/2014/main" id="{1E17993A-9DE1-4B8C-AF17-F782770932FE}"/>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393791" y="5345608"/>
            <a:ext cx="998245" cy="998245"/>
          </a:xfrm>
          <a:prstGeom prst="rect">
            <a:avLst/>
          </a:prstGeom>
        </p:spPr>
      </p:pic>
      <p:sp>
        <p:nvSpPr>
          <p:cNvPr id="11" name="TextBox 10">
            <a:extLst>
              <a:ext uri="{FF2B5EF4-FFF2-40B4-BE49-F238E27FC236}">
                <a16:creationId xmlns:a16="http://schemas.microsoft.com/office/drawing/2014/main" id="{010559B7-32A5-4B0B-A654-EA842EBC2AD6}"/>
              </a:ext>
            </a:extLst>
          </p:cNvPr>
          <p:cNvSpPr txBox="1"/>
          <p:nvPr/>
        </p:nvSpPr>
        <p:spPr>
          <a:xfrm>
            <a:off x="2069568" y="5580128"/>
            <a:ext cx="9043147" cy="463588"/>
          </a:xfrm>
          <a:prstGeom prst="rect">
            <a:avLst/>
          </a:prstGeom>
          <a:noFill/>
        </p:spPr>
        <p:txBody>
          <a:bodyPr wrap="square" rtlCol="0">
            <a:spAutoFit/>
          </a:bodyPr>
          <a:lstStyle/>
          <a:p>
            <a:pPr>
              <a:lnSpc>
                <a:spcPct val="150000"/>
              </a:lnSpc>
            </a:pPr>
            <a:r>
              <a:rPr lang="en-GB" dirty="0"/>
              <a:t>What are the does and don’ts of this style?</a:t>
            </a:r>
          </a:p>
        </p:txBody>
      </p:sp>
    </p:spTree>
    <p:extLst>
      <p:ext uri="{BB962C8B-B14F-4D97-AF65-F5344CB8AC3E}">
        <p14:creationId xmlns:p14="http://schemas.microsoft.com/office/powerpoint/2010/main" val="6781245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5C0D70E1-A67A-4073-AAFF-2350614784F9}"/>
              </a:ext>
            </a:extLst>
          </p:cNvPr>
          <p:cNvSpPr>
            <a:spLocks noGrp="1"/>
          </p:cNvSpPr>
          <p:nvPr>
            <p:ph idx="1"/>
          </p:nvPr>
        </p:nvSpPr>
        <p:spPr>
          <a:xfrm>
            <a:off x="333723" y="1306287"/>
            <a:ext cx="11560151" cy="3405921"/>
          </a:xfrm>
        </p:spPr>
        <p:txBody>
          <a:bodyPr/>
          <a:lstStyle/>
          <a:p>
            <a:r>
              <a:rPr lang="en-GB" dirty="0"/>
              <a:t>An effective leader will adapt their leadership approach depending on several factors such as the skills or competency of the team members (or ‘maturity’) and how motivated or committed the team members are to complete the task. For example, someone who has just finished school and started in their first job will need more guidance and direction, so using a Telling leadership style might be necessary. However, if a team member knew more about the job than the leader a Delegative style would be more appropriate to use. </a:t>
            </a:r>
          </a:p>
          <a:p>
            <a:r>
              <a:rPr lang="en-GB" dirty="0"/>
              <a:t>Having this flexibility lets the leader to meet each situation that arises with the leadership style that will bring out the best in their team members and give them the highest chance of success. The chart below helps to explain when a leadership style can be adapted based on the competency and commitment of the team members.</a:t>
            </a:r>
          </a:p>
        </p:txBody>
      </p:sp>
      <p:sp>
        <p:nvSpPr>
          <p:cNvPr id="4" name="Title 3">
            <a:extLst>
              <a:ext uri="{FF2B5EF4-FFF2-40B4-BE49-F238E27FC236}">
                <a16:creationId xmlns:a16="http://schemas.microsoft.com/office/drawing/2014/main" id="{1C74036D-6AA5-417B-BCBA-C152AE8C7E39}"/>
              </a:ext>
            </a:extLst>
          </p:cNvPr>
          <p:cNvSpPr>
            <a:spLocks noGrp="1"/>
          </p:cNvSpPr>
          <p:nvPr>
            <p:ph type="title"/>
          </p:nvPr>
        </p:nvSpPr>
        <p:spPr/>
        <p:txBody>
          <a:bodyPr/>
          <a:lstStyle/>
          <a:p>
            <a:r>
              <a:rPr lang="en-GB" dirty="0"/>
              <a:t>I.3.	Adapting your leadership style</a:t>
            </a:r>
          </a:p>
        </p:txBody>
      </p:sp>
    </p:spTree>
    <p:extLst>
      <p:ext uri="{BB962C8B-B14F-4D97-AF65-F5344CB8AC3E}">
        <p14:creationId xmlns:p14="http://schemas.microsoft.com/office/powerpoint/2010/main" val="37245572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6A0BD7A-25BC-48F9-BB3F-26E42651BE7E}"/>
              </a:ext>
            </a:extLst>
          </p:cNvPr>
          <p:cNvSpPr>
            <a:spLocks noGrp="1"/>
          </p:cNvSpPr>
          <p:nvPr>
            <p:ph type="title"/>
          </p:nvPr>
        </p:nvSpPr>
        <p:spPr/>
        <p:txBody>
          <a:bodyPr/>
          <a:lstStyle/>
          <a:p>
            <a:r>
              <a:rPr lang="en-GB" dirty="0"/>
              <a:t>I.3.	Adapting your leadership style (continued)</a:t>
            </a:r>
          </a:p>
        </p:txBody>
      </p:sp>
      <p:graphicFrame>
        <p:nvGraphicFramePr>
          <p:cNvPr id="4" name="Table 2">
            <a:extLst>
              <a:ext uri="{FF2B5EF4-FFF2-40B4-BE49-F238E27FC236}">
                <a16:creationId xmlns:a16="http://schemas.microsoft.com/office/drawing/2014/main" id="{C1455676-638B-468D-8C26-AB4A0469B29D}"/>
              </a:ext>
            </a:extLst>
          </p:cNvPr>
          <p:cNvGraphicFramePr>
            <a:graphicFrameLocks noGrp="1"/>
          </p:cNvGraphicFramePr>
          <p:nvPr>
            <p:extLst>
              <p:ext uri="{D42A27DB-BD31-4B8C-83A1-F6EECF244321}">
                <p14:modId xmlns:p14="http://schemas.microsoft.com/office/powerpoint/2010/main" val="3426017282"/>
              </p:ext>
            </p:extLst>
          </p:nvPr>
        </p:nvGraphicFramePr>
        <p:xfrm>
          <a:off x="386079" y="1272286"/>
          <a:ext cx="11111999" cy="4792707"/>
        </p:xfrm>
        <a:graphic>
          <a:graphicData uri="http://schemas.openxmlformats.org/drawingml/2006/table">
            <a:tbl>
              <a:tblPr firstRow="1" bandRow="1">
                <a:tableStyleId>{5C22544A-7EE6-4342-B048-85BDC9FD1C3A}</a:tableStyleId>
              </a:tblPr>
              <a:tblGrid>
                <a:gridCol w="2713529">
                  <a:extLst>
                    <a:ext uri="{9D8B030D-6E8A-4147-A177-3AD203B41FA5}">
                      <a16:colId xmlns:a16="http://schemas.microsoft.com/office/drawing/2014/main" val="3278991203"/>
                    </a:ext>
                  </a:extLst>
                </a:gridCol>
                <a:gridCol w="8398470">
                  <a:extLst>
                    <a:ext uri="{9D8B030D-6E8A-4147-A177-3AD203B41FA5}">
                      <a16:colId xmlns:a16="http://schemas.microsoft.com/office/drawing/2014/main" val="3583315584"/>
                    </a:ext>
                  </a:extLst>
                </a:gridCol>
              </a:tblGrid>
              <a:tr h="403587">
                <a:tc>
                  <a:txBody>
                    <a:bodyPr/>
                    <a:lstStyle/>
                    <a:p>
                      <a:pPr algn="ctr"/>
                      <a:r>
                        <a:rPr lang="en-GB" dirty="0">
                          <a:latin typeface="+mj-lt"/>
                        </a:rPr>
                        <a:t>Leadership Style</a:t>
                      </a:r>
                    </a:p>
                  </a:txBody>
                  <a:tcPr/>
                </a:tc>
                <a:tc>
                  <a:txBody>
                    <a:bodyPr/>
                    <a:lstStyle/>
                    <a:p>
                      <a:pPr algn="ctr"/>
                      <a:r>
                        <a:rPr lang="en-GB" dirty="0">
                          <a:latin typeface="+mj-lt"/>
                        </a:rPr>
                        <a:t>Competency and commitment levels</a:t>
                      </a:r>
                    </a:p>
                  </a:txBody>
                  <a:tcPr/>
                </a:tc>
                <a:extLst>
                  <a:ext uri="{0D108BD9-81ED-4DB2-BD59-A6C34878D82A}">
                    <a16:rowId xmlns:a16="http://schemas.microsoft.com/office/drawing/2014/main" val="2602676365"/>
                  </a:ext>
                </a:extLst>
              </a:tr>
              <a:tr h="343154">
                <a:tc>
                  <a:txBody>
                    <a:bodyPr/>
                    <a:lstStyle/>
                    <a:p>
                      <a:pPr algn="l"/>
                      <a:r>
                        <a:rPr lang="en-GB" sz="1800" b="1" dirty="0">
                          <a:latin typeface="Open Sans" panose="020B0606030504020204" pitchFamily="34" charset="0"/>
                          <a:ea typeface="Open Sans" panose="020B0606030504020204" pitchFamily="34" charset="0"/>
                          <a:cs typeface="Open Sans" panose="020B0606030504020204" pitchFamily="34" charset="0"/>
                        </a:rPr>
                        <a:t>Telling</a:t>
                      </a:r>
                    </a:p>
                    <a:p>
                      <a:pPr algn="l"/>
                      <a:r>
                        <a:rPr lang="en-GB" sz="1100" dirty="0"/>
                        <a:t>Low competence</a:t>
                      </a:r>
                    </a:p>
                    <a:p>
                      <a:pPr algn="l"/>
                      <a:r>
                        <a:rPr lang="en-GB" sz="1100" dirty="0"/>
                        <a:t>High commitment</a:t>
                      </a:r>
                    </a:p>
                  </a:txBody>
                  <a:tcPr/>
                </a:tc>
                <a:tc>
                  <a:txBody>
                    <a:bodyPr/>
                    <a:lstStyle/>
                    <a:p>
                      <a:pPr algn="l"/>
                      <a:r>
                        <a:rPr lang="en-GB" sz="1200" dirty="0"/>
                        <a:t>These are people who may not yet have the knowledge or skills required for a task, but they are very willing to finish the task. Managing these types of people might call for a more direct leadership style, where the leader tells the person what to do, how to do it and when to do it.</a:t>
                      </a:r>
                    </a:p>
                    <a:p>
                      <a:pPr algn="l"/>
                      <a:r>
                        <a:rPr lang="en-GB" sz="1200" b="1" dirty="0">
                          <a:latin typeface="Open Sans" panose="020B0606030504020204" pitchFamily="34" charset="0"/>
                          <a:ea typeface="Open Sans" panose="020B0606030504020204" pitchFamily="34" charset="0"/>
                          <a:cs typeface="Open Sans" panose="020B0606030504020204" pitchFamily="34" charset="0"/>
                        </a:rPr>
                        <a:t>Tip: The leader should try to encourage peer-to-peer learning between more experienced peers and less-experienced team members to help them develop their skills.</a:t>
                      </a:r>
                    </a:p>
                  </a:txBody>
                  <a:tcPr/>
                </a:tc>
                <a:extLst>
                  <a:ext uri="{0D108BD9-81ED-4DB2-BD59-A6C34878D82A}">
                    <a16:rowId xmlns:a16="http://schemas.microsoft.com/office/drawing/2014/main" val="926841450"/>
                  </a:ext>
                </a:extLst>
              </a:tr>
              <a:tr h="343154">
                <a:tc>
                  <a:txBody>
                    <a:bodyPr/>
                    <a:lstStyle/>
                    <a:p>
                      <a:pPr algn="l"/>
                      <a:r>
                        <a:rPr lang="en-GB" sz="1800" b="1" dirty="0">
                          <a:latin typeface="Open Sans" panose="020B0606030504020204" pitchFamily="34" charset="0"/>
                          <a:ea typeface="Open Sans" panose="020B0606030504020204" pitchFamily="34" charset="0"/>
                          <a:cs typeface="Open Sans" panose="020B0606030504020204" pitchFamily="34" charset="0"/>
                        </a:rPr>
                        <a:t>Selling</a:t>
                      </a:r>
                    </a:p>
                    <a:p>
                      <a:pPr algn="l"/>
                      <a:r>
                        <a:rPr lang="en-GB" sz="1100" dirty="0"/>
                        <a:t>Some competence</a:t>
                      </a:r>
                    </a:p>
                    <a:p>
                      <a:pPr algn="l"/>
                      <a:r>
                        <a:rPr lang="en-GB" sz="1100" dirty="0"/>
                        <a:t>Low commitment</a:t>
                      </a:r>
                    </a:p>
                  </a:txBody>
                  <a:tcPr/>
                </a:tc>
                <a:tc>
                  <a:txBody>
                    <a:bodyPr/>
                    <a:lstStyle/>
                    <a:p>
                      <a:pPr algn="l"/>
                      <a:r>
                        <a:rPr lang="en-GB" sz="1200" dirty="0"/>
                        <a:t>These are people who might have some knowledge or skills but not enough to successfully perform the task, and they are not motivated to do the task. This would call for a more democratic leadership style, where the leader listens to the team member, finds out why the person is not motivated and if there are any limitations for them. The leader can then coach the team member so that they develop the skills needed to do the tasks. </a:t>
                      </a:r>
                    </a:p>
                    <a:p>
                      <a:pPr algn="l"/>
                      <a:r>
                        <a:rPr lang="en-GB" sz="1200" b="1" dirty="0">
                          <a:latin typeface="Open Sans" panose="020B0606030504020204" pitchFamily="34" charset="0"/>
                          <a:ea typeface="Open Sans" panose="020B0606030504020204" pitchFamily="34" charset="0"/>
                          <a:cs typeface="Open Sans" panose="020B0606030504020204" pitchFamily="34" charset="0"/>
                        </a:rPr>
                        <a:t>Tip: Show commitment to the team member by recognizing their contributions to the team and supporting them in developing their skills.</a:t>
                      </a:r>
                    </a:p>
                  </a:txBody>
                  <a:tcPr/>
                </a:tc>
                <a:extLst>
                  <a:ext uri="{0D108BD9-81ED-4DB2-BD59-A6C34878D82A}">
                    <a16:rowId xmlns:a16="http://schemas.microsoft.com/office/drawing/2014/main" val="1146710819"/>
                  </a:ext>
                </a:extLst>
              </a:tr>
              <a:tr h="343154">
                <a:tc>
                  <a:txBody>
                    <a:bodyPr/>
                    <a:lstStyle/>
                    <a:p>
                      <a:pPr algn="l"/>
                      <a:r>
                        <a:rPr lang="en-GB" sz="1800" b="1" dirty="0">
                          <a:latin typeface="Open Sans" panose="020B0606030504020204" pitchFamily="34" charset="0"/>
                          <a:ea typeface="Open Sans" panose="020B0606030504020204" pitchFamily="34" charset="0"/>
                          <a:cs typeface="Open Sans" panose="020B0606030504020204" pitchFamily="34" charset="0"/>
                        </a:rPr>
                        <a:t>Participatory</a:t>
                      </a:r>
                    </a:p>
                    <a:p>
                      <a:pPr algn="l"/>
                      <a:r>
                        <a:rPr lang="en-GB" sz="1100" dirty="0"/>
                        <a:t>High competence</a:t>
                      </a:r>
                    </a:p>
                    <a:p>
                      <a:pPr algn="l"/>
                      <a:r>
                        <a:rPr lang="en-GB" sz="1100" dirty="0"/>
                        <a:t>Some commitment</a:t>
                      </a:r>
                    </a:p>
                  </a:txBody>
                  <a:tcPr/>
                </a:tc>
                <a:tc>
                  <a:txBody>
                    <a:bodyPr/>
                    <a:lstStyle/>
                    <a:p>
                      <a:pPr algn="l"/>
                      <a:r>
                        <a:rPr lang="en-GB" sz="1200" dirty="0"/>
                        <a:t>These are people who have the right knowledge or skills for the task but they are not willing to take responsibility or to do a task. In this situation, the leader isn’t worried about showing them what to do, instead they need to find out why the person is refusing and try to persuade them to cooperate. The most appropriate leadership style to use is one that supports team members and encourages participation.</a:t>
                      </a:r>
                    </a:p>
                    <a:p>
                      <a:pPr algn="l"/>
                      <a:r>
                        <a:rPr lang="en-GB" sz="1200" b="1" dirty="0">
                          <a:latin typeface="Open Sans" panose="020B0606030504020204" pitchFamily="34" charset="0"/>
                          <a:ea typeface="Open Sans" panose="020B0606030504020204" pitchFamily="34" charset="0"/>
                          <a:cs typeface="Open Sans" panose="020B0606030504020204" pitchFamily="34" charset="0"/>
                        </a:rPr>
                        <a:t>Tip: The leader should spend time listening, giving praise and making the team member feel good when they show dedication to the work. This can help the team member feel a sense of purpose in the job.</a:t>
                      </a:r>
                    </a:p>
                  </a:txBody>
                  <a:tcPr/>
                </a:tc>
                <a:extLst>
                  <a:ext uri="{0D108BD9-81ED-4DB2-BD59-A6C34878D82A}">
                    <a16:rowId xmlns:a16="http://schemas.microsoft.com/office/drawing/2014/main" val="3420376473"/>
                  </a:ext>
                </a:extLst>
              </a:tr>
              <a:tr h="343154">
                <a:tc>
                  <a:txBody>
                    <a:bodyPr/>
                    <a:lstStyle/>
                    <a:p>
                      <a:pPr algn="l"/>
                      <a:r>
                        <a:rPr lang="en-GB" sz="1800" b="1" dirty="0">
                          <a:latin typeface="Open Sans" panose="020B0606030504020204" pitchFamily="34" charset="0"/>
                          <a:ea typeface="Open Sans" panose="020B0606030504020204" pitchFamily="34" charset="0"/>
                          <a:cs typeface="Open Sans" panose="020B0606030504020204" pitchFamily="34" charset="0"/>
                        </a:rPr>
                        <a:t>Delegative</a:t>
                      </a:r>
                    </a:p>
                    <a:p>
                      <a:pPr algn="l"/>
                      <a:r>
                        <a:rPr lang="en-GB" sz="1100" dirty="0"/>
                        <a:t>High competence</a:t>
                      </a:r>
                    </a:p>
                    <a:p>
                      <a:pPr algn="l"/>
                      <a:r>
                        <a:rPr lang="en-GB" sz="1100" dirty="0"/>
                        <a:t>High commitment</a:t>
                      </a:r>
                    </a:p>
                  </a:txBody>
                  <a:tcPr/>
                </a:tc>
                <a:tc>
                  <a:txBody>
                    <a:bodyPr/>
                    <a:lstStyle/>
                    <a:p>
                      <a:pPr algn="l"/>
                      <a:r>
                        <a:rPr lang="en-GB" sz="1200" dirty="0"/>
                        <a:t>These are people who are extremely knowledgeable and skilled, sometimes more than the leader, and they have a lot of motivation. In this situation, the most appropriate leadership style is a hands-off or delegation style, where the leader let’s the team members make the decisions and work independently towards a task or goal. </a:t>
                      </a:r>
                    </a:p>
                    <a:p>
                      <a:pPr algn="l"/>
                      <a:r>
                        <a:rPr lang="en-GB" sz="1200" b="1" dirty="0">
                          <a:latin typeface="Open Sans" panose="020B0606030504020204" pitchFamily="34" charset="0"/>
                          <a:ea typeface="Open Sans" panose="020B0606030504020204" pitchFamily="34" charset="0"/>
                          <a:cs typeface="Open Sans" panose="020B0606030504020204" pitchFamily="34" charset="0"/>
                        </a:rPr>
                        <a:t>Tip: Share information about the strategic objectives and challenges of so the team member can make informed decisions and develop approaches to achieve the strategic objectives.</a:t>
                      </a:r>
                    </a:p>
                  </a:txBody>
                  <a:tcPr/>
                </a:tc>
                <a:extLst>
                  <a:ext uri="{0D108BD9-81ED-4DB2-BD59-A6C34878D82A}">
                    <a16:rowId xmlns:a16="http://schemas.microsoft.com/office/drawing/2014/main" val="3082793746"/>
                  </a:ext>
                </a:extLst>
              </a:tr>
            </a:tbl>
          </a:graphicData>
        </a:graphic>
      </p:graphicFrame>
    </p:spTree>
    <p:extLst>
      <p:ext uri="{BB962C8B-B14F-4D97-AF65-F5344CB8AC3E}">
        <p14:creationId xmlns:p14="http://schemas.microsoft.com/office/powerpoint/2010/main" val="42128196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5C0D70E1-A67A-4073-AAFF-2350614784F9}"/>
              </a:ext>
            </a:extLst>
          </p:cNvPr>
          <p:cNvSpPr>
            <a:spLocks noGrp="1"/>
          </p:cNvSpPr>
          <p:nvPr>
            <p:ph idx="1"/>
          </p:nvPr>
        </p:nvSpPr>
        <p:spPr>
          <a:xfrm>
            <a:off x="333723" y="1306287"/>
            <a:ext cx="11560151" cy="3405921"/>
          </a:xfrm>
        </p:spPr>
        <p:txBody>
          <a:bodyPr/>
          <a:lstStyle/>
          <a:p>
            <a:r>
              <a:rPr lang="en-GB" dirty="0"/>
              <a:t>Most leaders are likely to take a general approach with each team member but adapting the leadership style should be a continuous process depending on the situation. For example, if a team member is highly skilled in their job but they are faced with a problem they have never seen before. The leader should in this case recognise that this person will need more support. Knowing how to change your style of leading and when to change it requires a lot of practice to develop, but as a leader it’s an important skill to have because different situations and people require different approaches and leadership styles to bring out the best results.</a:t>
            </a:r>
          </a:p>
        </p:txBody>
      </p:sp>
      <p:sp>
        <p:nvSpPr>
          <p:cNvPr id="4" name="Title 3">
            <a:extLst>
              <a:ext uri="{FF2B5EF4-FFF2-40B4-BE49-F238E27FC236}">
                <a16:creationId xmlns:a16="http://schemas.microsoft.com/office/drawing/2014/main" id="{1C74036D-6AA5-417B-BCBA-C152AE8C7E39}"/>
              </a:ext>
            </a:extLst>
          </p:cNvPr>
          <p:cNvSpPr>
            <a:spLocks noGrp="1"/>
          </p:cNvSpPr>
          <p:nvPr>
            <p:ph type="title"/>
          </p:nvPr>
        </p:nvSpPr>
        <p:spPr/>
        <p:txBody>
          <a:bodyPr/>
          <a:lstStyle/>
          <a:p>
            <a:r>
              <a:rPr lang="en-GB" dirty="0"/>
              <a:t>I.3.	Adapting your leadership style (Continued)</a:t>
            </a:r>
          </a:p>
        </p:txBody>
      </p:sp>
    </p:spTree>
    <p:extLst>
      <p:ext uri="{BB962C8B-B14F-4D97-AF65-F5344CB8AC3E}">
        <p14:creationId xmlns:p14="http://schemas.microsoft.com/office/powerpoint/2010/main" val="18329207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B2F1E39C-3EBC-48F9-A1D2-124668135D99}"/>
              </a:ext>
            </a:extLst>
          </p:cNvPr>
          <p:cNvSpPr>
            <a:spLocks noGrp="1"/>
          </p:cNvSpPr>
          <p:nvPr>
            <p:ph idx="1"/>
          </p:nvPr>
        </p:nvSpPr>
        <p:spPr>
          <a:xfrm>
            <a:off x="333723" y="1306287"/>
            <a:ext cx="11559573" cy="2637825"/>
          </a:xfrm>
        </p:spPr>
        <p:txBody>
          <a:bodyPr/>
          <a:lstStyle/>
          <a:p>
            <a:r>
              <a:rPr lang="en-GB" dirty="0"/>
              <a:t>Your facilitator will separate the group into four small groups, one participant in each group will be given the role of a leader, who will be given a secret leadership style to play and they will be briefed on a task for the team that they will be leading. All other participants in the group will play the team. </a:t>
            </a:r>
          </a:p>
          <a:p>
            <a:r>
              <a:rPr lang="en-GB" dirty="0"/>
              <a:t>Keeping their leadership style a secret, the leaders must return to their teams and give instructions of the task they have been assigned. Leaders should engage and ensure participation by all team members. At the end of the role play, the group should discuss:</a:t>
            </a:r>
          </a:p>
        </p:txBody>
      </p:sp>
      <p:sp>
        <p:nvSpPr>
          <p:cNvPr id="4" name="Title 3">
            <a:extLst>
              <a:ext uri="{FF2B5EF4-FFF2-40B4-BE49-F238E27FC236}">
                <a16:creationId xmlns:a16="http://schemas.microsoft.com/office/drawing/2014/main" id="{0341339E-BDC0-428C-A3F8-D8805CBF91C3}"/>
              </a:ext>
            </a:extLst>
          </p:cNvPr>
          <p:cNvSpPr>
            <a:spLocks noGrp="1"/>
          </p:cNvSpPr>
          <p:nvPr>
            <p:ph type="title"/>
          </p:nvPr>
        </p:nvSpPr>
        <p:spPr/>
        <p:txBody>
          <a:bodyPr/>
          <a:lstStyle/>
          <a:p>
            <a:r>
              <a:rPr lang="en-GB" dirty="0"/>
              <a:t>Role Play - Leadership skills to managing a team</a:t>
            </a:r>
          </a:p>
        </p:txBody>
      </p:sp>
      <p:pic>
        <p:nvPicPr>
          <p:cNvPr id="6" name="Picture 5" descr="Icon&#10;&#10;Description automatically generated">
            <a:extLst>
              <a:ext uri="{FF2B5EF4-FFF2-40B4-BE49-F238E27FC236}">
                <a16:creationId xmlns:a16="http://schemas.microsoft.com/office/drawing/2014/main" id="{0E9F6E68-310D-401B-896A-ED6F7FFD999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5982" y="4964040"/>
            <a:ext cx="565429" cy="565429"/>
          </a:xfrm>
          <a:prstGeom prst="rect">
            <a:avLst/>
          </a:prstGeom>
        </p:spPr>
      </p:pic>
      <p:pic>
        <p:nvPicPr>
          <p:cNvPr id="7" name="Picture 6">
            <a:extLst>
              <a:ext uri="{FF2B5EF4-FFF2-40B4-BE49-F238E27FC236}">
                <a16:creationId xmlns:a16="http://schemas.microsoft.com/office/drawing/2014/main" id="{30DBACEB-960E-49E6-837D-E47999C6A4B1}"/>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405982" y="4194754"/>
            <a:ext cx="565429" cy="565429"/>
          </a:xfrm>
          <a:prstGeom prst="rect">
            <a:avLst/>
          </a:prstGeom>
        </p:spPr>
      </p:pic>
      <p:sp>
        <p:nvSpPr>
          <p:cNvPr id="8" name="TextBox 7">
            <a:extLst>
              <a:ext uri="{FF2B5EF4-FFF2-40B4-BE49-F238E27FC236}">
                <a16:creationId xmlns:a16="http://schemas.microsoft.com/office/drawing/2014/main" id="{8FED85E2-DF6D-4EBE-90F6-43A9C143EAC7}"/>
              </a:ext>
            </a:extLst>
          </p:cNvPr>
          <p:cNvSpPr txBox="1"/>
          <p:nvPr/>
        </p:nvSpPr>
        <p:spPr>
          <a:xfrm>
            <a:off x="1512802" y="4169137"/>
            <a:ext cx="7399550" cy="463588"/>
          </a:xfrm>
          <a:prstGeom prst="rect">
            <a:avLst/>
          </a:prstGeom>
          <a:noFill/>
        </p:spPr>
        <p:txBody>
          <a:bodyPr wrap="square" rtlCol="0" anchor="ctr">
            <a:spAutoFit/>
          </a:bodyPr>
          <a:lstStyle/>
          <a:p>
            <a:pPr>
              <a:lnSpc>
                <a:spcPct val="150000"/>
              </a:lnSpc>
            </a:pPr>
            <a:r>
              <a:rPr lang="en-GB" b="1" dirty="0">
                <a:latin typeface="Open Sans" panose="020B0606030504020204" pitchFamily="34" charset="0"/>
                <a:ea typeface="Open Sans" panose="020B0606030504020204" pitchFamily="34" charset="0"/>
                <a:cs typeface="Open Sans" panose="020B0606030504020204" pitchFamily="34" charset="0"/>
              </a:rPr>
              <a:t>What are the advantages and disadvantages of the style?</a:t>
            </a:r>
          </a:p>
        </p:txBody>
      </p:sp>
      <p:pic>
        <p:nvPicPr>
          <p:cNvPr id="10" name="Picture 9">
            <a:extLst>
              <a:ext uri="{FF2B5EF4-FFF2-40B4-BE49-F238E27FC236}">
                <a16:creationId xmlns:a16="http://schemas.microsoft.com/office/drawing/2014/main" id="{5756C50B-3138-45FA-80FC-C4B5797552CA}"/>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405983" y="5733326"/>
            <a:ext cx="565429" cy="565429"/>
          </a:xfrm>
          <a:prstGeom prst="rect">
            <a:avLst/>
          </a:prstGeom>
        </p:spPr>
      </p:pic>
      <p:sp>
        <p:nvSpPr>
          <p:cNvPr id="12" name="TextBox 11">
            <a:extLst>
              <a:ext uri="{FF2B5EF4-FFF2-40B4-BE49-F238E27FC236}">
                <a16:creationId xmlns:a16="http://schemas.microsoft.com/office/drawing/2014/main" id="{55E3CCAD-B52E-4807-9D34-623A92AC70D6}"/>
              </a:ext>
            </a:extLst>
          </p:cNvPr>
          <p:cNvSpPr txBox="1"/>
          <p:nvPr/>
        </p:nvSpPr>
        <p:spPr>
          <a:xfrm>
            <a:off x="1512802" y="4998193"/>
            <a:ext cx="7399550" cy="463588"/>
          </a:xfrm>
          <a:prstGeom prst="rect">
            <a:avLst/>
          </a:prstGeom>
          <a:noFill/>
        </p:spPr>
        <p:txBody>
          <a:bodyPr wrap="square" rtlCol="0" anchor="ctr">
            <a:spAutoFit/>
          </a:bodyPr>
          <a:lstStyle/>
          <a:p>
            <a:pPr>
              <a:lnSpc>
                <a:spcPct val="150000"/>
              </a:lnSpc>
            </a:pPr>
            <a:r>
              <a:rPr lang="en-GB" b="1" dirty="0">
                <a:latin typeface="Open Sans" panose="020B0606030504020204" pitchFamily="34" charset="0"/>
                <a:ea typeface="Open Sans" panose="020B0606030504020204" pitchFamily="34" charset="0"/>
                <a:cs typeface="Open Sans" panose="020B0606030504020204" pitchFamily="34" charset="0"/>
              </a:rPr>
              <a:t>Which kind of situation or team member does it suit best?</a:t>
            </a:r>
          </a:p>
        </p:txBody>
      </p:sp>
      <p:sp>
        <p:nvSpPr>
          <p:cNvPr id="13" name="TextBox 12">
            <a:extLst>
              <a:ext uri="{FF2B5EF4-FFF2-40B4-BE49-F238E27FC236}">
                <a16:creationId xmlns:a16="http://schemas.microsoft.com/office/drawing/2014/main" id="{18CDFF66-2FEE-4793-BEEA-0AC67D84D883}"/>
              </a:ext>
            </a:extLst>
          </p:cNvPr>
          <p:cNvSpPr txBox="1"/>
          <p:nvPr/>
        </p:nvSpPr>
        <p:spPr>
          <a:xfrm>
            <a:off x="1512802" y="5750797"/>
            <a:ext cx="7399550" cy="463588"/>
          </a:xfrm>
          <a:prstGeom prst="rect">
            <a:avLst/>
          </a:prstGeom>
          <a:noFill/>
        </p:spPr>
        <p:txBody>
          <a:bodyPr wrap="square" rtlCol="0" anchor="ctr">
            <a:spAutoFit/>
          </a:bodyPr>
          <a:lstStyle/>
          <a:p>
            <a:pPr>
              <a:lnSpc>
                <a:spcPct val="150000"/>
              </a:lnSpc>
            </a:pPr>
            <a:r>
              <a:rPr lang="en-GB" b="1" dirty="0">
                <a:latin typeface="Open Sans" panose="020B0606030504020204" pitchFamily="34" charset="0"/>
                <a:ea typeface="Open Sans" panose="020B0606030504020204" pitchFamily="34" charset="0"/>
                <a:cs typeface="Open Sans" panose="020B0606030504020204" pitchFamily="34" charset="0"/>
              </a:rPr>
              <a:t>What are the does and don’ts of this style?</a:t>
            </a:r>
          </a:p>
        </p:txBody>
      </p:sp>
    </p:spTree>
    <p:extLst>
      <p:ext uri="{BB962C8B-B14F-4D97-AF65-F5344CB8AC3E}">
        <p14:creationId xmlns:p14="http://schemas.microsoft.com/office/powerpoint/2010/main" val="32745396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DC633001-61E9-4D68-B512-B6848DDCC322}"/>
              </a:ext>
            </a:extLst>
          </p:cNvPr>
          <p:cNvSpPr>
            <a:spLocks noGrp="1"/>
          </p:cNvSpPr>
          <p:nvPr>
            <p:ph idx="1"/>
          </p:nvPr>
        </p:nvSpPr>
        <p:spPr>
          <a:xfrm>
            <a:off x="333723" y="1306287"/>
            <a:ext cx="11560151" cy="4198402"/>
          </a:xfrm>
        </p:spPr>
        <p:txBody>
          <a:bodyPr>
            <a:normAutofit/>
          </a:bodyPr>
          <a:lstStyle/>
          <a:p>
            <a:r>
              <a:rPr lang="en-GB" dirty="0"/>
              <a:t>In the previous session we looked at the different approaches to leadership, in order to be an effective leader that adapts to the situation there are qualities and characteristics that need to be developed, including:</a:t>
            </a:r>
          </a:p>
          <a:p>
            <a:pPr marL="285750" indent="-285750">
              <a:buFont typeface="Arial" panose="020B0604020202020204" pitchFamily="34" charset="0"/>
              <a:buChar char="•"/>
            </a:pPr>
            <a:r>
              <a:rPr lang="en-GB" dirty="0"/>
              <a:t>Flexibility</a:t>
            </a:r>
          </a:p>
          <a:p>
            <a:pPr marL="285750" indent="-285750">
              <a:buFont typeface="Arial" panose="020B0604020202020204" pitchFamily="34" charset="0"/>
              <a:buChar char="•"/>
            </a:pPr>
            <a:r>
              <a:rPr lang="en-GB" dirty="0"/>
              <a:t>Active Listening</a:t>
            </a:r>
          </a:p>
          <a:p>
            <a:pPr marL="285750" indent="-285750">
              <a:buFont typeface="Arial" panose="020B0604020202020204" pitchFamily="34" charset="0"/>
              <a:buChar char="•"/>
            </a:pPr>
            <a:r>
              <a:rPr lang="en-GB" dirty="0"/>
              <a:t>Clear vision</a:t>
            </a:r>
          </a:p>
          <a:p>
            <a:pPr marL="285750" indent="-285750">
              <a:buFont typeface="Arial" panose="020B0604020202020204" pitchFamily="34" charset="0"/>
              <a:buChar char="•"/>
            </a:pPr>
            <a:r>
              <a:rPr lang="en-GB" dirty="0"/>
              <a:t>Encourage participation</a:t>
            </a:r>
          </a:p>
          <a:p>
            <a:pPr marL="285750" indent="-285750">
              <a:buFont typeface="Arial" panose="020B0604020202020204" pitchFamily="34" charset="0"/>
              <a:buChar char="•"/>
            </a:pPr>
            <a:r>
              <a:rPr lang="en-GB" dirty="0"/>
              <a:t>Delegate tasks</a:t>
            </a:r>
          </a:p>
          <a:p>
            <a:pPr marL="285750" indent="-285750">
              <a:buFont typeface="Arial" panose="020B0604020202020204" pitchFamily="34" charset="0"/>
              <a:buChar char="•"/>
            </a:pPr>
            <a:r>
              <a:rPr lang="en-GB" dirty="0"/>
              <a:t>Coaching skills</a:t>
            </a:r>
          </a:p>
        </p:txBody>
      </p:sp>
      <p:sp>
        <p:nvSpPr>
          <p:cNvPr id="4" name="Title 3">
            <a:extLst>
              <a:ext uri="{FF2B5EF4-FFF2-40B4-BE49-F238E27FC236}">
                <a16:creationId xmlns:a16="http://schemas.microsoft.com/office/drawing/2014/main" id="{9EABCCB1-9A43-4181-A2CE-21D4BFE0137D}"/>
              </a:ext>
            </a:extLst>
          </p:cNvPr>
          <p:cNvSpPr>
            <a:spLocks noGrp="1"/>
          </p:cNvSpPr>
          <p:nvPr>
            <p:ph type="title"/>
          </p:nvPr>
        </p:nvSpPr>
        <p:spPr/>
        <p:txBody>
          <a:bodyPr/>
          <a:lstStyle/>
          <a:p>
            <a:r>
              <a:rPr lang="en-GB" dirty="0"/>
              <a:t>I.4.	Qualities of an effective leader</a:t>
            </a:r>
          </a:p>
        </p:txBody>
      </p:sp>
    </p:spTree>
    <p:extLst>
      <p:ext uri="{BB962C8B-B14F-4D97-AF65-F5344CB8AC3E}">
        <p14:creationId xmlns:p14="http://schemas.microsoft.com/office/powerpoint/2010/main" val="18853519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9455E56-39EF-425B-9CD8-29595BE23E70}"/>
              </a:ext>
            </a:extLst>
          </p:cNvPr>
          <p:cNvSpPr>
            <a:spLocks noGrp="1"/>
          </p:cNvSpPr>
          <p:nvPr>
            <p:ph type="title"/>
          </p:nvPr>
        </p:nvSpPr>
        <p:spPr/>
        <p:txBody>
          <a:bodyPr/>
          <a:lstStyle/>
          <a:p>
            <a:r>
              <a:rPr lang="en-GB"/>
              <a:t>Session I Summary</a:t>
            </a:r>
            <a:endParaRPr lang="en-GB" dirty="0"/>
          </a:p>
        </p:txBody>
      </p:sp>
      <p:pic>
        <p:nvPicPr>
          <p:cNvPr id="3" name="Picture 2" descr="Text&#10;&#10;Description automatically generated">
            <a:extLst>
              <a:ext uri="{FF2B5EF4-FFF2-40B4-BE49-F238E27FC236}">
                <a16:creationId xmlns:a16="http://schemas.microsoft.com/office/drawing/2014/main" id="{4195F345-8F8F-409D-9571-B1E7AEBD90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7425" y="1558967"/>
            <a:ext cx="3694104" cy="2420030"/>
          </a:xfrm>
          <a:prstGeom prst="rect">
            <a:avLst/>
          </a:prstGeom>
        </p:spPr>
      </p:pic>
      <p:pic>
        <p:nvPicPr>
          <p:cNvPr id="6" name="Picture 5" descr="Graphical user interface, text&#10;&#10;Description automatically generated">
            <a:extLst>
              <a:ext uri="{FF2B5EF4-FFF2-40B4-BE49-F238E27FC236}">
                <a16:creationId xmlns:a16="http://schemas.microsoft.com/office/drawing/2014/main" id="{45D54FD2-727A-440B-946E-5580EE0AC96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85428" y="1558967"/>
            <a:ext cx="3772399" cy="2448501"/>
          </a:xfrm>
          <a:prstGeom prst="rect">
            <a:avLst/>
          </a:prstGeom>
        </p:spPr>
      </p:pic>
      <p:pic>
        <p:nvPicPr>
          <p:cNvPr id="8" name="Picture 7" descr="Graphical user interface&#10;&#10;Description automatically generated">
            <a:extLst>
              <a:ext uri="{FF2B5EF4-FFF2-40B4-BE49-F238E27FC236}">
                <a16:creationId xmlns:a16="http://schemas.microsoft.com/office/drawing/2014/main" id="{334A10D8-CCAF-49BC-B7D1-F4ABB89513D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29992" y="1551849"/>
            <a:ext cx="3694105" cy="2427148"/>
          </a:xfrm>
          <a:prstGeom prst="rect">
            <a:avLst/>
          </a:prstGeom>
        </p:spPr>
      </p:pic>
    </p:spTree>
    <p:extLst>
      <p:ext uri="{BB962C8B-B14F-4D97-AF65-F5344CB8AC3E}">
        <p14:creationId xmlns:p14="http://schemas.microsoft.com/office/powerpoint/2010/main" val="796280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7ECF6986-E22A-4BE8-ABC9-CFA35E6CE689}"/>
              </a:ext>
            </a:extLst>
          </p:cNvPr>
          <p:cNvSpPr>
            <a:spLocks noGrp="1"/>
          </p:cNvSpPr>
          <p:nvPr>
            <p:ph type="ctrTitle"/>
          </p:nvPr>
        </p:nvSpPr>
        <p:spPr>
          <a:xfrm>
            <a:off x="350321" y="2235200"/>
            <a:ext cx="11554691" cy="2387600"/>
          </a:xfrm>
        </p:spPr>
        <p:txBody>
          <a:bodyPr>
            <a:normAutofit fontScale="90000"/>
          </a:bodyPr>
          <a:lstStyle/>
          <a:p>
            <a:pPr>
              <a:lnSpc>
                <a:spcPct val="120000"/>
              </a:lnSpc>
            </a:pPr>
            <a:r>
              <a:rPr lang="en-GB" sz="4000" dirty="0">
                <a:latin typeface="Montserrat Black" panose="00000A00000000000000" pitchFamily="2" charset="0"/>
              </a:rPr>
              <a:t>Module 2</a:t>
            </a:r>
            <a:br>
              <a:rPr lang="en-GB" sz="4000" dirty="0"/>
            </a:br>
            <a:r>
              <a:rPr lang="en-GB" sz="4000" dirty="0"/>
              <a:t>Effective leadership training for supervisors and team leaders</a:t>
            </a:r>
            <a:br>
              <a:rPr lang="en-GB" sz="4000" dirty="0"/>
            </a:br>
            <a:r>
              <a:rPr lang="en-GB" sz="4000" dirty="0">
                <a:latin typeface="Montserrat Thin" panose="00000300000000000000" pitchFamily="2" charset="0"/>
              </a:rPr>
              <a:t>Rapid sessions</a:t>
            </a:r>
          </a:p>
        </p:txBody>
      </p:sp>
    </p:spTree>
    <p:extLst>
      <p:ext uri="{BB962C8B-B14F-4D97-AF65-F5344CB8AC3E}">
        <p14:creationId xmlns:p14="http://schemas.microsoft.com/office/powerpoint/2010/main" val="9998593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4EFEDE1-F22A-4F1E-9E57-DCD2D6C9622F}"/>
              </a:ext>
            </a:extLst>
          </p:cNvPr>
          <p:cNvSpPr>
            <a:spLocks noGrp="1"/>
          </p:cNvSpPr>
          <p:nvPr>
            <p:ph type="title"/>
          </p:nvPr>
        </p:nvSpPr>
        <p:spPr>
          <a:xfrm>
            <a:off x="333724" y="0"/>
            <a:ext cx="10778276" cy="2694432"/>
          </a:xfrm>
        </p:spPr>
        <p:txBody>
          <a:bodyPr/>
          <a:lstStyle/>
          <a:p>
            <a:r>
              <a:rPr lang="en-GB" dirty="0">
                <a:solidFill>
                  <a:schemeClr val="bg1"/>
                </a:solidFill>
                <a:highlight>
                  <a:srgbClr val="FF0000"/>
                </a:highlight>
                <a:latin typeface="Montserrat Black" panose="00000A00000000000000" pitchFamily="2" charset="0"/>
              </a:rPr>
              <a:t>Session II</a:t>
            </a:r>
            <a:br>
              <a:rPr lang="en-GB" dirty="0">
                <a:solidFill>
                  <a:schemeClr val="bg1"/>
                </a:solidFill>
                <a:highlight>
                  <a:srgbClr val="FF0000"/>
                </a:highlight>
                <a:latin typeface="Montserrat Black" panose="00000A00000000000000" pitchFamily="2" charset="0"/>
              </a:rPr>
            </a:br>
            <a:br>
              <a:rPr lang="en-GB" dirty="0">
                <a:solidFill>
                  <a:srgbClr val="011E41"/>
                </a:solidFill>
                <a:latin typeface="Montserrat Black" panose="00000A00000000000000" pitchFamily="2" charset="0"/>
              </a:rPr>
            </a:br>
            <a:r>
              <a:rPr lang="en-GB" dirty="0">
                <a:solidFill>
                  <a:srgbClr val="011E41"/>
                </a:solidFill>
                <a:latin typeface="Montserrat Black" panose="00000A00000000000000" pitchFamily="2" charset="0"/>
              </a:rPr>
              <a:t>Managing a Team</a:t>
            </a:r>
          </a:p>
        </p:txBody>
      </p:sp>
      <p:sp>
        <p:nvSpPr>
          <p:cNvPr id="4" name="Content Placeholder 5">
            <a:extLst>
              <a:ext uri="{FF2B5EF4-FFF2-40B4-BE49-F238E27FC236}">
                <a16:creationId xmlns:a16="http://schemas.microsoft.com/office/drawing/2014/main" id="{73DFCB11-4B65-4D71-8A1D-0F329732BF07}"/>
              </a:ext>
            </a:extLst>
          </p:cNvPr>
          <p:cNvSpPr>
            <a:spLocks noGrp="1"/>
          </p:cNvSpPr>
          <p:nvPr>
            <p:ph idx="1"/>
          </p:nvPr>
        </p:nvSpPr>
        <p:spPr>
          <a:xfrm>
            <a:off x="333723" y="2462784"/>
            <a:ext cx="11560151" cy="3664362"/>
          </a:xfrm>
        </p:spPr>
        <p:txBody>
          <a:bodyPr/>
          <a:lstStyle/>
          <a:p>
            <a:r>
              <a:rPr lang="en-GB" dirty="0"/>
              <a:t>Team performance, productivity and overall success often depends on how effective the leader is in managing their team. This session will cover the general responsibilities of team managers including how to plan, organise and monitor performance and productivity to make sure you’re on the right track. This session will also give details on how leaders can motivate their team, delegate tasks, resolve conflict and create a positive working environment.</a:t>
            </a:r>
          </a:p>
        </p:txBody>
      </p:sp>
    </p:spTree>
    <p:extLst>
      <p:ext uri="{BB962C8B-B14F-4D97-AF65-F5344CB8AC3E}">
        <p14:creationId xmlns:p14="http://schemas.microsoft.com/office/powerpoint/2010/main" val="31037037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FD937EE-FF4A-4A9A-88A3-976F8E45D6B5}"/>
              </a:ext>
            </a:extLst>
          </p:cNvPr>
          <p:cNvSpPr>
            <a:spLocks noGrp="1"/>
          </p:cNvSpPr>
          <p:nvPr>
            <p:ph type="title"/>
          </p:nvPr>
        </p:nvSpPr>
        <p:spPr/>
        <p:txBody>
          <a:bodyPr>
            <a:normAutofit/>
          </a:bodyPr>
          <a:lstStyle/>
          <a:p>
            <a:r>
              <a:rPr lang="en-GB" sz="2800" dirty="0"/>
              <a:t>Session II – Learning Objectives</a:t>
            </a:r>
          </a:p>
        </p:txBody>
      </p:sp>
      <p:pic>
        <p:nvPicPr>
          <p:cNvPr id="7" name="Picture 6">
            <a:extLst>
              <a:ext uri="{FF2B5EF4-FFF2-40B4-BE49-F238E27FC236}">
                <a16:creationId xmlns:a16="http://schemas.microsoft.com/office/drawing/2014/main" id="{9C346EE7-F5A1-40C4-AE97-7EA30D9279D6}"/>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85910" y="1929246"/>
            <a:ext cx="10262634" cy="4448852"/>
          </a:xfrm>
          <a:prstGeom prst="rect">
            <a:avLst/>
          </a:prstGeom>
        </p:spPr>
      </p:pic>
      <p:sp>
        <p:nvSpPr>
          <p:cNvPr id="4" name="TextBox 3">
            <a:extLst>
              <a:ext uri="{FF2B5EF4-FFF2-40B4-BE49-F238E27FC236}">
                <a16:creationId xmlns:a16="http://schemas.microsoft.com/office/drawing/2014/main" id="{DBA1A512-DE7E-46EA-960C-6FDA75699BA3}"/>
              </a:ext>
            </a:extLst>
          </p:cNvPr>
          <p:cNvSpPr txBox="1"/>
          <p:nvPr/>
        </p:nvSpPr>
        <p:spPr>
          <a:xfrm>
            <a:off x="350502" y="1213283"/>
            <a:ext cx="11841498" cy="461665"/>
          </a:xfrm>
          <a:prstGeom prst="rect">
            <a:avLst/>
          </a:prstGeom>
          <a:noFill/>
        </p:spPr>
        <p:txBody>
          <a:bodyPr wrap="square">
            <a:spAutoFit/>
          </a:bodyPr>
          <a:lstStyle/>
          <a:p>
            <a:r>
              <a:rPr lang="en-GB" sz="2400" dirty="0"/>
              <a:t>After completing this session, participants will be able to:</a:t>
            </a:r>
          </a:p>
        </p:txBody>
      </p:sp>
    </p:spTree>
    <p:extLst>
      <p:ext uri="{BB962C8B-B14F-4D97-AF65-F5344CB8AC3E}">
        <p14:creationId xmlns:p14="http://schemas.microsoft.com/office/powerpoint/2010/main" val="27862803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846B2901-ED44-443D-AFAB-FE3FE64FE9C2}"/>
              </a:ext>
            </a:extLst>
          </p:cNvPr>
          <p:cNvSpPr>
            <a:spLocks noGrp="1"/>
          </p:cNvSpPr>
          <p:nvPr>
            <p:ph idx="1"/>
          </p:nvPr>
        </p:nvSpPr>
        <p:spPr/>
        <p:txBody>
          <a:bodyPr/>
          <a:lstStyle/>
          <a:p>
            <a:r>
              <a:rPr lang="en-GB" dirty="0"/>
              <a:t>There are three main functions of a leader to make sure that the goals and objectives are being accomplished successfully. These functions are planning, organising, and monitoring. We’ll go through the definition of each function and the steps that leaders need to take for each.</a:t>
            </a:r>
          </a:p>
          <a:p>
            <a:pPr marL="285750" indent="-285750">
              <a:buFont typeface="Arial" panose="020B0604020202020204" pitchFamily="34" charset="0"/>
              <a:buChar char="•"/>
            </a:pPr>
            <a:r>
              <a:rPr lang="en-GB" dirty="0"/>
              <a:t>Planning – slide 23</a:t>
            </a:r>
          </a:p>
          <a:p>
            <a:pPr marL="285750" indent="-285750">
              <a:buFont typeface="Arial" panose="020B0604020202020204" pitchFamily="34" charset="0"/>
              <a:buChar char="•"/>
            </a:pPr>
            <a:r>
              <a:rPr lang="en-GB" dirty="0"/>
              <a:t>Organising – slide 24</a:t>
            </a:r>
          </a:p>
          <a:p>
            <a:pPr marL="285750" indent="-285750">
              <a:buFont typeface="Arial" panose="020B0604020202020204" pitchFamily="34" charset="0"/>
              <a:buChar char="•"/>
            </a:pPr>
            <a:r>
              <a:rPr lang="en-GB" dirty="0"/>
              <a:t>Monitoring – slide 25</a:t>
            </a:r>
          </a:p>
        </p:txBody>
      </p:sp>
      <p:sp>
        <p:nvSpPr>
          <p:cNvPr id="4" name="Title 3">
            <a:extLst>
              <a:ext uri="{FF2B5EF4-FFF2-40B4-BE49-F238E27FC236}">
                <a16:creationId xmlns:a16="http://schemas.microsoft.com/office/drawing/2014/main" id="{7473FECD-2B00-47FC-9FDE-927833414F94}"/>
              </a:ext>
            </a:extLst>
          </p:cNvPr>
          <p:cNvSpPr>
            <a:spLocks noGrp="1"/>
          </p:cNvSpPr>
          <p:nvPr>
            <p:ph type="title"/>
          </p:nvPr>
        </p:nvSpPr>
        <p:spPr/>
        <p:txBody>
          <a:bodyPr/>
          <a:lstStyle/>
          <a:p>
            <a:r>
              <a:rPr lang="en-GB" dirty="0"/>
              <a:t>II.1.	Functions of a leader</a:t>
            </a:r>
          </a:p>
        </p:txBody>
      </p:sp>
    </p:spTree>
    <p:extLst>
      <p:ext uri="{BB962C8B-B14F-4D97-AF65-F5344CB8AC3E}">
        <p14:creationId xmlns:p14="http://schemas.microsoft.com/office/powerpoint/2010/main" val="30704017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E755A99-D96A-45D1-8783-63076C1888DC}"/>
              </a:ext>
            </a:extLst>
          </p:cNvPr>
          <p:cNvSpPr>
            <a:spLocks noGrp="1"/>
          </p:cNvSpPr>
          <p:nvPr>
            <p:ph idx="1"/>
          </p:nvPr>
        </p:nvSpPr>
        <p:spPr/>
        <p:txBody>
          <a:bodyPr>
            <a:normAutofit/>
          </a:bodyPr>
          <a:lstStyle/>
          <a:p>
            <a:r>
              <a:rPr lang="en-GB" b="1" dirty="0">
                <a:latin typeface="Open Sans" panose="020B0606030504020204" pitchFamily="34" charset="0"/>
              </a:rPr>
              <a:t>Planning</a:t>
            </a:r>
          </a:p>
          <a:p>
            <a:r>
              <a:rPr lang="en-GB" dirty="0"/>
              <a:t>One of the key responsibilities of a leader is planning. This is the process of thinking about and organising the activities needed to achieve a desired goal. There are many phases to planning, and guidelines for carrying them out as effectively as possible. The typical phases in planning include:</a:t>
            </a:r>
          </a:p>
          <a:p>
            <a:pPr marL="285750" indent="-285750">
              <a:buFont typeface="Arial" panose="020B0604020202020204" pitchFamily="34" charset="0"/>
              <a:buChar char="•"/>
            </a:pPr>
            <a:r>
              <a:rPr lang="en-GB" dirty="0"/>
              <a:t>Setting achievable goals</a:t>
            </a:r>
          </a:p>
          <a:p>
            <a:pPr marL="285750" indent="-285750">
              <a:buFont typeface="Arial" panose="020B0604020202020204" pitchFamily="34" charset="0"/>
              <a:buChar char="•"/>
            </a:pPr>
            <a:r>
              <a:rPr lang="en-GB" dirty="0"/>
              <a:t>Setting objectives to reach the goals</a:t>
            </a:r>
          </a:p>
          <a:p>
            <a:pPr marL="285750" indent="-285750">
              <a:buFont typeface="Arial" panose="020B0604020202020204" pitchFamily="34" charset="0"/>
              <a:buChar char="•"/>
            </a:pPr>
            <a:r>
              <a:rPr lang="en-GB" dirty="0"/>
              <a:t>Assigning responsibilities within the team and a timeline for achieving the goals</a:t>
            </a:r>
          </a:p>
          <a:p>
            <a:pPr marL="285750" indent="-285750">
              <a:buFont typeface="Arial" panose="020B0604020202020204" pitchFamily="34" charset="0"/>
              <a:buChar char="•"/>
            </a:pPr>
            <a:r>
              <a:rPr lang="en-GB" dirty="0"/>
              <a:t>Communicating this plan to relevant people</a:t>
            </a:r>
          </a:p>
          <a:p>
            <a:pPr marL="285750" indent="-285750">
              <a:buFont typeface="Arial" panose="020B0604020202020204" pitchFamily="34" charset="0"/>
              <a:buChar char="•"/>
            </a:pPr>
            <a:r>
              <a:rPr lang="en-GB" dirty="0"/>
              <a:t>Acknowledging successes</a:t>
            </a:r>
          </a:p>
        </p:txBody>
      </p:sp>
      <p:sp>
        <p:nvSpPr>
          <p:cNvPr id="3" name="Title 2">
            <a:extLst>
              <a:ext uri="{FF2B5EF4-FFF2-40B4-BE49-F238E27FC236}">
                <a16:creationId xmlns:a16="http://schemas.microsoft.com/office/drawing/2014/main" id="{9EDFB23B-4BC5-4181-BA4E-03B82D0E4E89}"/>
              </a:ext>
            </a:extLst>
          </p:cNvPr>
          <p:cNvSpPr>
            <a:spLocks noGrp="1"/>
          </p:cNvSpPr>
          <p:nvPr>
            <p:ph type="title"/>
          </p:nvPr>
        </p:nvSpPr>
        <p:spPr/>
        <p:txBody>
          <a:bodyPr/>
          <a:lstStyle/>
          <a:p>
            <a:r>
              <a:rPr lang="en-GB" dirty="0"/>
              <a:t>II.1.	Functions of a leader (continued)</a:t>
            </a:r>
          </a:p>
        </p:txBody>
      </p:sp>
    </p:spTree>
    <p:extLst>
      <p:ext uri="{BB962C8B-B14F-4D97-AF65-F5344CB8AC3E}">
        <p14:creationId xmlns:p14="http://schemas.microsoft.com/office/powerpoint/2010/main" val="31731247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6C8AB27-754B-4F56-993B-A85CA58AEFCE}"/>
              </a:ext>
            </a:extLst>
          </p:cNvPr>
          <p:cNvSpPr>
            <a:spLocks noGrp="1"/>
          </p:cNvSpPr>
          <p:nvPr>
            <p:ph idx="1"/>
          </p:nvPr>
        </p:nvSpPr>
        <p:spPr/>
        <p:txBody>
          <a:bodyPr>
            <a:normAutofit/>
          </a:bodyPr>
          <a:lstStyle/>
          <a:p>
            <a:r>
              <a:rPr lang="en-GB" b="1" dirty="0">
                <a:latin typeface="Open Sans" panose="020B0606030504020204" pitchFamily="34" charset="0"/>
              </a:rPr>
              <a:t>Organising</a:t>
            </a:r>
          </a:p>
          <a:p>
            <a:r>
              <a:rPr lang="en-GB" dirty="0"/>
              <a:t>Once a plan has been created, leaders can start to organise. Organising involves assigning tasks, delegating responsibilities, and allocating materials and resources within the team. Before a plan can be implemented, leaders first need to coordinate team members, resources, and activities to achieve the goals set out in the plan. There are five steps that leaders need to take to ensure that organising is as efficient as possible: </a:t>
            </a:r>
          </a:p>
          <a:p>
            <a:pPr marL="285750" indent="-285750">
              <a:buFont typeface="Arial" panose="020B0604020202020204" pitchFamily="34" charset="0"/>
              <a:buChar char="•"/>
            </a:pPr>
            <a:r>
              <a:rPr lang="en-GB" dirty="0"/>
              <a:t>Reflecting on plans and objectives</a:t>
            </a:r>
          </a:p>
          <a:p>
            <a:pPr marL="285750" indent="-285750">
              <a:buFont typeface="Arial" panose="020B0604020202020204" pitchFamily="34" charset="0"/>
              <a:buChar char="•"/>
            </a:pPr>
            <a:r>
              <a:rPr lang="en-GB" dirty="0"/>
              <a:t>Determining key activities</a:t>
            </a:r>
          </a:p>
          <a:p>
            <a:pPr marL="285750" indent="-285750">
              <a:buFont typeface="Arial" panose="020B0604020202020204" pitchFamily="34" charset="0"/>
              <a:buChar char="•"/>
            </a:pPr>
            <a:r>
              <a:rPr lang="en-GB" dirty="0"/>
              <a:t>Dividing the key activities into sub-activities</a:t>
            </a:r>
          </a:p>
          <a:p>
            <a:pPr marL="285750" indent="-285750">
              <a:buFont typeface="Arial" panose="020B0604020202020204" pitchFamily="34" charset="0"/>
              <a:buChar char="•"/>
            </a:pPr>
            <a:r>
              <a:rPr lang="en-GB" dirty="0"/>
              <a:t>Assigning work and resources for the sub-activities</a:t>
            </a:r>
          </a:p>
          <a:p>
            <a:pPr marL="285750" indent="-285750">
              <a:buFont typeface="Arial" panose="020B0604020202020204" pitchFamily="34" charset="0"/>
              <a:buChar char="•"/>
            </a:pPr>
            <a:r>
              <a:rPr lang="en-GB" dirty="0"/>
              <a:t>Evaluating results</a:t>
            </a:r>
          </a:p>
        </p:txBody>
      </p:sp>
      <p:sp>
        <p:nvSpPr>
          <p:cNvPr id="3" name="Title 2">
            <a:extLst>
              <a:ext uri="{FF2B5EF4-FFF2-40B4-BE49-F238E27FC236}">
                <a16:creationId xmlns:a16="http://schemas.microsoft.com/office/drawing/2014/main" id="{C5C9FC21-5331-4F67-8A14-D8882F59E27D}"/>
              </a:ext>
            </a:extLst>
          </p:cNvPr>
          <p:cNvSpPr>
            <a:spLocks noGrp="1"/>
          </p:cNvSpPr>
          <p:nvPr>
            <p:ph type="title"/>
          </p:nvPr>
        </p:nvSpPr>
        <p:spPr/>
        <p:txBody>
          <a:bodyPr/>
          <a:lstStyle/>
          <a:p>
            <a:r>
              <a:rPr lang="en-GB" dirty="0"/>
              <a:t>II.1.	Functions of a leader (continued)</a:t>
            </a:r>
          </a:p>
        </p:txBody>
      </p:sp>
    </p:spTree>
    <p:extLst>
      <p:ext uri="{BB962C8B-B14F-4D97-AF65-F5344CB8AC3E}">
        <p14:creationId xmlns:p14="http://schemas.microsoft.com/office/powerpoint/2010/main" val="30430046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91DA6E7-7593-4768-A639-034236B8E79A}"/>
              </a:ext>
            </a:extLst>
          </p:cNvPr>
          <p:cNvSpPr>
            <a:spLocks noGrp="1"/>
          </p:cNvSpPr>
          <p:nvPr>
            <p:ph idx="1"/>
          </p:nvPr>
        </p:nvSpPr>
        <p:spPr>
          <a:xfrm>
            <a:off x="333723" y="1306286"/>
            <a:ext cx="11560151" cy="5387121"/>
          </a:xfrm>
        </p:spPr>
        <p:txBody>
          <a:bodyPr>
            <a:normAutofit fontScale="92500" lnSpcReduction="20000"/>
          </a:bodyPr>
          <a:lstStyle/>
          <a:p>
            <a:r>
              <a:rPr lang="en-GB" b="1" dirty="0">
                <a:latin typeface="Open Sans" panose="020B0606030504020204" pitchFamily="34" charset="0"/>
              </a:rPr>
              <a:t>Monitoring</a:t>
            </a:r>
          </a:p>
          <a:p>
            <a:r>
              <a:rPr lang="en-GB" dirty="0"/>
              <a:t>Monitoring is a critical part of managing a team. It’s one of the key ingredients in the success of a project because it lets leaders to measure whether the activities are on the right track by comparing the team’s performance to the goals set in the plan. There are three steps to monitoring:</a:t>
            </a:r>
          </a:p>
          <a:p>
            <a:pPr marL="285750" indent="-285750">
              <a:buFont typeface="Arial" panose="020B0604020202020204" pitchFamily="34" charset="0"/>
              <a:buChar char="•"/>
            </a:pPr>
            <a:r>
              <a:rPr lang="en-GB" dirty="0"/>
              <a:t>Measure the performance of the team.</a:t>
            </a:r>
          </a:p>
          <a:p>
            <a:pPr marL="285750" indent="-285750">
              <a:buFont typeface="Arial" panose="020B0604020202020204" pitchFamily="34" charset="0"/>
              <a:buChar char="•"/>
            </a:pPr>
            <a:r>
              <a:rPr lang="en-GB" dirty="0"/>
              <a:t>Compare performance to the set goals, are you on track?</a:t>
            </a:r>
          </a:p>
          <a:p>
            <a:pPr marL="285750" indent="-285750">
              <a:buFont typeface="Arial" panose="020B0604020202020204" pitchFamily="34" charset="0"/>
              <a:buChar char="•"/>
            </a:pPr>
            <a:r>
              <a:rPr lang="en-GB" dirty="0"/>
              <a:t>Make changes to make sure the team is back on track to achieving the goals.</a:t>
            </a:r>
          </a:p>
          <a:p>
            <a:r>
              <a:rPr lang="en-GB" dirty="0"/>
              <a:t>The tools that will be used for monitoring performance should be part of the planning process, there are three main ways that a manager can monitor and evaluate progress:</a:t>
            </a:r>
          </a:p>
          <a:p>
            <a:pPr marL="285750" indent="-285750">
              <a:buFont typeface="Arial" panose="020B0604020202020204" pitchFamily="34" charset="0"/>
              <a:buChar char="•"/>
            </a:pPr>
            <a:r>
              <a:rPr lang="en-GB" dirty="0"/>
              <a:t>Budgets</a:t>
            </a:r>
          </a:p>
          <a:p>
            <a:pPr marL="285750" indent="-285750">
              <a:buFont typeface="Arial" panose="020B0604020202020204" pitchFamily="34" charset="0"/>
              <a:buChar char="•"/>
            </a:pPr>
            <a:r>
              <a:rPr lang="en-GB" dirty="0"/>
              <a:t>Meetings</a:t>
            </a:r>
          </a:p>
          <a:p>
            <a:pPr marL="285750" indent="-285750">
              <a:buFont typeface="Arial" panose="020B0604020202020204" pitchFamily="34" charset="0"/>
              <a:buChar char="•"/>
            </a:pPr>
            <a:r>
              <a:rPr lang="en-GB" dirty="0"/>
              <a:t>Reporting</a:t>
            </a:r>
          </a:p>
          <a:p>
            <a:pPr marL="285750" indent="-285750">
              <a:buFont typeface="Arial" panose="020B0604020202020204" pitchFamily="34" charset="0"/>
              <a:buChar char="•"/>
            </a:pPr>
            <a:r>
              <a:rPr lang="en-GB" dirty="0"/>
              <a:t>Personal observation</a:t>
            </a:r>
          </a:p>
        </p:txBody>
      </p:sp>
      <p:sp>
        <p:nvSpPr>
          <p:cNvPr id="3" name="Title 2">
            <a:extLst>
              <a:ext uri="{FF2B5EF4-FFF2-40B4-BE49-F238E27FC236}">
                <a16:creationId xmlns:a16="http://schemas.microsoft.com/office/drawing/2014/main" id="{0A70A2D7-5D84-41E5-BC4F-8BCD7A08580F}"/>
              </a:ext>
            </a:extLst>
          </p:cNvPr>
          <p:cNvSpPr>
            <a:spLocks noGrp="1"/>
          </p:cNvSpPr>
          <p:nvPr>
            <p:ph type="title"/>
          </p:nvPr>
        </p:nvSpPr>
        <p:spPr/>
        <p:txBody>
          <a:bodyPr/>
          <a:lstStyle/>
          <a:p>
            <a:r>
              <a:rPr lang="en-GB" dirty="0"/>
              <a:t>II.1.	Functions of a leader (continued)</a:t>
            </a:r>
          </a:p>
        </p:txBody>
      </p:sp>
    </p:spTree>
    <p:extLst>
      <p:ext uri="{BB962C8B-B14F-4D97-AF65-F5344CB8AC3E}">
        <p14:creationId xmlns:p14="http://schemas.microsoft.com/office/powerpoint/2010/main" val="26933560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E49F3A6-03F4-4572-A485-AC9805E25C48}"/>
              </a:ext>
            </a:extLst>
          </p:cNvPr>
          <p:cNvSpPr>
            <a:spLocks noGrp="1"/>
          </p:cNvSpPr>
          <p:nvPr>
            <p:ph idx="1"/>
          </p:nvPr>
        </p:nvSpPr>
        <p:spPr/>
        <p:txBody>
          <a:bodyPr>
            <a:normAutofit fontScale="92500" lnSpcReduction="20000"/>
          </a:bodyPr>
          <a:lstStyle/>
          <a:p>
            <a:r>
              <a:rPr lang="en-GB" dirty="0"/>
              <a:t>The role of a leader is not only to ensure that project goals are met, but it’s also to make sure that there is a full team effort in achieving the desired goals while at the same time keeping the team happy.</a:t>
            </a:r>
          </a:p>
          <a:p>
            <a:r>
              <a:rPr lang="en-GB" b="1" dirty="0">
                <a:latin typeface="Open Sans" panose="020B0606030504020204" pitchFamily="34" charset="0"/>
              </a:rPr>
              <a:t>Job satisfaction can be improved when leaders increase opportunities for:</a:t>
            </a:r>
          </a:p>
          <a:p>
            <a:pPr marL="285750" indent="-285750">
              <a:buFont typeface="Arial" panose="020B0604020202020204" pitchFamily="34" charset="0"/>
              <a:buChar char="•"/>
            </a:pPr>
            <a:r>
              <a:rPr lang="en-GB" dirty="0"/>
              <a:t>Achievement.</a:t>
            </a:r>
          </a:p>
          <a:p>
            <a:pPr marL="285750" indent="-285750">
              <a:buFont typeface="Arial" panose="020B0604020202020204" pitchFamily="34" charset="0"/>
              <a:buChar char="•"/>
            </a:pPr>
            <a:r>
              <a:rPr lang="en-GB" dirty="0"/>
              <a:t>Recognition.</a:t>
            </a:r>
          </a:p>
          <a:p>
            <a:pPr marL="285750" indent="-285750">
              <a:buFont typeface="Arial" panose="020B0604020202020204" pitchFamily="34" charset="0"/>
              <a:buChar char="•"/>
            </a:pPr>
            <a:r>
              <a:rPr lang="en-GB" dirty="0"/>
              <a:t>More responsibility.</a:t>
            </a:r>
          </a:p>
          <a:p>
            <a:pPr marL="285750" indent="-285750">
              <a:buFont typeface="Arial" panose="020B0604020202020204" pitchFamily="34" charset="0"/>
              <a:buChar char="•"/>
            </a:pPr>
            <a:r>
              <a:rPr lang="en-GB" dirty="0"/>
              <a:t>Growth in skills and knowledge.</a:t>
            </a:r>
          </a:p>
          <a:p>
            <a:r>
              <a:rPr lang="en-GB" b="1" dirty="0">
                <a:latin typeface="Open Sans" panose="020B0606030504020204" pitchFamily="34" charset="0"/>
              </a:rPr>
              <a:t>People are also motivated when the following are improved:</a:t>
            </a:r>
          </a:p>
          <a:p>
            <a:pPr marL="285750" indent="-285750">
              <a:buFont typeface="Arial" panose="020B0604020202020204" pitchFamily="34" charset="0"/>
              <a:buChar char="•"/>
            </a:pPr>
            <a:r>
              <a:rPr lang="en-GB" dirty="0"/>
              <a:t>Supervision.</a:t>
            </a:r>
          </a:p>
          <a:p>
            <a:pPr marL="285750" indent="-285750">
              <a:buFont typeface="Arial" panose="020B0604020202020204" pitchFamily="34" charset="0"/>
              <a:buChar char="•"/>
            </a:pPr>
            <a:r>
              <a:rPr lang="en-GB" dirty="0"/>
              <a:t>Working conditions.</a:t>
            </a:r>
          </a:p>
          <a:p>
            <a:pPr marL="285750" indent="-285750">
              <a:buFont typeface="Arial" panose="020B0604020202020204" pitchFamily="34" charset="0"/>
              <a:buChar char="•"/>
            </a:pPr>
            <a:r>
              <a:rPr lang="en-GB" dirty="0"/>
              <a:t>Salary.</a:t>
            </a:r>
          </a:p>
        </p:txBody>
      </p:sp>
      <p:sp>
        <p:nvSpPr>
          <p:cNvPr id="3" name="Title 2">
            <a:extLst>
              <a:ext uri="{FF2B5EF4-FFF2-40B4-BE49-F238E27FC236}">
                <a16:creationId xmlns:a16="http://schemas.microsoft.com/office/drawing/2014/main" id="{BC214474-6EEB-4009-9A85-2DB6EAF2E8FD}"/>
              </a:ext>
            </a:extLst>
          </p:cNvPr>
          <p:cNvSpPr>
            <a:spLocks noGrp="1"/>
          </p:cNvSpPr>
          <p:nvPr>
            <p:ph type="title"/>
          </p:nvPr>
        </p:nvSpPr>
        <p:spPr/>
        <p:txBody>
          <a:bodyPr/>
          <a:lstStyle/>
          <a:p>
            <a:r>
              <a:rPr lang="en-GB" dirty="0"/>
              <a:t>II.2.	Motivating the team</a:t>
            </a:r>
          </a:p>
        </p:txBody>
      </p:sp>
    </p:spTree>
    <p:extLst>
      <p:ext uri="{BB962C8B-B14F-4D97-AF65-F5344CB8AC3E}">
        <p14:creationId xmlns:p14="http://schemas.microsoft.com/office/powerpoint/2010/main" val="394254024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77D0356-BE2D-4372-AC69-ECB7DB20D254}"/>
              </a:ext>
            </a:extLst>
          </p:cNvPr>
          <p:cNvSpPr>
            <a:spLocks noGrp="1"/>
          </p:cNvSpPr>
          <p:nvPr>
            <p:ph idx="1"/>
          </p:nvPr>
        </p:nvSpPr>
        <p:spPr/>
        <p:txBody>
          <a:bodyPr/>
          <a:lstStyle/>
          <a:p>
            <a:r>
              <a:rPr lang="en-GB" b="1" dirty="0">
                <a:latin typeface="Open Sans" panose="020B0606030504020204" pitchFamily="34" charset="0"/>
              </a:rPr>
              <a:t>To help motivate the team and maintain this motivation, the following steps can be taken by leaders:</a:t>
            </a:r>
          </a:p>
          <a:p>
            <a:r>
              <a:rPr lang="en-GB" dirty="0"/>
              <a:t>Provide opportunities for team members to get to know each other better.</a:t>
            </a:r>
          </a:p>
          <a:p>
            <a:r>
              <a:rPr lang="en-GB" dirty="0"/>
              <a:t>Emphasize the importance and value the team brings.</a:t>
            </a:r>
          </a:p>
          <a:p>
            <a:r>
              <a:rPr lang="en-GB" dirty="0"/>
              <a:t>Make people feel they are important and their opinions and ideas are respected.</a:t>
            </a:r>
          </a:p>
          <a:p>
            <a:r>
              <a:rPr lang="en-GB" dirty="0"/>
              <a:t>Clarify goals and objectives so that everyone knows what they need to achieve.</a:t>
            </a:r>
          </a:p>
          <a:p>
            <a:r>
              <a:rPr lang="en-GB" dirty="0"/>
              <a:t>Identify and communicate the progress that is being made by the team.</a:t>
            </a:r>
          </a:p>
          <a:p>
            <a:r>
              <a:rPr lang="en-GB" dirty="0"/>
              <a:t>Acknowledge and celebrate successes.</a:t>
            </a:r>
          </a:p>
        </p:txBody>
      </p:sp>
      <p:sp>
        <p:nvSpPr>
          <p:cNvPr id="3" name="Title 2">
            <a:extLst>
              <a:ext uri="{FF2B5EF4-FFF2-40B4-BE49-F238E27FC236}">
                <a16:creationId xmlns:a16="http://schemas.microsoft.com/office/drawing/2014/main" id="{467C3D9E-E327-4434-ADD0-673860976119}"/>
              </a:ext>
            </a:extLst>
          </p:cNvPr>
          <p:cNvSpPr>
            <a:spLocks noGrp="1"/>
          </p:cNvSpPr>
          <p:nvPr>
            <p:ph type="title"/>
          </p:nvPr>
        </p:nvSpPr>
        <p:spPr/>
        <p:txBody>
          <a:bodyPr/>
          <a:lstStyle/>
          <a:p>
            <a:r>
              <a:rPr lang="en-GB" dirty="0"/>
              <a:t>II.2.	Motivating the team (continued)</a:t>
            </a:r>
          </a:p>
        </p:txBody>
      </p:sp>
    </p:spTree>
    <p:extLst>
      <p:ext uri="{BB962C8B-B14F-4D97-AF65-F5344CB8AC3E}">
        <p14:creationId xmlns:p14="http://schemas.microsoft.com/office/powerpoint/2010/main" val="19686398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9488E12-D044-477A-B718-3FF1FE8F5656}"/>
              </a:ext>
            </a:extLst>
          </p:cNvPr>
          <p:cNvSpPr>
            <a:spLocks noGrp="1"/>
          </p:cNvSpPr>
          <p:nvPr>
            <p:ph idx="1"/>
          </p:nvPr>
        </p:nvSpPr>
        <p:spPr/>
        <p:txBody>
          <a:bodyPr>
            <a:normAutofit fontScale="85000" lnSpcReduction="20000"/>
          </a:bodyPr>
          <a:lstStyle/>
          <a:p>
            <a:r>
              <a:rPr lang="en-GB" dirty="0"/>
              <a:t>Leaders, especially those who have a lot of experience, sometimes find it hard to delegate certain tasks to their team. It’s easy to think you’ll do a better or faster job, and while that might be true, delegation is an important skill to learn as someone who manages a team.</a:t>
            </a:r>
          </a:p>
          <a:p>
            <a:r>
              <a:rPr lang="en-GB" dirty="0"/>
              <a:t>An effective leader will know that it’s impossible to do everything themselves. As a leader, you have management tasks that need to be done, so it’s essential that you give your team the chance to learn how to do some of the other tasks. Even if this means that in the beginning, the quality of the work might not be as good or it may take longer to complete. However, in the long run delegating tasks will pay off. Giving people ownership over delegated tasks is very motivating for both the leader and the team and it shows that you trust them which can help to build stronger relationships.</a:t>
            </a:r>
          </a:p>
          <a:p>
            <a:r>
              <a:rPr lang="en-GB" b="1" dirty="0">
                <a:latin typeface="Open Sans" panose="020B0606030504020204" pitchFamily="34" charset="0"/>
              </a:rPr>
              <a:t>Part of the skill of delegating tasks is knowing when to keep control and when to let it go. So how will you know when to make that decision? To help you know if or when a task should be delegated, ask yourself these questions:</a:t>
            </a:r>
          </a:p>
          <a:p>
            <a:pPr marL="285750" indent="-285750">
              <a:buFont typeface="Arial" panose="020B0604020202020204" pitchFamily="34" charset="0"/>
              <a:buChar char="•"/>
            </a:pPr>
            <a:r>
              <a:rPr lang="en-GB" dirty="0"/>
              <a:t>How good has the team member shown themselves to at the task?</a:t>
            </a:r>
          </a:p>
          <a:p>
            <a:pPr marL="285750" indent="-285750">
              <a:buFont typeface="Arial" panose="020B0604020202020204" pitchFamily="34" charset="0"/>
              <a:buChar char="•"/>
            </a:pPr>
            <a:r>
              <a:rPr lang="en-GB" dirty="0"/>
              <a:t>How comfortable are they attempting the task, and taking ownership of it?</a:t>
            </a:r>
          </a:p>
          <a:p>
            <a:pPr marL="285750" indent="-285750">
              <a:buFont typeface="Arial" panose="020B0604020202020204" pitchFamily="34" charset="0"/>
              <a:buChar char="•"/>
            </a:pPr>
            <a:r>
              <a:rPr lang="en-GB" dirty="0"/>
              <a:t>How well does their education, training and experience prepare them for task?</a:t>
            </a:r>
          </a:p>
          <a:p>
            <a:r>
              <a:rPr lang="en-GB" dirty="0"/>
              <a:t>Delegating tasks and responsibilities can be difficult but finding answers to these questions can help you make an informed decision about who should take the lead on certain tasks within the team. </a:t>
            </a:r>
          </a:p>
        </p:txBody>
      </p:sp>
      <p:sp>
        <p:nvSpPr>
          <p:cNvPr id="3" name="Title 2">
            <a:extLst>
              <a:ext uri="{FF2B5EF4-FFF2-40B4-BE49-F238E27FC236}">
                <a16:creationId xmlns:a16="http://schemas.microsoft.com/office/drawing/2014/main" id="{47C5BD6A-25BB-4505-8EBE-B20F91E10A7A}"/>
              </a:ext>
            </a:extLst>
          </p:cNvPr>
          <p:cNvSpPr>
            <a:spLocks noGrp="1"/>
          </p:cNvSpPr>
          <p:nvPr>
            <p:ph type="title"/>
          </p:nvPr>
        </p:nvSpPr>
        <p:spPr/>
        <p:txBody>
          <a:bodyPr/>
          <a:lstStyle/>
          <a:p>
            <a:r>
              <a:rPr lang="en-GB" dirty="0"/>
              <a:t>II.3.	Delegating tasks</a:t>
            </a:r>
          </a:p>
        </p:txBody>
      </p:sp>
    </p:spTree>
    <p:extLst>
      <p:ext uri="{BB962C8B-B14F-4D97-AF65-F5344CB8AC3E}">
        <p14:creationId xmlns:p14="http://schemas.microsoft.com/office/powerpoint/2010/main" val="220576410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421C473A-95A2-4275-9020-501172A3C96B}"/>
              </a:ext>
            </a:extLst>
          </p:cNvPr>
          <p:cNvSpPr>
            <a:spLocks noGrp="1"/>
          </p:cNvSpPr>
          <p:nvPr>
            <p:ph idx="1"/>
          </p:nvPr>
        </p:nvSpPr>
        <p:spPr>
          <a:xfrm>
            <a:off x="333723" y="1306287"/>
            <a:ext cx="11559573" cy="876081"/>
          </a:xfrm>
        </p:spPr>
        <p:txBody>
          <a:bodyPr/>
          <a:lstStyle/>
          <a:p>
            <a:r>
              <a:rPr lang="en-GB" b="1" dirty="0">
                <a:latin typeface="Open Sans" panose="020B0606030504020204" pitchFamily="34" charset="0"/>
                <a:ea typeface="Open Sans" panose="020B0606030504020204" pitchFamily="34" charset="0"/>
                <a:cs typeface="Open Sans" panose="020B0606030504020204" pitchFamily="34" charset="0"/>
              </a:rPr>
              <a:t>As a group, read each of the scenarios below, discuss and decide if in that situation the leader should delegate the task.</a:t>
            </a:r>
          </a:p>
        </p:txBody>
      </p:sp>
      <p:sp>
        <p:nvSpPr>
          <p:cNvPr id="4" name="Title 3">
            <a:extLst>
              <a:ext uri="{FF2B5EF4-FFF2-40B4-BE49-F238E27FC236}">
                <a16:creationId xmlns:a16="http://schemas.microsoft.com/office/drawing/2014/main" id="{23EF8FB8-8FC4-4E7E-BEF8-618C5BADECF7}"/>
              </a:ext>
            </a:extLst>
          </p:cNvPr>
          <p:cNvSpPr>
            <a:spLocks noGrp="1"/>
          </p:cNvSpPr>
          <p:nvPr>
            <p:ph type="title"/>
          </p:nvPr>
        </p:nvSpPr>
        <p:spPr/>
        <p:txBody>
          <a:bodyPr/>
          <a:lstStyle/>
          <a:p>
            <a:r>
              <a:rPr lang="en-GB" dirty="0"/>
              <a:t>Exercise - To delegate or not to delegate?</a:t>
            </a:r>
          </a:p>
        </p:txBody>
      </p:sp>
      <p:sp>
        <p:nvSpPr>
          <p:cNvPr id="7" name="TextBox 6">
            <a:extLst>
              <a:ext uri="{FF2B5EF4-FFF2-40B4-BE49-F238E27FC236}">
                <a16:creationId xmlns:a16="http://schemas.microsoft.com/office/drawing/2014/main" id="{EC76D3F9-46F0-4F40-BF4F-FB02485721DD}"/>
              </a:ext>
            </a:extLst>
          </p:cNvPr>
          <p:cNvSpPr txBox="1"/>
          <p:nvPr/>
        </p:nvSpPr>
        <p:spPr>
          <a:xfrm>
            <a:off x="333723" y="2407393"/>
            <a:ext cx="11350752" cy="3612720"/>
          </a:xfrm>
          <a:prstGeom prst="rect">
            <a:avLst/>
          </a:prstGeom>
          <a:noFill/>
        </p:spPr>
        <p:txBody>
          <a:bodyPr wrap="square">
            <a:spAutoFit/>
          </a:bodyPr>
          <a:lstStyle/>
          <a:p>
            <a:pPr>
              <a:lnSpc>
                <a:spcPct val="150000"/>
              </a:lnSpc>
            </a:pPr>
            <a:r>
              <a:rPr lang="en-GB" sz="1400" b="1" dirty="0">
                <a:latin typeface="Open Sans" panose="020B0606030504020204" pitchFamily="34" charset="0"/>
                <a:ea typeface="Open Sans" panose="020B0606030504020204" pitchFamily="34" charset="0"/>
                <a:cs typeface="Open Sans" panose="020B0606030504020204" pitchFamily="34" charset="0"/>
              </a:rPr>
              <a:t>Scenario 1</a:t>
            </a:r>
          </a:p>
          <a:p>
            <a:pPr>
              <a:lnSpc>
                <a:spcPct val="150000"/>
              </a:lnSpc>
            </a:pPr>
            <a:r>
              <a:rPr lang="en-GB" sz="1400" dirty="0"/>
              <a:t>The CEA focal point in the headquarters has asked a call to get updates on the progress of the project. You’re already one week behind schedule.</a:t>
            </a:r>
          </a:p>
          <a:p>
            <a:pPr>
              <a:lnSpc>
                <a:spcPct val="150000"/>
              </a:lnSpc>
            </a:pPr>
            <a:endParaRPr lang="en-GB" sz="1400" dirty="0"/>
          </a:p>
          <a:p>
            <a:pPr>
              <a:lnSpc>
                <a:spcPct val="150000"/>
              </a:lnSpc>
            </a:pPr>
            <a:r>
              <a:rPr lang="en-GB" sz="1400" b="1" dirty="0">
                <a:latin typeface="Open Sans" panose="020B0606030504020204" pitchFamily="34" charset="0"/>
                <a:ea typeface="Open Sans" panose="020B0606030504020204" pitchFamily="34" charset="0"/>
                <a:cs typeface="Open Sans" panose="020B0606030504020204" pitchFamily="34" charset="0"/>
              </a:rPr>
              <a:t>Scenario 2</a:t>
            </a:r>
          </a:p>
          <a:p>
            <a:pPr>
              <a:lnSpc>
                <a:spcPct val="150000"/>
              </a:lnSpc>
            </a:pPr>
            <a:r>
              <a:rPr lang="en-GB" sz="1400" dirty="0"/>
              <a:t>You have been given a boring task that have done many times in the past before you become a CEA supervisor. To complete the task, there is a process that needs to be followed which you know very well how to do, but your team leader is interested to learn.</a:t>
            </a:r>
          </a:p>
          <a:p>
            <a:pPr>
              <a:lnSpc>
                <a:spcPct val="150000"/>
              </a:lnSpc>
            </a:pPr>
            <a:endParaRPr lang="en-GB" sz="1400" dirty="0"/>
          </a:p>
          <a:p>
            <a:pPr>
              <a:lnSpc>
                <a:spcPct val="150000"/>
              </a:lnSpc>
            </a:pPr>
            <a:r>
              <a:rPr lang="en-GB" sz="1400" b="1" dirty="0">
                <a:latin typeface="Open Sans" panose="020B0606030504020204" pitchFamily="34" charset="0"/>
                <a:ea typeface="Open Sans" panose="020B0606030504020204" pitchFamily="34" charset="0"/>
                <a:cs typeface="Open Sans" panose="020B0606030504020204" pitchFamily="34" charset="0"/>
              </a:rPr>
              <a:t>Scenario 3</a:t>
            </a:r>
          </a:p>
          <a:p>
            <a:pPr>
              <a:lnSpc>
                <a:spcPct val="150000"/>
              </a:lnSpc>
            </a:pPr>
            <a:r>
              <a:rPr lang="en-GB" sz="1400" dirty="0"/>
              <a:t>A new team member has joined the team this week, the person that used to be in their position helped the team leader to monitor CEA activities from the field by filling out the M &amp; E forms at the end of the day.</a:t>
            </a:r>
          </a:p>
        </p:txBody>
      </p:sp>
    </p:spTree>
    <p:extLst>
      <p:ext uri="{BB962C8B-B14F-4D97-AF65-F5344CB8AC3E}">
        <p14:creationId xmlns:p14="http://schemas.microsoft.com/office/powerpoint/2010/main" val="42049567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703361-B925-470B-A4E9-9F03CEB2635F}"/>
              </a:ext>
            </a:extLst>
          </p:cNvPr>
          <p:cNvSpPr>
            <a:spLocks noGrp="1"/>
          </p:cNvSpPr>
          <p:nvPr>
            <p:ph type="title"/>
          </p:nvPr>
        </p:nvSpPr>
        <p:spPr/>
        <p:txBody>
          <a:bodyPr/>
          <a:lstStyle/>
          <a:p>
            <a:r>
              <a:rPr lang="en-GB" b="1" dirty="0">
                <a:solidFill>
                  <a:schemeClr val="bg1"/>
                </a:solidFill>
                <a:highlight>
                  <a:srgbClr val="FF0000"/>
                </a:highlight>
                <a:latin typeface="Montserrat Black" panose="00000A00000000000000" pitchFamily="2" charset="0"/>
              </a:rPr>
              <a:t>Session I</a:t>
            </a:r>
            <a:br>
              <a:rPr lang="en-GB" b="1" dirty="0">
                <a:solidFill>
                  <a:srgbClr val="011E41"/>
                </a:solidFill>
                <a:latin typeface="Montserrat Black" panose="00000A00000000000000" pitchFamily="2" charset="0"/>
              </a:rPr>
            </a:br>
            <a:br>
              <a:rPr lang="en-GB" b="1" dirty="0">
                <a:solidFill>
                  <a:srgbClr val="011E41"/>
                </a:solidFill>
                <a:latin typeface="Montserrat Black" panose="00000A00000000000000" pitchFamily="2" charset="0"/>
              </a:rPr>
            </a:br>
            <a:r>
              <a:rPr lang="en-GB" b="1" dirty="0">
                <a:solidFill>
                  <a:srgbClr val="011E41"/>
                </a:solidFill>
                <a:latin typeface="Montserrat Black" panose="00000A00000000000000" pitchFamily="2" charset="0"/>
              </a:rPr>
              <a:t>Leadership and Management</a:t>
            </a:r>
            <a:endParaRPr lang="en-GB" dirty="0"/>
          </a:p>
        </p:txBody>
      </p:sp>
      <p:sp>
        <p:nvSpPr>
          <p:cNvPr id="6" name="TextBox 5">
            <a:extLst>
              <a:ext uri="{FF2B5EF4-FFF2-40B4-BE49-F238E27FC236}">
                <a16:creationId xmlns:a16="http://schemas.microsoft.com/office/drawing/2014/main" id="{987CE8A7-0F24-4720-960F-445DE48B3E12}"/>
              </a:ext>
            </a:extLst>
          </p:cNvPr>
          <p:cNvSpPr txBox="1"/>
          <p:nvPr/>
        </p:nvSpPr>
        <p:spPr>
          <a:xfrm>
            <a:off x="333724" y="2435781"/>
            <a:ext cx="11480324" cy="1620187"/>
          </a:xfrm>
          <a:prstGeom prst="rect">
            <a:avLst/>
          </a:prstGeom>
          <a:noFill/>
        </p:spPr>
        <p:txBody>
          <a:bodyPr wrap="square">
            <a:spAutoFit/>
          </a:bodyPr>
          <a:lstStyle/>
          <a:p>
            <a:pPr>
              <a:lnSpc>
                <a:spcPct val="150000"/>
              </a:lnSpc>
            </a:pPr>
            <a:r>
              <a:rPr lang="en-GB" sz="1700" dirty="0"/>
              <a:t>To be an effective leader, supervisors and team leaders must be able to first understand what are the qualities, skills and characteristics that make a great leader. This session helps to differentiate the differences between a leader and a manager, an overview of the four leadership styles and how the leadership styles can be adapted to bring out the most of a situation and the team so that tasks and activities are accomplished successfully.</a:t>
            </a:r>
          </a:p>
        </p:txBody>
      </p:sp>
    </p:spTree>
    <p:extLst>
      <p:ext uri="{BB962C8B-B14F-4D97-AF65-F5344CB8AC3E}">
        <p14:creationId xmlns:p14="http://schemas.microsoft.com/office/powerpoint/2010/main" val="141652234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549AC21B-55F4-4637-808C-B2CE36024DBB}"/>
              </a:ext>
            </a:extLst>
          </p:cNvPr>
          <p:cNvSpPr>
            <a:spLocks noGrp="1"/>
          </p:cNvSpPr>
          <p:nvPr>
            <p:ph idx="1"/>
          </p:nvPr>
        </p:nvSpPr>
        <p:spPr/>
        <p:txBody>
          <a:bodyPr/>
          <a:lstStyle/>
          <a:p>
            <a:r>
              <a:rPr lang="en-GB" dirty="0"/>
              <a:t>Often team members bring different experiences, perspectives and ideas to the group, this diversity can lead to better performance, encourage creativity, and team members can learn from one another. However, those differences if not managed well, they can also lead to misunderstanding, conflict, and resentment.</a:t>
            </a:r>
          </a:p>
          <a:p>
            <a:r>
              <a:rPr lang="en-GB" b="1" dirty="0">
                <a:latin typeface="Open Sans" panose="020B0606030504020204" pitchFamily="34" charset="0"/>
              </a:rPr>
              <a:t>Conflict within the team may be:</a:t>
            </a:r>
          </a:p>
          <a:p>
            <a:pPr marL="285750" indent="-285750">
              <a:buFont typeface="Arial" panose="020B0604020202020204" pitchFamily="34" charset="0"/>
              <a:buChar char="•"/>
            </a:pPr>
            <a:r>
              <a:rPr lang="en-GB" dirty="0"/>
              <a:t>Team members having difficulty working together because of their different opinions, views, or values.</a:t>
            </a:r>
          </a:p>
          <a:p>
            <a:pPr marL="285750" indent="-285750">
              <a:buFont typeface="Arial" panose="020B0604020202020204" pitchFamily="34" charset="0"/>
              <a:buChar char="•"/>
            </a:pPr>
            <a:r>
              <a:rPr lang="en-GB" dirty="0"/>
              <a:t>Team members who have many years difference might struggle to communicate with each other.</a:t>
            </a:r>
          </a:p>
          <a:p>
            <a:pPr marL="285750" indent="-285750">
              <a:buFont typeface="Arial" panose="020B0604020202020204" pitchFamily="34" charset="0"/>
              <a:buChar char="•"/>
            </a:pPr>
            <a:r>
              <a:rPr lang="en-GB" dirty="0"/>
              <a:t>A new team member is struggling to build relationships within an existing team.</a:t>
            </a:r>
          </a:p>
        </p:txBody>
      </p:sp>
      <p:sp>
        <p:nvSpPr>
          <p:cNvPr id="4" name="Title 3">
            <a:extLst>
              <a:ext uri="{FF2B5EF4-FFF2-40B4-BE49-F238E27FC236}">
                <a16:creationId xmlns:a16="http://schemas.microsoft.com/office/drawing/2014/main" id="{A9C9D5EF-DC00-4DB4-AC0F-A7785DF818F2}"/>
              </a:ext>
            </a:extLst>
          </p:cNvPr>
          <p:cNvSpPr>
            <a:spLocks noGrp="1"/>
          </p:cNvSpPr>
          <p:nvPr>
            <p:ph type="title"/>
          </p:nvPr>
        </p:nvSpPr>
        <p:spPr/>
        <p:txBody>
          <a:bodyPr/>
          <a:lstStyle/>
          <a:p>
            <a:r>
              <a:rPr lang="en-GB" dirty="0"/>
              <a:t>II.4. Resolving conflicts within the team</a:t>
            </a:r>
          </a:p>
        </p:txBody>
      </p:sp>
    </p:spTree>
    <p:extLst>
      <p:ext uri="{BB962C8B-B14F-4D97-AF65-F5344CB8AC3E}">
        <p14:creationId xmlns:p14="http://schemas.microsoft.com/office/powerpoint/2010/main" val="75198667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DB9174B-0E73-42FE-B985-DD0B5C08DE09}"/>
              </a:ext>
            </a:extLst>
          </p:cNvPr>
          <p:cNvSpPr>
            <a:spLocks noGrp="1"/>
          </p:cNvSpPr>
          <p:nvPr>
            <p:ph idx="1"/>
          </p:nvPr>
        </p:nvSpPr>
        <p:spPr/>
        <p:txBody>
          <a:bodyPr>
            <a:normAutofit fontScale="62500" lnSpcReduction="20000"/>
          </a:bodyPr>
          <a:lstStyle/>
          <a:p>
            <a:r>
              <a:rPr lang="en-GB" dirty="0"/>
              <a:t>To resolve conflict at work, leaders should focus on three key steps:</a:t>
            </a:r>
          </a:p>
          <a:p>
            <a:pPr marL="342900" indent="-342900">
              <a:buFont typeface="+mj-lt"/>
              <a:buAutoNum type="arabicPeriod"/>
            </a:pPr>
            <a:r>
              <a:rPr lang="en-GB" dirty="0"/>
              <a:t>Actively creating an environment where your employees feel listened to, understood and respected. Leaders can create this opened environment by holding team meetings, having regular 1:1 meetings with team members, and implementing policies and guidelines for working together and resolving conflict.</a:t>
            </a:r>
          </a:p>
          <a:p>
            <a:pPr marL="342900" indent="-342900">
              <a:buFont typeface="+mj-lt"/>
              <a:buAutoNum type="arabicPeriod"/>
            </a:pPr>
            <a:r>
              <a:rPr lang="en-GB" dirty="0"/>
              <a:t>Identify what is a difference in opinion between colleagues and what is unacceptable work behaviour. Not every conflict is bad, for example if team members disagree on how to roll out a mobile cinema campaign but they work through their differences in opinion the result can be a much stronger show. These types of conflicts can usually be resolved on their own and don’t need the intervention of the leader. In fact, letting the team resolve conflicts by themselves can be empowering and holds them accountable. However, as a leader there may be conflict where the leader needs to help mediate or where HR needs to be involved. </a:t>
            </a:r>
          </a:p>
          <a:p>
            <a:pPr marL="342900" indent="-342900">
              <a:buFont typeface="+mj-lt"/>
              <a:buAutoNum type="arabicPeriod"/>
            </a:pPr>
            <a:r>
              <a:rPr lang="en-GB" dirty="0"/>
              <a:t>Understand how to mediate conflict in coordination with the team members involved. For work conflict that needs the involvement of the leader and doesn’t need to go through HR, follow these conflict resolution steps:</a:t>
            </a:r>
          </a:p>
          <a:p>
            <a:pPr marL="285750" indent="-285750">
              <a:buFont typeface="Arial" panose="020B0604020202020204" pitchFamily="34" charset="0"/>
              <a:buChar char="•"/>
            </a:pPr>
            <a:r>
              <a:rPr lang="en-GB" dirty="0"/>
              <a:t>Organise a meeting with those involved in the conflict and give everyone a chance to share their side. As the leader, try to understand all the facts of what has happened and together try to understand what is really causing the problem.</a:t>
            </a:r>
          </a:p>
          <a:p>
            <a:pPr marL="285750" indent="-285750">
              <a:buFont typeface="Arial" panose="020B0604020202020204" pitchFamily="34" charset="0"/>
              <a:buChar char="•"/>
            </a:pPr>
            <a:r>
              <a:rPr lang="en-GB" dirty="0"/>
              <a:t>Once the problem has been identified, explore solutions. Ask the team members involved how they think they can resolve it and agree on a solution that everyone is happy with. </a:t>
            </a:r>
          </a:p>
          <a:p>
            <a:pPr marL="285750" indent="-285750">
              <a:buFont typeface="Arial" panose="020B0604020202020204" pitchFamily="34" charset="0"/>
              <a:buChar char="•"/>
            </a:pPr>
            <a:r>
              <a:rPr lang="en-GB" dirty="0"/>
              <a:t>After you have agreed on a solution, make sure that everyone involved knows what they will have to do going forward. If necessary, set another meeting to discuss how the solution is working.</a:t>
            </a:r>
          </a:p>
          <a:p>
            <a:pPr marL="285750" indent="-285750">
              <a:buFont typeface="Arial" panose="020B0604020202020204" pitchFamily="34" charset="0"/>
              <a:buChar char="•"/>
            </a:pPr>
            <a:r>
              <a:rPr lang="en-GB" dirty="0"/>
              <a:t>Leaders should keep a record of the incident, to this make sure to write a summary of the meeting include information on the conflict, the cause of the conflict, the solution, and the next steps. </a:t>
            </a:r>
          </a:p>
        </p:txBody>
      </p:sp>
      <p:sp>
        <p:nvSpPr>
          <p:cNvPr id="3" name="Title 2">
            <a:extLst>
              <a:ext uri="{FF2B5EF4-FFF2-40B4-BE49-F238E27FC236}">
                <a16:creationId xmlns:a16="http://schemas.microsoft.com/office/drawing/2014/main" id="{D910B370-C2B4-45D2-9681-FB2DF08BADE4}"/>
              </a:ext>
            </a:extLst>
          </p:cNvPr>
          <p:cNvSpPr>
            <a:spLocks noGrp="1"/>
          </p:cNvSpPr>
          <p:nvPr>
            <p:ph type="title"/>
          </p:nvPr>
        </p:nvSpPr>
        <p:spPr/>
        <p:txBody>
          <a:bodyPr/>
          <a:lstStyle/>
          <a:p>
            <a:r>
              <a:rPr lang="en-GB" dirty="0"/>
              <a:t>II.4. Resolving conflicts within the team (continued)</a:t>
            </a:r>
          </a:p>
        </p:txBody>
      </p:sp>
    </p:spTree>
    <p:extLst>
      <p:ext uri="{BB962C8B-B14F-4D97-AF65-F5344CB8AC3E}">
        <p14:creationId xmlns:p14="http://schemas.microsoft.com/office/powerpoint/2010/main" val="58039158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634C1525-7CBE-4FBA-AB73-7105F1E32A08}"/>
              </a:ext>
            </a:extLst>
          </p:cNvPr>
          <p:cNvSpPr>
            <a:spLocks noGrp="1"/>
          </p:cNvSpPr>
          <p:nvPr>
            <p:ph idx="1"/>
          </p:nvPr>
        </p:nvSpPr>
        <p:spPr>
          <a:xfrm>
            <a:off x="333723" y="1306287"/>
            <a:ext cx="11510805" cy="949233"/>
          </a:xfrm>
        </p:spPr>
        <p:txBody>
          <a:bodyPr/>
          <a:lstStyle/>
          <a:p>
            <a:r>
              <a:rPr lang="en-GB" b="1" dirty="0">
                <a:latin typeface="Open Sans" panose="020B0606030504020204" pitchFamily="34" charset="0"/>
                <a:ea typeface="Open Sans" panose="020B0606030504020204" pitchFamily="34" charset="0"/>
                <a:cs typeface="Open Sans" panose="020B0606030504020204" pitchFamily="34" charset="0"/>
              </a:rPr>
              <a:t>Read the following scenarios and discuss with the wider group what type of conflict each scenario falls under from the managers point of view. For example, is it:</a:t>
            </a:r>
          </a:p>
        </p:txBody>
      </p:sp>
      <p:sp>
        <p:nvSpPr>
          <p:cNvPr id="4" name="Title 3">
            <a:extLst>
              <a:ext uri="{FF2B5EF4-FFF2-40B4-BE49-F238E27FC236}">
                <a16:creationId xmlns:a16="http://schemas.microsoft.com/office/drawing/2014/main" id="{15B95D53-1800-462A-A906-7110A983FFC6}"/>
              </a:ext>
            </a:extLst>
          </p:cNvPr>
          <p:cNvSpPr>
            <a:spLocks noGrp="1"/>
          </p:cNvSpPr>
          <p:nvPr>
            <p:ph type="title"/>
          </p:nvPr>
        </p:nvSpPr>
        <p:spPr/>
        <p:txBody>
          <a:bodyPr/>
          <a:lstStyle/>
          <a:p>
            <a:r>
              <a:rPr lang="en-GB" dirty="0"/>
              <a:t>Discussion - Scenarios</a:t>
            </a:r>
          </a:p>
        </p:txBody>
      </p:sp>
      <p:pic>
        <p:nvPicPr>
          <p:cNvPr id="6" name="Picture 5" descr="Icon&#10;&#10;Description automatically generated">
            <a:extLst>
              <a:ext uri="{FF2B5EF4-FFF2-40B4-BE49-F238E27FC236}">
                <a16:creationId xmlns:a16="http://schemas.microsoft.com/office/drawing/2014/main" id="{8BAB3B0F-6F65-4CDE-8BF8-6EDF0B7D35B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0167" y="3859000"/>
            <a:ext cx="998245" cy="998245"/>
          </a:xfrm>
          <a:prstGeom prst="rect">
            <a:avLst/>
          </a:prstGeom>
        </p:spPr>
      </p:pic>
      <p:pic>
        <p:nvPicPr>
          <p:cNvPr id="7" name="Picture 6">
            <a:extLst>
              <a:ext uri="{FF2B5EF4-FFF2-40B4-BE49-F238E27FC236}">
                <a16:creationId xmlns:a16="http://schemas.microsoft.com/office/drawing/2014/main" id="{3E6FBEFA-F50E-4B30-BA61-73B72F46120F}"/>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380167" y="2609088"/>
            <a:ext cx="998245" cy="998245"/>
          </a:xfrm>
          <a:prstGeom prst="rect">
            <a:avLst/>
          </a:prstGeom>
        </p:spPr>
      </p:pic>
      <p:sp>
        <p:nvSpPr>
          <p:cNvPr id="8" name="TextBox 7">
            <a:extLst>
              <a:ext uri="{FF2B5EF4-FFF2-40B4-BE49-F238E27FC236}">
                <a16:creationId xmlns:a16="http://schemas.microsoft.com/office/drawing/2014/main" id="{DAF5838C-5DB1-457E-BBC8-AFB12BBBE137}"/>
              </a:ext>
            </a:extLst>
          </p:cNvPr>
          <p:cNvSpPr txBox="1"/>
          <p:nvPr/>
        </p:nvSpPr>
        <p:spPr>
          <a:xfrm>
            <a:off x="2068852" y="2843608"/>
            <a:ext cx="9043147" cy="463588"/>
          </a:xfrm>
          <a:prstGeom prst="rect">
            <a:avLst/>
          </a:prstGeom>
          <a:noFill/>
        </p:spPr>
        <p:txBody>
          <a:bodyPr wrap="square" rtlCol="0">
            <a:spAutoFit/>
          </a:bodyPr>
          <a:lstStyle/>
          <a:p>
            <a:pPr>
              <a:lnSpc>
                <a:spcPct val="150000"/>
              </a:lnSpc>
            </a:pPr>
            <a:r>
              <a:rPr lang="en-GB" dirty="0"/>
              <a:t>An issue that can be resolved by the team members on their own.</a:t>
            </a:r>
          </a:p>
        </p:txBody>
      </p:sp>
      <p:sp>
        <p:nvSpPr>
          <p:cNvPr id="9" name="TextBox 8">
            <a:extLst>
              <a:ext uri="{FF2B5EF4-FFF2-40B4-BE49-F238E27FC236}">
                <a16:creationId xmlns:a16="http://schemas.microsoft.com/office/drawing/2014/main" id="{FCD2B223-2A6F-48A0-93FB-5AC8BC1ABA81}"/>
              </a:ext>
            </a:extLst>
          </p:cNvPr>
          <p:cNvSpPr txBox="1"/>
          <p:nvPr/>
        </p:nvSpPr>
        <p:spPr>
          <a:xfrm>
            <a:off x="2068852" y="4126328"/>
            <a:ext cx="9043147" cy="463588"/>
          </a:xfrm>
          <a:prstGeom prst="rect">
            <a:avLst/>
          </a:prstGeom>
          <a:noFill/>
        </p:spPr>
        <p:txBody>
          <a:bodyPr wrap="square" rtlCol="0">
            <a:spAutoFit/>
          </a:bodyPr>
          <a:lstStyle/>
          <a:p>
            <a:pPr>
              <a:lnSpc>
                <a:spcPct val="150000"/>
              </a:lnSpc>
            </a:pPr>
            <a:r>
              <a:rPr lang="en-GB" dirty="0"/>
              <a:t>An issue that needs the manager to help resolve.</a:t>
            </a:r>
          </a:p>
        </p:txBody>
      </p:sp>
      <p:pic>
        <p:nvPicPr>
          <p:cNvPr id="10" name="Picture 9">
            <a:extLst>
              <a:ext uri="{FF2B5EF4-FFF2-40B4-BE49-F238E27FC236}">
                <a16:creationId xmlns:a16="http://schemas.microsoft.com/office/drawing/2014/main" id="{C071C391-5090-48D0-BE99-3DF2C5745A50}"/>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393075" y="5107864"/>
            <a:ext cx="998245" cy="998245"/>
          </a:xfrm>
          <a:prstGeom prst="rect">
            <a:avLst/>
          </a:prstGeom>
        </p:spPr>
      </p:pic>
      <p:sp>
        <p:nvSpPr>
          <p:cNvPr id="11" name="TextBox 10">
            <a:extLst>
              <a:ext uri="{FF2B5EF4-FFF2-40B4-BE49-F238E27FC236}">
                <a16:creationId xmlns:a16="http://schemas.microsoft.com/office/drawing/2014/main" id="{994E86D6-080E-4F07-A0BC-46451AF0742F}"/>
              </a:ext>
            </a:extLst>
          </p:cNvPr>
          <p:cNvSpPr txBox="1"/>
          <p:nvPr/>
        </p:nvSpPr>
        <p:spPr>
          <a:xfrm>
            <a:off x="2068852" y="5342384"/>
            <a:ext cx="9043147" cy="463588"/>
          </a:xfrm>
          <a:prstGeom prst="rect">
            <a:avLst/>
          </a:prstGeom>
          <a:noFill/>
        </p:spPr>
        <p:txBody>
          <a:bodyPr wrap="square" rtlCol="0">
            <a:spAutoFit/>
          </a:bodyPr>
          <a:lstStyle/>
          <a:p>
            <a:pPr>
              <a:lnSpc>
                <a:spcPct val="150000"/>
              </a:lnSpc>
            </a:pPr>
            <a:r>
              <a:rPr lang="en-GB" dirty="0"/>
              <a:t>An issue that needs HR to help resolve.</a:t>
            </a:r>
          </a:p>
        </p:txBody>
      </p:sp>
    </p:spTree>
    <p:extLst>
      <p:ext uri="{BB962C8B-B14F-4D97-AF65-F5344CB8AC3E}">
        <p14:creationId xmlns:p14="http://schemas.microsoft.com/office/powerpoint/2010/main" val="30363311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31C621D-8552-442A-8B0D-156D7BCC92DC}"/>
              </a:ext>
            </a:extLst>
          </p:cNvPr>
          <p:cNvSpPr>
            <a:spLocks noGrp="1"/>
          </p:cNvSpPr>
          <p:nvPr>
            <p:ph idx="1"/>
          </p:nvPr>
        </p:nvSpPr>
        <p:spPr>
          <a:xfrm>
            <a:off x="333723" y="1306287"/>
            <a:ext cx="11553477" cy="4820860"/>
          </a:xfrm>
        </p:spPr>
        <p:txBody>
          <a:bodyPr>
            <a:normAutofit/>
          </a:bodyPr>
          <a:lstStyle/>
          <a:p>
            <a:r>
              <a:rPr lang="en-GB" b="1" dirty="0">
                <a:latin typeface="Open Sans" panose="020B0606030504020204" pitchFamily="34" charset="0"/>
                <a:ea typeface="Open Sans" panose="020B0606030504020204" pitchFamily="34" charset="0"/>
                <a:cs typeface="Open Sans" panose="020B0606030504020204" pitchFamily="34" charset="0"/>
              </a:rPr>
              <a:t>Scenario 1</a:t>
            </a:r>
          </a:p>
          <a:p>
            <a:r>
              <a:rPr lang="en-GB" dirty="0"/>
              <a:t>A female volunteer feels undermined and disrespected by other male colleagues when she is leading community meetings, because she is a woman</a:t>
            </a:r>
          </a:p>
          <a:p>
            <a:r>
              <a:rPr lang="en-GB" b="1" dirty="0">
                <a:latin typeface="Open Sans" panose="020B0606030504020204" pitchFamily="34" charset="0"/>
                <a:ea typeface="Open Sans" panose="020B0606030504020204" pitchFamily="34" charset="0"/>
                <a:cs typeface="Open Sans" panose="020B0606030504020204" pitchFamily="34" charset="0"/>
              </a:rPr>
              <a:t>Scenario 2</a:t>
            </a:r>
          </a:p>
          <a:p>
            <a:r>
              <a:rPr lang="en-GB" dirty="0"/>
              <a:t>In general, the team works well together but as the team leader you have noticed that two volunteers always have arguments and heavy discussions when it comes to agreeing on how to plan for the day’s activities.</a:t>
            </a:r>
          </a:p>
          <a:p>
            <a:r>
              <a:rPr lang="en-GB" b="1" dirty="0">
                <a:latin typeface="Open Sans" panose="020B0606030504020204" pitchFamily="34" charset="0"/>
                <a:ea typeface="Open Sans" panose="020B0606030504020204" pitchFamily="34" charset="0"/>
                <a:cs typeface="Open Sans" panose="020B0606030504020204" pitchFamily="34" charset="0"/>
              </a:rPr>
              <a:t>Scenario 3</a:t>
            </a:r>
          </a:p>
          <a:p>
            <a:r>
              <a:rPr lang="en-GB" dirty="0"/>
              <a:t>One of the community volunteers who has been part of the team for a long time, has come to you, the CEA supervisor, with the complaint that the team leader is giving him lower assignments because he previously flagged that the team leader was drinking during working hours</a:t>
            </a:r>
          </a:p>
        </p:txBody>
      </p:sp>
      <p:sp>
        <p:nvSpPr>
          <p:cNvPr id="3" name="Title 2">
            <a:extLst>
              <a:ext uri="{FF2B5EF4-FFF2-40B4-BE49-F238E27FC236}">
                <a16:creationId xmlns:a16="http://schemas.microsoft.com/office/drawing/2014/main" id="{29D8777E-25FA-483D-A935-E38E6D32DD3E}"/>
              </a:ext>
            </a:extLst>
          </p:cNvPr>
          <p:cNvSpPr>
            <a:spLocks noGrp="1"/>
          </p:cNvSpPr>
          <p:nvPr>
            <p:ph type="title"/>
          </p:nvPr>
        </p:nvSpPr>
        <p:spPr/>
        <p:txBody>
          <a:bodyPr/>
          <a:lstStyle/>
          <a:p>
            <a:endParaRPr lang="en-GB"/>
          </a:p>
        </p:txBody>
      </p:sp>
    </p:spTree>
    <p:extLst>
      <p:ext uri="{BB962C8B-B14F-4D97-AF65-F5344CB8AC3E}">
        <p14:creationId xmlns:p14="http://schemas.microsoft.com/office/powerpoint/2010/main" val="57478680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C245914D-A577-4F27-BBD9-A20F25E08A56}"/>
              </a:ext>
            </a:extLst>
          </p:cNvPr>
          <p:cNvSpPr>
            <a:spLocks noGrp="1"/>
          </p:cNvSpPr>
          <p:nvPr>
            <p:ph idx="1"/>
          </p:nvPr>
        </p:nvSpPr>
        <p:spPr/>
        <p:txBody>
          <a:bodyPr/>
          <a:lstStyle/>
          <a:p>
            <a:r>
              <a:rPr lang="en-GB" dirty="0"/>
              <a:t>According to the World Health Organisation (WHO) mental health is “a state of well-being in which an individual realises his or her own abilities, can cope with the normal stresses of life, can work productively and is able to make a contribution to his or her community”</a:t>
            </a:r>
          </a:p>
          <a:p>
            <a:r>
              <a:rPr lang="en-GB" dirty="0"/>
              <a:t>Organisations perform better when staff are healthy, motivated, and focused. Too often, the mental health and wellbeing of staff is ignored in order to achieve the project goals. However, the mental health and psychosocial wellbeing of volunteers is an essential component of a successful emergency response. During an Ebola response, response teams must be able to work in difficult conditions, maintain their composure, and show respect to the affected individuals, families and community members. Working in a disease outbreak can be very distressing, and it can create panic and fear of contamination. Team members may experience mental or physical exhaustion.</a:t>
            </a:r>
          </a:p>
        </p:txBody>
      </p:sp>
      <p:sp>
        <p:nvSpPr>
          <p:cNvPr id="4" name="Title 3">
            <a:extLst>
              <a:ext uri="{FF2B5EF4-FFF2-40B4-BE49-F238E27FC236}">
                <a16:creationId xmlns:a16="http://schemas.microsoft.com/office/drawing/2014/main" id="{3FE55E51-F0A9-414E-BAE7-BBDC5B2D712B}"/>
              </a:ext>
            </a:extLst>
          </p:cNvPr>
          <p:cNvSpPr>
            <a:spLocks noGrp="1"/>
          </p:cNvSpPr>
          <p:nvPr>
            <p:ph type="title"/>
          </p:nvPr>
        </p:nvSpPr>
        <p:spPr/>
        <p:txBody>
          <a:bodyPr/>
          <a:lstStyle/>
          <a:p>
            <a:r>
              <a:rPr lang="en-GB" dirty="0"/>
              <a:t>II.5.	 Promoting the mental health and psychosocial wellbeing of the team</a:t>
            </a:r>
          </a:p>
        </p:txBody>
      </p:sp>
    </p:spTree>
    <p:extLst>
      <p:ext uri="{BB962C8B-B14F-4D97-AF65-F5344CB8AC3E}">
        <p14:creationId xmlns:p14="http://schemas.microsoft.com/office/powerpoint/2010/main" val="241723596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BAA3938F-0A07-4160-9377-94A5F56998C4}"/>
              </a:ext>
            </a:extLst>
          </p:cNvPr>
          <p:cNvSpPr>
            <a:spLocks noGrp="1"/>
          </p:cNvSpPr>
          <p:nvPr>
            <p:ph idx="1"/>
          </p:nvPr>
        </p:nvSpPr>
        <p:spPr>
          <a:xfrm>
            <a:off x="333723" y="1306287"/>
            <a:ext cx="11522997" cy="1290609"/>
          </a:xfrm>
        </p:spPr>
        <p:txBody>
          <a:bodyPr/>
          <a:lstStyle/>
          <a:p>
            <a:r>
              <a:rPr lang="en-GB" b="1" dirty="0">
                <a:latin typeface="Open Sans" panose="020B0606030504020204" pitchFamily="34" charset="0"/>
                <a:ea typeface="Open Sans" panose="020B0606030504020204" pitchFamily="34" charset="0"/>
                <a:cs typeface="Open Sans" panose="020B0606030504020204" pitchFamily="34" charset="0"/>
              </a:rPr>
              <a:t>In your small groups discuss and list all the short- and long-term mental and physical risks that a CEA team could face during an Ebola outbreak. Prioritise 5 risks and explain to the wider group what these risks are and why they are risks.</a:t>
            </a:r>
          </a:p>
        </p:txBody>
      </p:sp>
      <p:sp>
        <p:nvSpPr>
          <p:cNvPr id="4" name="Title 3">
            <a:extLst>
              <a:ext uri="{FF2B5EF4-FFF2-40B4-BE49-F238E27FC236}">
                <a16:creationId xmlns:a16="http://schemas.microsoft.com/office/drawing/2014/main" id="{A63F38BD-1DB2-47A8-8C25-EA0EF1973E9F}"/>
              </a:ext>
            </a:extLst>
          </p:cNvPr>
          <p:cNvSpPr>
            <a:spLocks noGrp="1"/>
          </p:cNvSpPr>
          <p:nvPr>
            <p:ph type="title"/>
          </p:nvPr>
        </p:nvSpPr>
        <p:spPr/>
        <p:txBody>
          <a:bodyPr/>
          <a:lstStyle/>
          <a:p>
            <a:r>
              <a:rPr lang="en-GB" dirty="0"/>
              <a:t>Group Activity - Team health and wellbeing</a:t>
            </a:r>
          </a:p>
        </p:txBody>
      </p:sp>
      <p:pic>
        <p:nvPicPr>
          <p:cNvPr id="7" name="Picture 6">
            <a:extLst>
              <a:ext uri="{FF2B5EF4-FFF2-40B4-BE49-F238E27FC236}">
                <a16:creationId xmlns:a16="http://schemas.microsoft.com/office/drawing/2014/main" id="{335A4756-06F4-4A5A-B930-ACD0F305E5F6}"/>
              </a:ext>
            </a:extLst>
          </p:cNvPr>
          <p:cNvPicPr>
            <a:picLocks noChangeAspect="1"/>
          </p:cNvPicPr>
          <p:nvPr/>
        </p:nvPicPr>
        <p:blipFill>
          <a:blip r:embed="rId2"/>
          <a:stretch>
            <a:fillRect/>
          </a:stretch>
        </p:blipFill>
        <p:spPr>
          <a:xfrm>
            <a:off x="262196" y="2730038"/>
            <a:ext cx="6366240" cy="3417968"/>
          </a:xfrm>
          <a:prstGeom prst="rect">
            <a:avLst/>
          </a:prstGeom>
        </p:spPr>
      </p:pic>
    </p:spTree>
    <p:extLst>
      <p:ext uri="{BB962C8B-B14F-4D97-AF65-F5344CB8AC3E}">
        <p14:creationId xmlns:p14="http://schemas.microsoft.com/office/powerpoint/2010/main" val="20414774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D8D60AEE-3DE4-45AE-948B-A326DDC13C1E}"/>
              </a:ext>
            </a:extLst>
          </p:cNvPr>
          <p:cNvSpPr>
            <a:spLocks noGrp="1"/>
          </p:cNvSpPr>
          <p:nvPr>
            <p:ph idx="1"/>
          </p:nvPr>
        </p:nvSpPr>
        <p:spPr/>
        <p:txBody>
          <a:bodyPr/>
          <a:lstStyle/>
          <a:p>
            <a:r>
              <a:rPr lang="en-GB" dirty="0"/>
              <a:t>Mental and physical wellbeing of volunteers should be considered at all stages of an emergency response. Below are a few tips on how you can ensure care and support to your team is considered before, during and after an emergency response:</a:t>
            </a:r>
          </a:p>
          <a:p>
            <a:pPr marL="285750" indent="-285750">
              <a:buFont typeface="Arial" panose="020B0604020202020204" pitchFamily="34" charset="0"/>
              <a:buChar char="•"/>
            </a:pPr>
            <a:r>
              <a:rPr lang="en-GB" dirty="0"/>
              <a:t>Care and support preparations for the team before an emergency – slide 37</a:t>
            </a:r>
          </a:p>
          <a:p>
            <a:pPr marL="285750" indent="-285750">
              <a:buFont typeface="Arial" panose="020B0604020202020204" pitchFamily="34" charset="0"/>
              <a:buChar char="•"/>
            </a:pPr>
            <a:r>
              <a:rPr lang="en-GB" dirty="0"/>
              <a:t>Care and support for the team during an emergency – slide 38</a:t>
            </a:r>
          </a:p>
          <a:p>
            <a:pPr marL="285750" indent="-285750">
              <a:buFont typeface="Arial" panose="020B0604020202020204" pitchFamily="34" charset="0"/>
              <a:buChar char="•"/>
            </a:pPr>
            <a:r>
              <a:rPr lang="en-GB" dirty="0"/>
              <a:t>Care and support for the team after an emergency – slide 39</a:t>
            </a:r>
          </a:p>
        </p:txBody>
      </p:sp>
      <p:sp>
        <p:nvSpPr>
          <p:cNvPr id="4" name="Title 3">
            <a:extLst>
              <a:ext uri="{FF2B5EF4-FFF2-40B4-BE49-F238E27FC236}">
                <a16:creationId xmlns:a16="http://schemas.microsoft.com/office/drawing/2014/main" id="{8BC0FCB5-5120-4B20-A299-B6B0503E097A}"/>
              </a:ext>
            </a:extLst>
          </p:cNvPr>
          <p:cNvSpPr>
            <a:spLocks noGrp="1"/>
          </p:cNvSpPr>
          <p:nvPr>
            <p:ph type="title"/>
          </p:nvPr>
        </p:nvSpPr>
        <p:spPr/>
        <p:txBody>
          <a:bodyPr/>
          <a:lstStyle/>
          <a:p>
            <a:r>
              <a:rPr lang="en-GB" dirty="0"/>
              <a:t>II.5.	 Promoting the mental health and psychosocial wellbeing of the team (continued)</a:t>
            </a:r>
          </a:p>
        </p:txBody>
      </p:sp>
    </p:spTree>
    <p:extLst>
      <p:ext uri="{BB962C8B-B14F-4D97-AF65-F5344CB8AC3E}">
        <p14:creationId xmlns:p14="http://schemas.microsoft.com/office/powerpoint/2010/main" val="57942642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581ADAD-9015-4810-9C86-4AF930908283}"/>
              </a:ext>
            </a:extLst>
          </p:cNvPr>
          <p:cNvSpPr>
            <a:spLocks noGrp="1"/>
          </p:cNvSpPr>
          <p:nvPr>
            <p:ph idx="1"/>
          </p:nvPr>
        </p:nvSpPr>
        <p:spPr/>
        <p:txBody>
          <a:bodyPr>
            <a:normAutofit fontScale="92500"/>
          </a:bodyPr>
          <a:lstStyle/>
          <a:p>
            <a:r>
              <a:rPr lang="en-GB" b="1" dirty="0">
                <a:latin typeface="Open Sans" panose="020B0606030504020204" pitchFamily="34" charset="0"/>
              </a:rPr>
              <a:t>Care and support preparations for the team before an emergency</a:t>
            </a:r>
          </a:p>
          <a:p>
            <a:pPr marL="285750" indent="-285750">
              <a:buFont typeface="Arial" panose="020B0604020202020204" pitchFamily="34" charset="0"/>
              <a:buChar char="•"/>
            </a:pPr>
            <a:r>
              <a:rPr lang="en-GB" dirty="0"/>
              <a:t>Promote vaccination to team members, consider prevention of other endemic diseases in the area such as malaria.</a:t>
            </a:r>
          </a:p>
          <a:p>
            <a:pPr marL="285750" indent="-285750">
              <a:buFont typeface="Arial" panose="020B0604020202020204" pitchFamily="34" charset="0"/>
              <a:buChar char="•"/>
            </a:pPr>
            <a:r>
              <a:rPr lang="en-GB" dirty="0"/>
              <a:t>Provide adequate training and preparation on epidemic control, risk communication, CEA, PSS, and other relevant trainings to help prepare the team.</a:t>
            </a:r>
          </a:p>
          <a:p>
            <a:pPr marL="285750" indent="-285750">
              <a:buFont typeface="Arial" panose="020B0604020202020204" pitchFamily="34" charset="0"/>
              <a:buChar char="•"/>
            </a:pPr>
            <a:r>
              <a:rPr lang="en-GB" dirty="0"/>
              <a:t>Provide first aid training.</a:t>
            </a:r>
          </a:p>
          <a:p>
            <a:pPr marL="285750" indent="-285750">
              <a:buFont typeface="Arial" panose="020B0604020202020204" pitchFamily="34" charset="0"/>
              <a:buChar char="•"/>
            </a:pPr>
            <a:r>
              <a:rPr lang="en-GB" dirty="0"/>
              <a:t>Ensure the necessary resources and equipment are available to preform activities in a safe way.</a:t>
            </a:r>
          </a:p>
          <a:p>
            <a:pPr marL="285750" indent="-285750">
              <a:buFont typeface="Arial" panose="020B0604020202020204" pitchFamily="34" charset="0"/>
              <a:buChar char="•"/>
            </a:pPr>
            <a:r>
              <a:rPr lang="en-GB" dirty="0"/>
              <a:t>Set up a psychosocial support (PSS) plan for team members.</a:t>
            </a:r>
          </a:p>
          <a:p>
            <a:pPr marL="285750" indent="-285750">
              <a:buFont typeface="Arial" panose="020B0604020202020204" pitchFamily="34" charset="0"/>
              <a:buChar char="•"/>
            </a:pPr>
            <a:r>
              <a:rPr lang="en-GB" dirty="0"/>
              <a:t>Code of conduct must be read and signed by all team members.</a:t>
            </a:r>
          </a:p>
          <a:p>
            <a:pPr marL="285750" indent="-285750">
              <a:buFont typeface="Arial" panose="020B0604020202020204" pitchFamily="34" charset="0"/>
              <a:buChar char="•"/>
            </a:pPr>
            <a:r>
              <a:rPr lang="en-GB" dirty="0"/>
              <a:t>Set up a safety plan to mitigate risks.</a:t>
            </a:r>
          </a:p>
          <a:p>
            <a:pPr marL="285750" indent="-285750">
              <a:buFont typeface="Arial" panose="020B0604020202020204" pitchFamily="34" charset="0"/>
              <a:buChar char="•"/>
            </a:pPr>
            <a:r>
              <a:rPr lang="en-GB" dirty="0"/>
              <a:t>Ensure volunteers have adequate insurance.</a:t>
            </a:r>
          </a:p>
        </p:txBody>
      </p:sp>
      <p:sp>
        <p:nvSpPr>
          <p:cNvPr id="3" name="Title 2">
            <a:extLst>
              <a:ext uri="{FF2B5EF4-FFF2-40B4-BE49-F238E27FC236}">
                <a16:creationId xmlns:a16="http://schemas.microsoft.com/office/drawing/2014/main" id="{E0251A48-DBAF-499E-9077-77AA335A7D10}"/>
              </a:ext>
            </a:extLst>
          </p:cNvPr>
          <p:cNvSpPr>
            <a:spLocks noGrp="1"/>
          </p:cNvSpPr>
          <p:nvPr>
            <p:ph type="title"/>
          </p:nvPr>
        </p:nvSpPr>
        <p:spPr/>
        <p:txBody>
          <a:bodyPr/>
          <a:lstStyle/>
          <a:p>
            <a:r>
              <a:rPr lang="en-GB" dirty="0"/>
              <a:t>II.5.	 Promoting the mental health and psychosocial wellbeing of the team (continued)</a:t>
            </a:r>
          </a:p>
        </p:txBody>
      </p:sp>
    </p:spTree>
    <p:extLst>
      <p:ext uri="{BB962C8B-B14F-4D97-AF65-F5344CB8AC3E}">
        <p14:creationId xmlns:p14="http://schemas.microsoft.com/office/powerpoint/2010/main" val="285939871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841A3B4-4A7B-4337-B99D-A1498FE73593}"/>
              </a:ext>
            </a:extLst>
          </p:cNvPr>
          <p:cNvSpPr>
            <a:spLocks noGrp="1"/>
          </p:cNvSpPr>
          <p:nvPr>
            <p:ph idx="1"/>
          </p:nvPr>
        </p:nvSpPr>
        <p:spPr/>
        <p:txBody>
          <a:bodyPr>
            <a:normAutofit fontScale="85000" lnSpcReduction="10000"/>
          </a:bodyPr>
          <a:lstStyle/>
          <a:p>
            <a:r>
              <a:rPr lang="en-GB" b="1" dirty="0">
                <a:latin typeface="Open Sans" panose="020B0606030504020204" pitchFamily="34" charset="0"/>
              </a:rPr>
              <a:t>Care and support for the team during an emergency:</a:t>
            </a:r>
          </a:p>
          <a:p>
            <a:pPr marL="285750" indent="-285750">
              <a:buFont typeface="Arial" panose="020B0604020202020204" pitchFamily="34" charset="0"/>
              <a:buChar char="•"/>
            </a:pPr>
            <a:r>
              <a:rPr lang="en-GB" dirty="0"/>
              <a:t>Organise regular team meetings for briefings and debriefings, especially after difficult situations and encourage sharing solutions.</a:t>
            </a:r>
          </a:p>
          <a:p>
            <a:pPr marL="285750" indent="-285750">
              <a:buFont typeface="Arial" panose="020B0604020202020204" pitchFamily="34" charset="0"/>
              <a:buChar char="•"/>
            </a:pPr>
            <a:r>
              <a:rPr lang="en-GB" dirty="0"/>
              <a:t>Provide regular coaching and mentoring of team members to help them discover new ways of working and feel recognised and supported.</a:t>
            </a:r>
          </a:p>
          <a:p>
            <a:pPr marL="285750" indent="-285750">
              <a:buFont typeface="Arial" panose="020B0604020202020204" pitchFamily="34" charset="0"/>
              <a:buChar char="•"/>
            </a:pPr>
            <a:r>
              <a:rPr lang="en-GB" dirty="0"/>
              <a:t>Create peer support groups, this allows team members to support each other by sharing their feelings and emotions in a safe space. This type of support system also helps to identify if someone is not doing support and it helps peers receive support and develop positive coping skills.</a:t>
            </a:r>
          </a:p>
          <a:p>
            <a:pPr marL="285750" indent="-285750">
              <a:buFont typeface="Arial" panose="020B0604020202020204" pitchFamily="34" charset="0"/>
              <a:buChar char="•"/>
            </a:pPr>
            <a:r>
              <a:rPr lang="en-GB" dirty="0"/>
              <a:t>Promote self-care such as physical exercise, rest, etc. to encourage the team to think about their own and colleagues’ mental and physical health.</a:t>
            </a:r>
          </a:p>
          <a:p>
            <a:pPr marL="285750" indent="-285750">
              <a:buFont typeface="Arial" panose="020B0604020202020204" pitchFamily="34" charset="0"/>
              <a:buChar char="•"/>
            </a:pPr>
            <a:r>
              <a:rPr lang="en-GB" dirty="0"/>
              <a:t>Immediately address unhealthy team dynamics or dilemmas.</a:t>
            </a:r>
          </a:p>
          <a:p>
            <a:pPr marL="285750" indent="-285750">
              <a:buFont typeface="Arial" panose="020B0604020202020204" pitchFamily="34" charset="0"/>
              <a:buChar char="•"/>
            </a:pPr>
            <a:r>
              <a:rPr lang="en-GB" dirty="0"/>
              <a:t>Support in referrals for counselling if necessary.</a:t>
            </a:r>
          </a:p>
          <a:p>
            <a:pPr marL="285750" indent="-285750">
              <a:buFont typeface="Arial" panose="020B0604020202020204" pitchFamily="34" charset="0"/>
              <a:buChar char="•"/>
            </a:pPr>
            <a:r>
              <a:rPr lang="en-GB" dirty="0"/>
              <a:t>Enforce the safety plan.</a:t>
            </a:r>
          </a:p>
          <a:p>
            <a:pPr marL="285750" indent="-285750">
              <a:buFont typeface="Arial" panose="020B0604020202020204" pitchFamily="34" charset="0"/>
              <a:buChar char="•"/>
            </a:pPr>
            <a:r>
              <a:rPr lang="en-GB" dirty="0"/>
              <a:t>Encourage reporting of incidents and take reports seriously.</a:t>
            </a:r>
          </a:p>
        </p:txBody>
      </p:sp>
      <p:sp>
        <p:nvSpPr>
          <p:cNvPr id="3" name="Title 2">
            <a:extLst>
              <a:ext uri="{FF2B5EF4-FFF2-40B4-BE49-F238E27FC236}">
                <a16:creationId xmlns:a16="http://schemas.microsoft.com/office/drawing/2014/main" id="{F40FF1C9-F13C-4D1E-8D37-1CEAF3F991ED}"/>
              </a:ext>
            </a:extLst>
          </p:cNvPr>
          <p:cNvSpPr>
            <a:spLocks noGrp="1"/>
          </p:cNvSpPr>
          <p:nvPr>
            <p:ph type="title"/>
          </p:nvPr>
        </p:nvSpPr>
        <p:spPr/>
        <p:txBody>
          <a:bodyPr/>
          <a:lstStyle/>
          <a:p>
            <a:r>
              <a:rPr lang="en-GB" dirty="0"/>
              <a:t>II.5.	 Promoting the mental health and psychosocial wellbeing of the team (continued)</a:t>
            </a:r>
          </a:p>
        </p:txBody>
      </p:sp>
    </p:spTree>
    <p:extLst>
      <p:ext uri="{BB962C8B-B14F-4D97-AF65-F5344CB8AC3E}">
        <p14:creationId xmlns:p14="http://schemas.microsoft.com/office/powerpoint/2010/main" val="213048019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C0CCD9E-A2BC-46F6-AE7A-00359668402A}"/>
              </a:ext>
            </a:extLst>
          </p:cNvPr>
          <p:cNvSpPr>
            <a:spLocks noGrp="1"/>
          </p:cNvSpPr>
          <p:nvPr>
            <p:ph idx="1"/>
          </p:nvPr>
        </p:nvSpPr>
        <p:spPr/>
        <p:txBody>
          <a:bodyPr/>
          <a:lstStyle/>
          <a:p>
            <a:r>
              <a:rPr lang="en-GB" b="1" dirty="0">
                <a:latin typeface="Open Sans" panose="020B0606030504020204" pitchFamily="34" charset="0"/>
              </a:rPr>
              <a:t>Care and support for the team after an emergency:</a:t>
            </a:r>
          </a:p>
          <a:p>
            <a:pPr marL="285750" indent="-285750">
              <a:buFont typeface="Arial" panose="020B0604020202020204" pitchFamily="34" charset="0"/>
              <a:buChar char="•"/>
            </a:pPr>
            <a:r>
              <a:rPr lang="en-GB" dirty="0"/>
              <a:t>Working in an Ebola outbreak can have long lasting effects for staff and volunteers, ensure that you continue to be available for members of the team experiencing distress, even after the outbreak has ended.</a:t>
            </a:r>
          </a:p>
          <a:p>
            <a:pPr marL="285750" indent="-285750">
              <a:buFont typeface="Arial" panose="020B0604020202020204" pitchFamily="34" charset="0"/>
              <a:buChar char="•"/>
            </a:pPr>
            <a:r>
              <a:rPr lang="en-GB" dirty="0"/>
              <a:t>Encourage team members to report if they are feeling distressed so they can receive the proper care and support.</a:t>
            </a:r>
          </a:p>
        </p:txBody>
      </p:sp>
      <p:sp>
        <p:nvSpPr>
          <p:cNvPr id="3" name="Title 2">
            <a:extLst>
              <a:ext uri="{FF2B5EF4-FFF2-40B4-BE49-F238E27FC236}">
                <a16:creationId xmlns:a16="http://schemas.microsoft.com/office/drawing/2014/main" id="{FD45D348-1756-4666-BB3E-5D2C95127D83}"/>
              </a:ext>
            </a:extLst>
          </p:cNvPr>
          <p:cNvSpPr>
            <a:spLocks noGrp="1"/>
          </p:cNvSpPr>
          <p:nvPr>
            <p:ph type="title"/>
          </p:nvPr>
        </p:nvSpPr>
        <p:spPr/>
        <p:txBody>
          <a:bodyPr/>
          <a:lstStyle/>
          <a:p>
            <a:r>
              <a:rPr lang="en-GB" dirty="0"/>
              <a:t>II.5.	 Promoting the mental health and psychosocial wellbeing of the team (continued)</a:t>
            </a:r>
          </a:p>
        </p:txBody>
      </p:sp>
    </p:spTree>
    <p:extLst>
      <p:ext uri="{BB962C8B-B14F-4D97-AF65-F5344CB8AC3E}">
        <p14:creationId xmlns:p14="http://schemas.microsoft.com/office/powerpoint/2010/main" val="34368119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6CFE7E3B-E809-4BDD-932D-7D89D615B49D}"/>
              </a:ext>
            </a:extLst>
          </p:cNvPr>
          <p:cNvSpPr>
            <a:spLocks noGrp="1"/>
          </p:cNvSpPr>
          <p:nvPr>
            <p:ph type="title"/>
          </p:nvPr>
        </p:nvSpPr>
        <p:spPr/>
        <p:txBody>
          <a:bodyPr/>
          <a:lstStyle/>
          <a:p>
            <a:r>
              <a:rPr lang="en-GB" dirty="0">
                <a:latin typeface="+mj-lt"/>
              </a:rPr>
              <a:t>Session I – Learning objectives</a:t>
            </a:r>
            <a:endParaRPr lang="en-GB" dirty="0"/>
          </a:p>
        </p:txBody>
      </p:sp>
      <p:pic>
        <p:nvPicPr>
          <p:cNvPr id="5" name="Picture 4">
            <a:extLst>
              <a:ext uri="{FF2B5EF4-FFF2-40B4-BE49-F238E27FC236}">
                <a16:creationId xmlns:a16="http://schemas.microsoft.com/office/drawing/2014/main" id="{54718B98-2C2E-4E14-A9E4-7AE44D708FBD}"/>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287734" y="1328928"/>
            <a:ext cx="10831164" cy="4695309"/>
          </a:xfrm>
          <a:prstGeom prst="rect">
            <a:avLst/>
          </a:prstGeom>
        </p:spPr>
      </p:pic>
      <p:sp>
        <p:nvSpPr>
          <p:cNvPr id="4" name="TextBox 3">
            <a:extLst>
              <a:ext uri="{FF2B5EF4-FFF2-40B4-BE49-F238E27FC236}">
                <a16:creationId xmlns:a16="http://schemas.microsoft.com/office/drawing/2014/main" id="{5DE4BAFD-EF30-4510-AB97-D53FF3D057C5}"/>
              </a:ext>
            </a:extLst>
          </p:cNvPr>
          <p:cNvSpPr txBox="1"/>
          <p:nvPr/>
        </p:nvSpPr>
        <p:spPr>
          <a:xfrm>
            <a:off x="350502" y="1505891"/>
            <a:ext cx="11841498" cy="461665"/>
          </a:xfrm>
          <a:prstGeom prst="rect">
            <a:avLst/>
          </a:prstGeom>
          <a:noFill/>
        </p:spPr>
        <p:txBody>
          <a:bodyPr wrap="square">
            <a:spAutoFit/>
          </a:bodyPr>
          <a:lstStyle/>
          <a:p>
            <a:r>
              <a:rPr lang="en-GB" sz="2400" dirty="0"/>
              <a:t>After completing this session, participants will be able to:</a:t>
            </a:r>
          </a:p>
        </p:txBody>
      </p:sp>
    </p:spTree>
    <p:extLst>
      <p:ext uri="{BB962C8B-B14F-4D97-AF65-F5344CB8AC3E}">
        <p14:creationId xmlns:p14="http://schemas.microsoft.com/office/powerpoint/2010/main" val="51756023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71C918F-A178-45CE-AE8D-379D1EF17230}"/>
              </a:ext>
            </a:extLst>
          </p:cNvPr>
          <p:cNvSpPr>
            <a:spLocks noGrp="1"/>
          </p:cNvSpPr>
          <p:nvPr>
            <p:ph idx="1"/>
          </p:nvPr>
        </p:nvSpPr>
        <p:spPr>
          <a:xfrm>
            <a:off x="315925" y="1233135"/>
            <a:ext cx="4768139" cy="4820860"/>
          </a:xfrm>
        </p:spPr>
        <p:txBody>
          <a:bodyPr/>
          <a:lstStyle/>
          <a:p>
            <a:r>
              <a:rPr lang="en-GB" dirty="0"/>
              <a:t>Stress is the feeling of being overwhelmed or unable to cope and it is caused by physical or emotional pressure. It’s a normal reaction that happens to everyone at some point in their lives, but for some it may happen more than for others. For example, people who are living through crisis events might experience stress in the most extreme way or people working in an emergency response, they may also face situations with very high stress levels.</a:t>
            </a:r>
          </a:p>
          <a:p>
            <a:r>
              <a:rPr lang="en-GB" b="1" dirty="0">
                <a:latin typeface="Open Sans" panose="020B0606030504020204" pitchFamily="34" charset="0"/>
              </a:rPr>
              <a:t>Stress can form in different ways:</a:t>
            </a:r>
          </a:p>
        </p:txBody>
      </p:sp>
      <p:sp>
        <p:nvSpPr>
          <p:cNvPr id="3" name="Title 2">
            <a:extLst>
              <a:ext uri="{FF2B5EF4-FFF2-40B4-BE49-F238E27FC236}">
                <a16:creationId xmlns:a16="http://schemas.microsoft.com/office/drawing/2014/main" id="{5A8B00A1-C4E9-49E0-B76B-8C59AAA3962A}"/>
              </a:ext>
            </a:extLst>
          </p:cNvPr>
          <p:cNvSpPr>
            <a:spLocks noGrp="1"/>
          </p:cNvSpPr>
          <p:nvPr>
            <p:ph type="title"/>
          </p:nvPr>
        </p:nvSpPr>
        <p:spPr/>
        <p:txBody>
          <a:bodyPr/>
          <a:lstStyle/>
          <a:p>
            <a:r>
              <a:rPr lang="en-GB" dirty="0"/>
              <a:t>II.6.	 Stress management of the team</a:t>
            </a:r>
          </a:p>
        </p:txBody>
      </p:sp>
      <p:pic>
        <p:nvPicPr>
          <p:cNvPr id="5" name="Picture 4">
            <a:extLst>
              <a:ext uri="{FF2B5EF4-FFF2-40B4-BE49-F238E27FC236}">
                <a16:creationId xmlns:a16="http://schemas.microsoft.com/office/drawing/2014/main" id="{5A290E50-C452-47D6-AF09-0A13834ABEC9}"/>
              </a:ext>
            </a:extLst>
          </p:cNvPr>
          <p:cNvPicPr>
            <a:picLocks noChangeAspect="1"/>
          </p:cNvPicPr>
          <p:nvPr/>
        </p:nvPicPr>
        <p:blipFill>
          <a:blip r:embed="rId2"/>
          <a:stretch>
            <a:fillRect/>
          </a:stretch>
        </p:blipFill>
        <p:spPr>
          <a:xfrm>
            <a:off x="5355261" y="896112"/>
            <a:ext cx="5707970" cy="5342242"/>
          </a:xfrm>
          <a:prstGeom prst="rect">
            <a:avLst/>
          </a:prstGeom>
        </p:spPr>
      </p:pic>
    </p:spTree>
    <p:extLst>
      <p:ext uri="{BB962C8B-B14F-4D97-AF65-F5344CB8AC3E}">
        <p14:creationId xmlns:p14="http://schemas.microsoft.com/office/powerpoint/2010/main" val="371147009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EADFA6A6-E1BF-4C18-9DB6-F85203F67954}"/>
              </a:ext>
            </a:extLst>
          </p:cNvPr>
          <p:cNvSpPr>
            <a:spLocks noGrp="1"/>
          </p:cNvSpPr>
          <p:nvPr>
            <p:ph idx="1"/>
          </p:nvPr>
        </p:nvSpPr>
        <p:spPr>
          <a:xfrm>
            <a:off x="333723" y="1306287"/>
            <a:ext cx="11498613" cy="924849"/>
          </a:xfrm>
        </p:spPr>
        <p:txBody>
          <a:bodyPr/>
          <a:lstStyle/>
          <a:p>
            <a:r>
              <a:rPr lang="en-GB" b="1" dirty="0">
                <a:latin typeface="Open Sans" panose="020B0606030504020204" pitchFamily="34" charset="0"/>
                <a:ea typeface="Open Sans" panose="020B0606030504020204" pitchFamily="34" charset="0"/>
                <a:cs typeface="Open Sans" panose="020B0606030504020204" pitchFamily="34" charset="0"/>
              </a:rPr>
              <a:t>As a group, discuss different coping strategies that people do when they are stressed. These can be healthy and unhealthy behaviours.</a:t>
            </a:r>
          </a:p>
        </p:txBody>
      </p:sp>
      <p:sp>
        <p:nvSpPr>
          <p:cNvPr id="4" name="Title 3">
            <a:extLst>
              <a:ext uri="{FF2B5EF4-FFF2-40B4-BE49-F238E27FC236}">
                <a16:creationId xmlns:a16="http://schemas.microsoft.com/office/drawing/2014/main" id="{A3C82C2D-5A39-4894-8CA1-E193A4CA4E3A}"/>
              </a:ext>
            </a:extLst>
          </p:cNvPr>
          <p:cNvSpPr>
            <a:spLocks noGrp="1"/>
          </p:cNvSpPr>
          <p:nvPr>
            <p:ph type="title"/>
          </p:nvPr>
        </p:nvSpPr>
        <p:spPr/>
        <p:txBody>
          <a:bodyPr/>
          <a:lstStyle/>
          <a:p>
            <a:r>
              <a:rPr lang="en-GB" dirty="0"/>
              <a:t>Discuss - What are healthy and unhealthy coping strategies?</a:t>
            </a:r>
          </a:p>
        </p:txBody>
      </p:sp>
      <p:graphicFrame>
        <p:nvGraphicFramePr>
          <p:cNvPr id="6" name="Table 2">
            <a:extLst>
              <a:ext uri="{FF2B5EF4-FFF2-40B4-BE49-F238E27FC236}">
                <a16:creationId xmlns:a16="http://schemas.microsoft.com/office/drawing/2014/main" id="{7ECB6D03-0C26-4442-8031-D1E0C45D12B9}"/>
              </a:ext>
            </a:extLst>
          </p:cNvPr>
          <p:cNvGraphicFramePr>
            <a:graphicFrameLocks noGrp="1"/>
          </p:cNvGraphicFramePr>
          <p:nvPr>
            <p:extLst>
              <p:ext uri="{D42A27DB-BD31-4B8C-83A1-F6EECF244321}">
                <p14:modId xmlns:p14="http://schemas.microsoft.com/office/powerpoint/2010/main" val="677449879"/>
              </p:ext>
            </p:extLst>
          </p:nvPr>
        </p:nvGraphicFramePr>
        <p:xfrm>
          <a:off x="333722" y="2456161"/>
          <a:ext cx="11297446" cy="3731277"/>
        </p:xfrm>
        <a:graphic>
          <a:graphicData uri="http://schemas.openxmlformats.org/drawingml/2006/table">
            <a:tbl>
              <a:tblPr firstRow="1" bandRow="1">
                <a:tableStyleId>{5C22544A-7EE6-4342-B048-85BDC9FD1C3A}</a:tableStyleId>
              </a:tblPr>
              <a:tblGrid>
                <a:gridCol w="5648723">
                  <a:extLst>
                    <a:ext uri="{9D8B030D-6E8A-4147-A177-3AD203B41FA5}">
                      <a16:colId xmlns:a16="http://schemas.microsoft.com/office/drawing/2014/main" val="3278991203"/>
                    </a:ext>
                  </a:extLst>
                </a:gridCol>
                <a:gridCol w="5648723">
                  <a:extLst>
                    <a:ext uri="{9D8B030D-6E8A-4147-A177-3AD203B41FA5}">
                      <a16:colId xmlns:a16="http://schemas.microsoft.com/office/drawing/2014/main" val="3583315584"/>
                    </a:ext>
                  </a:extLst>
                </a:gridCol>
              </a:tblGrid>
              <a:tr h="611529">
                <a:tc>
                  <a:txBody>
                    <a:bodyPr/>
                    <a:lstStyle/>
                    <a:p>
                      <a:pPr algn="ctr"/>
                      <a:r>
                        <a:rPr lang="en-GB" dirty="0">
                          <a:latin typeface="+mj-lt"/>
                        </a:rPr>
                        <a:t>Healthy</a:t>
                      </a:r>
                    </a:p>
                  </a:txBody>
                  <a:tcPr anchor="ctr"/>
                </a:tc>
                <a:tc>
                  <a:txBody>
                    <a:bodyPr/>
                    <a:lstStyle/>
                    <a:p>
                      <a:pPr algn="ctr"/>
                      <a:r>
                        <a:rPr lang="en-GB" dirty="0" err="1">
                          <a:latin typeface="+mj-lt"/>
                        </a:rPr>
                        <a:t>Unheathy</a:t>
                      </a:r>
                      <a:endParaRPr lang="en-GB" dirty="0">
                        <a:latin typeface="+mj-lt"/>
                      </a:endParaRPr>
                    </a:p>
                  </a:txBody>
                  <a:tcPr anchor="ctr"/>
                </a:tc>
                <a:extLst>
                  <a:ext uri="{0D108BD9-81ED-4DB2-BD59-A6C34878D82A}">
                    <a16:rowId xmlns:a16="http://schemas.microsoft.com/office/drawing/2014/main" val="2602676365"/>
                  </a:ext>
                </a:extLst>
              </a:tr>
              <a:tr h="519958">
                <a:tc>
                  <a:txBody>
                    <a:bodyPr/>
                    <a:lstStyle/>
                    <a:p>
                      <a:pPr algn="ctr"/>
                      <a:endParaRPr lang="en-GB" sz="1200" dirty="0"/>
                    </a:p>
                  </a:txBody>
                  <a:tcPr/>
                </a:tc>
                <a:tc>
                  <a:txBody>
                    <a:bodyPr/>
                    <a:lstStyle/>
                    <a:p>
                      <a:pPr algn="ctr"/>
                      <a:endParaRPr lang="en-GB" sz="1200" dirty="0"/>
                    </a:p>
                  </a:txBody>
                  <a:tcPr/>
                </a:tc>
                <a:extLst>
                  <a:ext uri="{0D108BD9-81ED-4DB2-BD59-A6C34878D82A}">
                    <a16:rowId xmlns:a16="http://schemas.microsoft.com/office/drawing/2014/main" val="926841450"/>
                  </a:ext>
                </a:extLst>
              </a:tr>
              <a:tr h="519958">
                <a:tc>
                  <a:txBody>
                    <a:bodyPr/>
                    <a:lstStyle/>
                    <a:p>
                      <a:pPr algn="ctr"/>
                      <a:endParaRPr lang="en-GB" sz="1200" dirty="0"/>
                    </a:p>
                  </a:txBody>
                  <a:tcPr/>
                </a:tc>
                <a:tc>
                  <a:txBody>
                    <a:bodyPr/>
                    <a:lstStyle/>
                    <a:p>
                      <a:pPr algn="ctr"/>
                      <a:endParaRPr lang="en-GB" sz="1200" dirty="0"/>
                    </a:p>
                  </a:txBody>
                  <a:tcPr/>
                </a:tc>
                <a:extLst>
                  <a:ext uri="{0D108BD9-81ED-4DB2-BD59-A6C34878D82A}">
                    <a16:rowId xmlns:a16="http://schemas.microsoft.com/office/drawing/2014/main" val="1146710819"/>
                  </a:ext>
                </a:extLst>
              </a:tr>
              <a:tr h="519958">
                <a:tc>
                  <a:txBody>
                    <a:bodyPr/>
                    <a:lstStyle/>
                    <a:p>
                      <a:pPr algn="ctr"/>
                      <a:endParaRPr lang="en-GB" sz="1200" dirty="0"/>
                    </a:p>
                  </a:txBody>
                  <a:tcPr/>
                </a:tc>
                <a:tc>
                  <a:txBody>
                    <a:bodyPr/>
                    <a:lstStyle/>
                    <a:p>
                      <a:pPr algn="ctr"/>
                      <a:endParaRPr lang="en-GB" sz="1200" dirty="0"/>
                    </a:p>
                  </a:txBody>
                  <a:tcPr/>
                </a:tc>
                <a:extLst>
                  <a:ext uri="{0D108BD9-81ED-4DB2-BD59-A6C34878D82A}">
                    <a16:rowId xmlns:a16="http://schemas.microsoft.com/office/drawing/2014/main" val="3420376473"/>
                  </a:ext>
                </a:extLst>
              </a:tr>
              <a:tr h="519958">
                <a:tc>
                  <a:txBody>
                    <a:bodyPr/>
                    <a:lstStyle/>
                    <a:p>
                      <a:pPr algn="ctr"/>
                      <a:endParaRPr lang="en-GB" sz="1200" dirty="0"/>
                    </a:p>
                  </a:txBody>
                  <a:tcPr/>
                </a:tc>
                <a:tc>
                  <a:txBody>
                    <a:bodyPr/>
                    <a:lstStyle/>
                    <a:p>
                      <a:pPr algn="ctr"/>
                      <a:endParaRPr lang="en-GB" sz="1200" dirty="0"/>
                    </a:p>
                  </a:txBody>
                  <a:tcPr/>
                </a:tc>
                <a:extLst>
                  <a:ext uri="{0D108BD9-81ED-4DB2-BD59-A6C34878D82A}">
                    <a16:rowId xmlns:a16="http://schemas.microsoft.com/office/drawing/2014/main" val="3082793746"/>
                  </a:ext>
                </a:extLst>
              </a:tr>
              <a:tr h="519958">
                <a:tc>
                  <a:txBody>
                    <a:bodyPr/>
                    <a:lstStyle/>
                    <a:p>
                      <a:pPr algn="ctr"/>
                      <a:endParaRPr lang="en-GB" sz="1200" dirty="0"/>
                    </a:p>
                  </a:txBody>
                  <a:tcPr/>
                </a:tc>
                <a:tc>
                  <a:txBody>
                    <a:bodyPr/>
                    <a:lstStyle/>
                    <a:p>
                      <a:pPr algn="ctr"/>
                      <a:endParaRPr lang="en-GB" sz="1200" dirty="0"/>
                    </a:p>
                  </a:txBody>
                  <a:tcPr/>
                </a:tc>
                <a:extLst>
                  <a:ext uri="{0D108BD9-81ED-4DB2-BD59-A6C34878D82A}">
                    <a16:rowId xmlns:a16="http://schemas.microsoft.com/office/drawing/2014/main" val="582889637"/>
                  </a:ext>
                </a:extLst>
              </a:tr>
              <a:tr h="519958">
                <a:tc>
                  <a:txBody>
                    <a:bodyPr/>
                    <a:lstStyle/>
                    <a:p>
                      <a:pPr algn="ctr"/>
                      <a:endParaRPr lang="en-GB" sz="1200" dirty="0"/>
                    </a:p>
                  </a:txBody>
                  <a:tcPr/>
                </a:tc>
                <a:tc>
                  <a:txBody>
                    <a:bodyPr/>
                    <a:lstStyle/>
                    <a:p>
                      <a:pPr algn="ctr"/>
                      <a:endParaRPr lang="en-GB" sz="1200" dirty="0"/>
                    </a:p>
                  </a:txBody>
                  <a:tcPr/>
                </a:tc>
                <a:extLst>
                  <a:ext uri="{0D108BD9-81ED-4DB2-BD59-A6C34878D82A}">
                    <a16:rowId xmlns:a16="http://schemas.microsoft.com/office/drawing/2014/main" val="4112070078"/>
                  </a:ext>
                </a:extLst>
              </a:tr>
            </a:tbl>
          </a:graphicData>
        </a:graphic>
      </p:graphicFrame>
    </p:spTree>
    <p:extLst>
      <p:ext uri="{BB962C8B-B14F-4D97-AF65-F5344CB8AC3E}">
        <p14:creationId xmlns:p14="http://schemas.microsoft.com/office/powerpoint/2010/main" val="308935696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B9A60BFD-2442-474A-BA65-B7D24F2C0CEF}"/>
              </a:ext>
            </a:extLst>
          </p:cNvPr>
          <p:cNvSpPr>
            <a:spLocks noGrp="1"/>
          </p:cNvSpPr>
          <p:nvPr>
            <p:ph idx="1"/>
          </p:nvPr>
        </p:nvSpPr>
        <p:spPr>
          <a:xfrm>
            <a:off x="333723" y="1306287"/>
            <a:ext cx="11560151" cy="2046513"/>
          </a:xfrm>
        </p:spPr>
        <p:txBody>
          <a:bodyPr>
            <a:normAutofit/>
          </a:bodyPr>
          <a:lstStyle/>
          <a:p>
            <a:r>
              <a:rPr lang="en-GB" dirty="0"/>
              <a:t>Many people believe that the stress faced by volunteers who work in an emergency response is because of the difficult situations that they experience but this is not the only cause for stress. More times than not, people who are responding to a crisis find meaning in their tasks and through this they are able to cope with the situations they are exposed to. Stress of volunteers are instead usually caused by the working conditions and organisational arrangements. Work related stress can be caused by many different factors, including:</a:t>
            </a:r>
          </a:p>
        </p:txBody>
      </p:sp>
      <p:sp>
        <p:nvSpPr>
          <p:cNvPr id="4" name="Title 3">
            <a:extLst>
              <a:ext uri="{FF2B5EF4-FFF2-40B4-BE49-F238E27FC236}">
                <a16:creationId xmlns:a16="http://schemas.microsoft.com/office/drawing/2014/main" id="{46137D4C-B5BE-4ED5-8957-6FE2C11A9850}"/>
              </a:ext>
            </a:extLst>
          </p:cNvPr>
          <p:cNvSpPr>
            <a:spLocks noGrp="1"/>
          </p:cNvSpPr>
          <p:nvPr>
            <p:ph type="title"/>
          </p:nvPr>
        </p:nvSpPr>
        <p:spPr/>
        <p:txBody>
          <a:bodyPr/>
          <a:lstStyle/>
          <a:p>
            <a:r>
              <a:rPr lang="en-GB" dirty="0"/>
              <a:t>II.6.	 Stress management of the team (continued)</a:t>
            </a:r>
          </a:p>
        </p:txBody>
      </p:sp>
      <p:sp>
        <p:nvSpPr>
          <p:cNvPr id="7" name="TextBox 6">
            <a:extLst>
              <a:ext uri="{FF2B5EF4-FFF2-40B4-BE49-F238E27FC236}">
                <a16:creationId xmlns:a16="http://schemas.microsoft.com/office/drawing/2014/main" id="{8A6273B7-7E9E-439E-8B9D-A5C93BB2A45E}"/>
              </a:ext>
            </a:extLst>
          </p:cNvPr>
          <p:cNvSpPr txBox="1"/>
          <p:nvPr/>
        </p:nvSpPr>
        <p:spPr>
          <a:xfrm>
            <a:off x="333723" y="3599161"/>
            <a:ext cx="5085621" cy="1996893"/>
          </a:xfrm>
          <a:prstGeom prst="rect">
            <a:avLst/>
          </a:prstGeom>
          <a:noFill/>
        </p:spPr>
        <p:txBody>
          <a:bodyPr wrap="square">
            <a:spAutoFit/>
          </a:bodyPr>
          <a:lstStyle/>
          <a:p>
            <a:pPr marL="285750" indent="-285750">
              <a:lnSpc>
                <a:spcPct val="150000"/>
              </a:lnSpc>
              <a:buFont typeface="Arial" panose="020B0604020202020204" pitchFamily="34" charset="0"/>
              <a:buChar char="•"/>
            </a:pPr>
            <a:r>
              <a:rPr lang="en-GB" sz="1400" dirty="0"/>
              <a:t>Poor preparation and briefing.</a:t>
            </a:r>
          </a:p>
          <a:p>
            <a:pPr marL="285750" indent="-285750">
              <a:lnSpc>
                <a:spcPct val="150000"/>
              </a:lnSpc>
              <a:buFont typeface="Arial" panose="020B0604020202020204" pitchFamily="34" charset="0"/>
              <a:buChar char="•"/>
            </a:pPr>
            <a:r>
              <a:rPr lang="en-GB" sz="1400" dirty="0"/>
              <a:t>Lack of clarity on role and responsibilities.</a:t>
            </a:r>
          </a:p>
          <a:p>
            <a:pPr marL="285750" indent="-285750">
              <a:lnSpc>
                <a:spcPct val="150000"/>
              </a:lnSpc>
              <a:buFont typeface="Arial" panose="020B0604020202020204" pitchFamily="34" charset="0"/>
              <a:buChar char="•"/>
            </a:pPr>
            <a:r>
              <a:rPr lang="en-GB" sz="1400" dirty="0"/>
              <a:t>Prolonged exposure to a disaster situation.</a:t>
            </a:r>
          </a:p>
          <a:p>
            <a:pPr marL="285750" indent="-285750">
              <a:lnSpc>
                <a:spcPct val="150000"/>
              </a:lnSpc>
              <a:buFont typeface="Arial" panose="020B0604020202020204" pitchFamily="34" charset="0"/>
              <a:buChar char="•"/>
            </a:pPr>
            <a:r>
              <a:rPr lang="en-GB" sz="1400" dirty="0"/>
              <a:t>Physically difficult, exhausting, and dangerous tasks.</a:t>
            </a:r>
          </a:p>
          <a:p>
            <a:pPr marL="285750" indent="-285750">
              <a:lnSpc>
                <a:spcPct val="150000"/>
              </a:lnSpc>
              <a:buFont typeface="Arial" panose="020B0604020202020204" pitchFamily="34" charset="0"/>
              <a:buChar char="•"/>
            </a:pPr>
            <a:r>
              <a:rPr lang="en-GB" sz="1400" dirty="0"/>
              <a:t>Lack of sleep and feeling fatigued.</a:t>
            </a:r>
          </a:p>
          <a:p>
            <a:pPr marL="285750" indent="-285750">
              <a:lnSpc>
                <a:spcPct val="150000"/>
              </a:lnSpc>
              <a:buFont typeface="Arial" panose="020B0604020202020204" pitchFamily="34" charset="0"/>
              <a:buChar char="•"/>
            </a:pPr>
            <a:r>
              <a:rPr lang="en-GB" sz="1400" dirty="0"/>
              <a:t>Feeling inadequate in dealing with the task.</a:t>
            </a:r>
          </a:p>
        </p:txBody>
      </p:sp>
      <p:sp>
        <p:nvSpPr>
          <p:cNvPr id="9" name="TextBox 8">
            <a:extLst>
              <a:ext uri="{FF2B5EF4-FFF2-40B4-BE49-F238E27FC236}">
                <a16:creationId xmlns:a16="http://schemas.microsoft.com/office/drawing/2014/main" id="{FC67F134-EB9B-4C8A-A75E-5C59AAF6D59E}"/>
              </a:ext>
            </a:extLst>
          </p:cNvPr>
          <p:cNvSpPr txBox="1"/>
          <p:nvPr/>
        </p:nvSpPr>
        <p:spPr>
          <a:xfrm>
            <a:off x="5871972" y="3599161"/>
            <a:ext cx="6147816" cy="1996893"/>
          </a:xfrm>
          <a:prstGeom prst="rect">
            <a:avLst/>
          </a:prstGeom>
          <a:noFill/>
        </p:spPr>
        <p:txBody>
          <a:bodyPr wrap="square">
            <a:spAutoFit/>
          </a:bodyPr>
          <a:lstStyle/>
          <a:p>
            <a:pPr marL="285750" indent="-285750">
              <a:lnSpc>
                <a:spcPct val="150000"/>
              </a:lnSpc>
              <a:buFont typeface="Arial" panose="020B0604020202020204" pitchFamily="34" charset="0"/>
              <a:buChar char="•"/>
            </a:pPr>
            <a:r>
              <a:rPr lang="en-GB" sz="1400" dirty="0"/>
              <a:t>Facing moral and ethical dilemmas.</a:t>
            </a:r>
          </a:p>
          <a:p>
            <a:pPr marL="285750" indent="-285750">
              <a:lnSpc>
                <a:spcPct val="150000"/>
              </a:lnSpc>
              <a:buFont typeface="Arial" panose="020B0604020202020204" pitchFamily="34" charset="0"/>
              <a:buChar char="•"/>
            </a:pPr>
            <a:r>
              <a:rPr lang="en-GB" sz="1400" dirty="0"/>
              <a:t>Feeling frustrated by policies and/or decisions of team managers.</a:t>
            </a:r>
          </a:p>
          <a:p>
            <a:pPr marL="285750" indent="-285750">
              <a:lnSpc>
                <a:spcPct val="150000"/>
              </a:lnSpc>
              <a:buFont typeface="Arial" panose="020B0604020202020204" pitchFamily="34" charset="0"/>
              <a:buChar char="•"/>
            </a:pPr>
            <a:r>
              <a:rPr lang="en-GB" sz="1400" dirty="0"/>
              <a:t>Feeling unsupported.</a:t>
            </a:r>
          </a:p>
          <a:p>
            <a:pPr marL="285750" indent="-285750">
              <a:lnSpc>
                <a:spcPct val="150000"/>
              </a:lnSpc>
              <a:buFont typeface="Arial" panose="020B0604020202020204" pitchFamily="34" charset="0"/>
              <a:buChar char="•"/>
            </a:pPr>
            <a:r>
              <a:rPr lang="en-GB" sz="1400" dirty="0"/>
              <a:t>Feeling detached from family due to work pressures.</a:t>
            </a:r>
          </a:p>
          <a:p>
            <a:pPr marL="285750" indent="-285750">
              <a:lnSpc>
                <a:spcPct val="150000"/>
              </a:lnSpc>
              <a:buFont typeface="Arial" panose="020B0604020202020204" pitchFamily="34" charset="0"/>
              <a:buChar char="•"/>
            </a:pPr>
            <a:r>
              <a:rPr lang="en-GB" sz="1400" dirty="0"/>
              <a:t>Facing the perceived in ability to never do enough.</a:t>
            </a:r>
          </a:p>
          <a:p>
            <a:pPr marL="285750" indent="-285750">
              <a:lnSpc>
                <a:spcPct val="150000"/>
              </a:lnSpc>
              <a:buFont typeface="Arial" panose="020B0604020202020204" pitchFamily="34" charset="0"/>
              <a:buChar char="•"/>
            </a:pPr>
            <a:r>
              <a:rPr lang="en-GB" sz="1400" dirty="0"/>
              <a:t>Unclear, inadequate, or inconsistent supervision.</a:t>
            </a:r>
          </a:p>
        </p:txBody>
      </p:sp>
    </p:spTree>
    <p:extLst>
      <p:ext uri="{BB962C8B-B14F-4D97-AF65-F5344CB8AC3E}">
        <p14:creationId xmlns:p14="http://schemas.microsoft.com/office/powerpoint/2010/main" val="302174535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A90E02F-3FB6-4BA5-A730-765B5D6EC32F}"/>
              </a:ext>
            </a:extLst>
          </p:cNvPr>
          <p:cNvSpPr>
            <a:spLocks noGrp="1"/>
          </p:cNvSpPr>
          <p:nvPr>
            <p:ph idx="1"/>
          </p:nvPr>
        </p:nvSpPr>
        <p:spPr/>
        <p:txBody>
          <a:bodyPr/>
          <a:lstStyle/>
          <a:p>
            <a:r>
              <a:rPr lang="en-GB" dirty="0"/>
              <a:t>To prevent or mitigate work related stress within a team, is a key leadership skill that leaders need to learn and develop. There are many ways to encourage healthy behaviours and habits within a team. Below are a few examples:</a:t>
            </a:r>
          </a:p>
          <a:p>
            <a:pPr marL="285750" indent="-285750">
              <a:buFont typeface="Arial" panose="020B0604020202020204" pitchFamily="34" charset="0"/>
              <a:buChar char="•"/>
            </a:pPr>
            <a:r>
              <a:rPr lang="en-GB" dirty="0"/>
              <a:t>Involve the team in decision-making – slide 44</a:t>
            </a:r>
          </a:p>
          <a:p>
            <a:pPr marL="285750" indent="-285750">
              <a:buFont typeface="Arial" panose="020B0604020202020204" pitchFamily="34" charset="0"/>
              <a:buChar char="•"/>
            </a:pPr>
            <a:r>
              <a:rPr lang="en-GB" dirty="0"/>
              <a:t>Create an open-minded environment – slide 45</a:t>
            </a:r>
          </a:p>
          <a:p>
            <a:pPr marL="285750" indent="-285750">
              <a:buFont typeface="Arial" panose="020B0604020202020204" pitchFamily="34" charset="0"/>
              <a:buChar char="•"/>
            </a:pPr>
            <a:r>
              <a:rPr lang="en-GB" dirty="0"/>
              <a:t>Ensure two-way communication – slide 46</a:t>
            </a:r>
          </a:p>
          <a:p>
            <a:pPr marL="285750" indent="-285750">
              <a:buFont typeface="Arial" panose="020B0604020202020204" pitchFamily="34" charset="0"/>
              <a:buChar char="•"/>
            </a:pPr>
            <a:r>
              <a:rPr lang="en-GB" dirty="0"/>
              <a:t>Encourage a Work life balance– slide 47</a:t>
            </a:r>
          </a:p>
          <a:p>
            <a:pPr marL="285750" indent="-285750">
              <a:buFont typeface="Arial" panose="020B0604020202020204" pitchFamily="34" charset="0"/>
              <a:buChar char="•"/>
            </a:pPr>
            <a:r>
              <a:rPr lang="en-GB" dirty="0"/>
              <a:t>Encourage positive working relationships – slide 48</a:t>
            </a:r>
          </a:p>
        </p:txBody>
      </p:sp>
      <p:sp>
        <p:nvSpPr>
          <p:cNvPr id="3" name="Title 2">
            <a:extLst>
              <a:ext uri="{FF2B5EF4-FFF2-40B4-BE49-F238E27FC236}">
                <a16:creationId xmlns:a16="http://schemas.microsoft.com/office/drawing/2014/main" id="{872EF15E-4B79-4028-BF1B-77074DD5A114}"/>
              </a:ext>
            </a:extLst>
          </p:cNvPr>
          <p:cNvSpPr>
            <a:spLocks noGrp="1"/>
          </p:cNvSpPr>
          <p:nvPr>
            <p:ph type="title"/>
          </p:nvPr>
        </p:nvSpPr>
        <p:spPr/>
        <p:txBody>
          <a:bodyPr/>
          <a:lstStyle/>
          <a:p>
            <a:r>
              <a:rPr lang="en-GB" dirty="0"/>
              <a:t>II.6.	 Stress management of the team (continued)</a:t>
            </a:r>
          </a:p>
        </p:txBody>
      </p:sp>
    </p:spTree>
    <p:extLst>
      <p:ext uri="{BB962C8B-B14F-4D97-AF65-F5344CB8AC3E}">
        <p14:creationId xmlns:p14="http://schemas.microsoft.com/office/powerpoint/2010/main" val="350084059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2CFFA64-36BF-4F41-8B15-22C2AFA567D7}"/>
              </a:ext>
            </a:extLst>
          </p:cNvPr>
          <p:cNvSpPr>
            <a:spLocks noGrp="1"/>
          </p:cNvSpPr>
          <p:nvPr>
            <p:ph idx="1"/>
          </p:nvPr>
        </p:nvSpPr>
        <p:spPr/>
        <p:txBody>
          <a:bodyPr/>
          <a:lstStyle/>
          <a:p>
            <a:r>
              <a:rPr lang="en-GB" b="1" dirty="0">
                <a:latin typeface="Open Sans" panose="020B0606030504020204" pitchFamily="34" charset="0"/>
              </a:rPr>
              <a:t>Involve the team in decision-making</a:t>
            </a:r>
          </a:p>
          <a:p>
            <a:r>
              <a:rPr lang="en-GB" dirty="0"/>
              <a:t>When team members feel they are involved and well informed about what’s happening, it is motivating and helps people to understand how their role fits into the bigger picture. Leaders can also promote dialogue, feedback, and engagement through:</a:t>
            </a:r>
          </a:p>
          <a:p>
            <a:pPr marL="285750" indent="-285750">
              <a:buFont typeface="Arial" panose="020B0604020202020204" pitchFamily="34" charset="0"/>
              <a:buChar char="•"/>
            </a:pPr>
            <a:r>
              <a:rPr lang="en-GB" dirty="0"/>
              <a:t>Regular team meetings to hear the team’s thoughts, ideas, opinions.</a:t>
            </a:r>
          </a:p>
          <a:p>
            <a:pPr marL="285750" indent="-285750">
              <a:buFont typeface="Arial" panose="020B0604020202020204" pitchFamily="34" charset="0"/>
              <a:buChar char="•"/>
            </a:pPr>
            <a:r>
              <a:rPr lang="en-GB" dirty="0"/>
              <a:t>Volunteer surveys to get people’s feedback.</a:t>
            </a:r>
          </a:p>
          <a:p>
            <a:pPr marL="285750" indent="-285750">
              <a:buFont typeface="Arial" panose="020B0604020202020204" pitchFamily="34" charset="0"/>
              <a:buChar char="•"/>
            </a:pPr>
            <a:r>
              <a:rPr lang="en-GB" dirty="0"/>
              <a:t>Plan “away days” where the team can discuss what is working well, what could be improved, revise plans, etc.</a:t>
            </a:r>
          </a:p>
        </p:txBody>
      </p:sp>
      <p:sp>
        <p:nvSpPr>
          <p:cNvPr id="3" name="Title 2">
            <a:extLst>
              <a:ext uri="{FF2B5EF4-FFF2-40B4-BE49-F238E27FC236}">
                <a16:creationId xmlns:a16="http://schemas.microsoft.com/office/drawing/2014/main" id="{80B6B3ED-15BF-4DD2-9A7B-5B39268788B8}"/>
              </a:ext>
            </a:extLst>
          </p:cNvPr>
          <p:cNvSpPr>
            <a:spLocks noGrp="1"/>
          </p:cNvSpPr>
          <p:nvPr>
            <p:ph type="title"/>
          </p:nvPr>
        </p:nvSpPr>
        <p:spPr/>
        <p:txBody>
          <a:bodyPr/>
          <a:lstStyle/>
          <a:p>
            <a:r>
              <a:rPr lang="en-GB" dirty="0"/>
              <a:t>II.6.	 Stress management of the team (continued)</a:t>
            </a:r>
          </a:p>
        </p:txBody>
      </p:sp>
    </p:spTree>
    <p:extLst>
      <p:ext uri="{BB962C8B-B14F-4D97-AF65-F5344CB8AC3E}">
        <p14:creationId xmlns:p14="http://schemas.microsoft.com/office/powerpoint/2010/main" val="135891691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D3FBD3E-6119-4798-858F-40D195592972}"/>
              </a:ext>
            </a:extLst>
          </p:cNvPr>
          <p:cNvSpPr>
            <a:spLocks noGrp="1"/>
          </p:cNvSpPr>
          <p:nvPr>
            <p:ph idx="1"/>
          </p:nvPr>
        </p:nvSpPr>
        <p:spPr/>
        <p:txBody>
          <a:bodyPr/>
          <a:lstStyle/>
          <a:p>
            <a:r>
              <a:rPr lang="en-GB" b="1" dirty="0">
                <a:latin typeface="Open Sans" panose="020B0606030504020204" pitchFamily="34" charset="0"/>
              </a:rPr>
              <a:t>Create an open-minded environment</a:t>
            </a:r>
          </a:p>
          <a:p>
            <a:r>
              <a:rPr lang="en-GB" dirty="0"/>
              <a:t>Regularly speaking with team members to check how they are doing and to reflect on what might be causing them stress. This can be done by adding as a standing agenda to team meetings where people can talk about health and wellness as a group. You as a team manager, you can promote an open dialogue and embed positive attitudes and behaviours and help to normalize conversations about mental health.</a:t>
            </a:r>
          </a:p>
        </p:txBody>
      </p:sp>
      <p:sp>
        <p:nvSpPr>
          <p:cNvPr id="3" name="Title 2">
            <a:extLst>
              <a:ext uri="{FF2B5EF4-FFF2-40B4-BE49-F238E27FC236}">
                <a16:creationId xmlns:a16="http://schemas.microsoft.com/office/drawing/2014/main" id="{6B07783A-FC8A-456C-ACE3-F76AA9C6BB09}"/>
              </a:ext>
            </a:extLst>
          </p:cNvPr>
          <p:cNvSpPr>
            <a:spLocks noGrp="1"/>
          </p:cNvSpPr>
          <p:nvPr>
            <p:ph type="title"/>
          </p:nvPr>
        </p:nvSpPr>
        <p:spPr/>
        <p:txBody>
          <a:bodyPr/>
          <a:lstStyle/>
          <a:p>
            <a:r>
              <a:rPr lang="en-GB" dirty="0"/>
              <a:t>II.6.	 Stress management of the team (continued)</a:t>
            </a:r>
          </a:p>
        </p:txBody>
      </p:sp>
    </p:spTree>
    <p:extLst>
      <p:ext uri="{BB962C8B-B14F-4D97-AF65-F5344CB8AC3E}">
        <p14:creationId xmlns:p14="http://schemas.microsoft.com/office/powerpoint/2010/main" val="97403076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ADA4539-A33B-42EA-A2DA-FD273FAF1799}"/>
              </a:ext>
            </a:extLst>
          </p:cNvPr>
          <p:cNvSpPr>
            <a:spLocks noGrp="1"/>
          </p:cNvSpPr>
          <p:nvPr>
            <p:ph idx="1"/>
          </p:nvPr>
        </p:nvSpPr>
        <p:spPr/>
        <p:txBody>
          <a:bodyPr/>
          <a:lstStyle/>
          <a:p>
            <a:r>
              <a:rPr lang="en-GB" b="1" dirty="0">
                <a:latin typeface="Open Sans" panose="020B0606030504020204" pitchFamily="34" charset="0"/>
              </a:rPr>
              <a:t>Ensure two-way communication</a:t>
            </a:r>
          </a:p>
          <a:p>
            <a:r>
              <a:rPr lang="en-GB" dirty="0"/>
              <a:t>Poor communication and unclear information can lead to stress because people feel excluded and ignored from important conversations, they feel unable to express their opinions or they are given information that they cannot understand. When there is clear, open, and effective communication the team will be able to use all the information to make informed decisions about their tasks.</a:t>
            </a:r>
          </a:p>
        </p:txBody>
      </p:sp>
      <p:sp>
        <p:nvSpPr>
          <p:cNvPr id="3" name="Title 2">
            <a:extLst>
              <a:ext uri="{FF2B5EF4-FFF2-40B4-BE49-F238E27FC236}">
                <a16:creationId xmlns:a16="http://schemas.microsoft.com/office/drawing/2014/main" id="{8AF4F1E9-ACFB-4A74-AA3E-46D315960DB3}"/>
              </a:ext>
            </a:extLst>
          </p:cNvPr>
          <p:cNvSpPr>
            <a:spLocks noGrp="1"/>
          </p:cNvSpPr>
          <p:nvPr>
            <p:ph type="title"/>
          </p:nvPr>
        </p:nvSpPr>
        <p:spPr/>
        <p:txBody>
          <a:bodyPr/>
          <a:lstStyle/>
          <a:p>
            <a:r>
              <a:rPr lang="en-GB" dirty="0"/>
              <a:t>II.6.	 Stress management of the team (continued)</a:t>
            </a:r>
          </a:p>
        </p:txBody>
      </p:sp>
    </p:spTree>
    <p:extLst>
      <p:ext uri="{BB962C8B-B14F-4D97-AF65-F5344CB8AC3E}">
        <p14:creationId xmlns:p14="http://schemas.microsoft.com/office/powerpoint/2010/main" val="417768658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C60CF72-BFD8-4CB3-989D-E7E24FE9B82C}"/>
              </a:ext>
            </a:extLst>
          </p:cNvPr>
          <p:cNvSpPr>
            <a:spLocks noGrp="1"/>
          </p:cNvSpPr>
          <p:nvPr>
            <p:ph idx="1"/>
          </p:nvPr>
        </p:nvSpPr>
        <p:spPr/>
        <p:txBody>
          <a:bodyPr/>
          <a:lstStyle/>
          <a:p>
            <a:r>
              <a:rPr lang="en-GB" b="1" dirty="0">
                <a:latin typeface="Open Sans" panose="020B0606030504020204" pitchFamily="34" charset="0"/>
              </a:rPr>
              <a:t>Encourage a Work life balance</a:t>
            </a:r>
          </a:p>
          <a:p>
            <a:r>
              <a:rPr lang="en-GB" dirty="0"/>
              <a:t>Working long hours or over weekends can add pressure and a poor work/life balance which can quickly lead to stress and burn out, reduce productivity, performance, creativity and morale. To promote a healthy balance, leaders can encourage their team to:</a:t>
            </a:r>
          </a:p>
          <a:p>
            <a:pPr marL="285750" indent="-285750">
              <a:buFont typeface="Arial" panose="020B0604020202020204" pitchFamily="34" charset="0"/>
              <a:buChar char="•"/>
            </a:pPr>
            <a:r>
              <a:rPr lang="en-GB" dirty="0"/>
              <a:t>Work sensible hours.</a:t>
            </a:r>
          </a:p>
          <a:p>
            <a:pPr marL="285750" indent="-285750">
              <a:buFont typeface="Arial" panose="020B0604020202020204" pitchFamily="34" charset="0"/>
              <a:buChar char="•"/>
            </a:pPr>
            <a:r>
              <a:rPr lang="en-GB" dirty="0"/>
              <a:t>Take full lunch breaks.</a:t>
            </a:r>
          </a:p>
          <a:p>
            <a:pPr marL="285750" indent="-285750">
              <a:buFont typeface="Arial" panose="020B0604020202020204" pitchFamily="34" charset="0"/>
              <a:buChar char="•"/>
            </a:pPr>
            <a:r>
              <a:rPr lang="en-GB" dirty="0"/>
              <a:t>Take rest after challenging or busy periods.</a:t>
            </a:r>
          </a:p>
          <a:p>
            <a:pPr marL="285750" indent="-285750">
              <a:buFont typeface="Arial" panose="020B0604020202020204" pitchFamily="34" charset="0"/>
              <a:buChar char="•"/>
            </a:pPr>
            <a:r>
              <a:rPr lang="en-GB" dirty="0"/>
              <a:t>Discourage working during weekends.</a:t>
            </a:r>
          </a:p>
          <a:p>
            <a:pPr marL="285750" indent="-285750">
              <a:buFont typeface="Arial" panose="020B0604020202020204" pitchFamily="34" charset="0"/>
              <a:buChar char="•"/>
            </a:pPr>
            <a:r>
              <a:rPr lang="en-GB" dirty="0"/>
              <a:t>Take time off to re-energize and refresh.</a:t>
            </a:r>
          </a:p>
        </p:txBody>
      </p:sp>
      <p:sp>
        <p:nvSpPr>
          <p:cNvPr id="3" name="Title 2">
            <a:extLst>
              <a:ext uri="{FF2B5EF4-FFF2-40B4-BE49-F238E27FC236}">
                <a16:creationId xmlns:a16="http://schemas.microsoft.com/office/drawing/2014/main" id="{3B62D954-E092-45C8-B4CC-DF3F854B2BC3}"/>
              </a:ext>
            </a:extLst>
          </p:cNvPr>
          <p:cNvSpPr>
            <a:spLocks noGrp="1"/>
          </p:cNvSpPr>
          <p:nvPr>
            <p:ph type="title"/>
          </p:nvPr>
        </p:nvSpPr>
        <p:spPr/>
        <p:txBody>
          <a:bodyPr/>
          <a:lstStyle/>
          <a:p>
            <a:r>
              <a:rPr lang="en-GB" dirty="0"/>
              <a:t>II.6.	 Stress management of the team (continued)</a:t>
            </a:r>
          </a:p>
        </p:txBody>
      </p:sp>
    </p:spTree>
    <p:extLst>
      <p:ext uri="{BB962C8B-B14F-4D97-AF65-F5344CB8AC3E}">
        <p14:creationId xmlns:p14="http://schemas.microsoft.com/office/powerpoint/2010/main" val="85219928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30C9F7-40B2-4E99-92AD-1EE1BE2662F6}"/>
              </a:ext>
            </a:extLst>
          </p:cNvPr>
          <p:cNvSpPr>
            <a:spLocks noGrp="1"/>
          </p:cNvSpPr>
          <p:nvPr>
            <p:ph idx="1"/>
          </p:nvPr>
        </p:nvSpPr>
        <p:spPr/>
        <p:txBody>
          <a:bodyPr/>
          <a:lstStyle/>
          <a:p>
            <a:r>
              <a:rPr lang="en-GB" b="1" dirty="0">
                <a:latin typeface="Open Sans" panose="020B0606030504020204" pitchFamily="34" charset="0"/>
              </a:rPr>
              <a:t>Encourage positive working relationships</a:t>
            </a:r>
          </a:p>
          <a:p>
            <a:r>
              <a:rPr lang="en-GB" dirty="0"/>
              <a:t>To create supportive environment with positive relationships between colleagues, leaders should:</a:t>
            </a:r>
          </a:p>
          <a:p>
            <a:pPr marL="285750" indent="-285750">
              <a:buFont typeface="Arial" panose="020B0604020202020204" pitchFamily="34" charset="0"/>
              <a:buChar char="•"/>
            </a:pPr>
            <a:r>
              <a:rPr lang="en-GB" dirty="0"/>
              <a:t>Encourage and support a culture of teamwork, collaboration, and information-sharing.</a:t>
            </a:r>
          </a:p>
          <a:p>
            <a:pPr marL="285750" indent="-285750">
              <a:buFont typeface="Arial" panose="020B0604020202020204" pitchFamily="34" charset="0"/>
              <a:buChar char="•"/>
            </a:pPr>
            <a:r>
              <a:rPr lang="en-GB" dirty="0"/>
              <a:t>Promote positive behaviours to avoid conflict and ensure fairness, this includes not tolerating bullying or harassment.</a:t>
            </a:r>
          </a:p>
          <a:p>
            <a:pPr marL="285750" indent="-285750">
              <a:buFont typeface="Arial" panose="020B0604020202020204" pitchFamily="34" charset="0"/>
              <a:buChar char="•"/>
            </a:pPr>
            <a:r>
              <a:rPr lang="en-GB" dirty="0"/>
              <a:t>Organise team building exercises, even if it’s for one hour during the lunch break but encourage the team to get together and facilitate exercises or activities that create a sense of team spirit.</a:t>
            </a:r>
          </a:p>
        </p:txBody>
      </p:sp>
      <p:sp>
        <p:nvSpPr>
          <p:cNvPr id="3" name="Title 2">
            <a:extLst>
              <a:ext uri="{FF2B5EF4-FFF2-40B4-BE49-F238E27FC236}">
                <a16:creationId xmlns:a16="http://schemas.microsoft.com/office/drawing/2014/main" id="{FBAF6D5B-54DF-4329-91DE-FFDB9869241B}"/>
              </a:ext>
            </a:extLst>
          </p:cNvPr>
          <p:cNvSpPr>
            <a:spLocks noGrp="1"/>
          </p:cNvSpPr>
          <p:nvPr>
            <p:ph type="title"/>
          </p:nvPr>
        </p:nvSpPr>
        <p:spPr/>
        <p:txBody>
          <a:bodyPr/>
          <a:lstStyle/>
          <a:p>
            <a:r>
              <a:rPr lang="en-GB" dirty="0"/>
              <a:t>II.6.	 Stress management of the team (continued)</a:t>
            </a:r>
          </a:p>
        </p:txBody>
      </p:sp>
    </p:spTree>
    <p:extLst>
      <p:ext uri="{BB962C8B-B14F-4D97-AF65-F5344CB8AC3E}">
        <p14:creationId xmlns:p14="http://schemas.microsoft.com/office/powerpoint/2010/main" val="49575268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2EF030E-9935-4E42-9667-6E449809E12A}"/>
              </a:ext>
            </a:extLst>
          </p:cNvPr>
          <p:cNvSpPr>
            <a:spLocks noGrp="1"/>
          </p:cNvSpPr>
          <p:nvPr>
            <p:ph type="title"/>
          </p:nvPr>
        </p:nvSpPr>
        <p:spPr/>
        <p:txBody>
          <a:bodyPr/>
          <a:lstStyle/>
          <a:p>
            <a:r>
              <a:rPr lang="en-GB" dirty="0"/>
              <a:t>Session II Summary</a:t>
            </a:r>
          </a:p>
        </p:txBody>
      </p:sp>
      <p:pic>
        <p:nvPicPr>
          <p:cNvPr id="5" name="Picture 4" descr="Text&#10;&#10;Description automatically generated with medium confidence">
            <a:extLst>
              <a:ext uri="{FF2B5EF4-FFF2-40B4-BE49-F238E27FC236}">
                <a16:creationId xmlns:a16="http://schemas.microsoft.com/office/drawing/2014/main" id="{3999DB66-F009-4A76-A744-691F3EC4DE2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959" y="1479976"/>
            <a:ext cx="3498265" cy="2408421"/>
          </a:xfrm>
          <a:prstGeom prst="rect">
            <a:avLst/>
          </a:prstGeom>
        </p:spPr>
      </p:pic>
      <p:pic>
        <p:nvPicPr>
          <p:cNvPr id="7" name="Picture 6" descr="A picture containing text&#10;&#10;Description automatically generated">
            <a:extLst>
              <a:ext uri="{FF2B5EF4-FFF2-40B4-BE49-F238E27FC236}">
                <a16:creationId xmlns:a16="http://schemas.microsoft.com/office/drawing/2014/main" id="{69989EFA-A028-45B0-B998-0C8C3532EF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08023" y="1479976"/>
            <a:ext cx="3498264" cy="2309665"/>
          </a:xfrm>
          <a:prstGeom prst="rect">
            <a:avLst/>
          </a:prstGeom>
        </p:spPr>
      </p:pic>
      <p:pic>
        <p:nvPicPr>
          <p:cNvPr id="9" name="Picture 8" descr="A picture containing graphical user interface&#10;&#10;Description automatically generated">
            <a:extLst>
              <a:ext uri="{FF2B5EF4-FFF2-40B4-BE49-F238E27FC236}">
                <a16:creationId xmlns:a16="http://schemas.microsoft.com/office/drawing/2014/main" id="{5C1AFE6C-B785-4EC2-9DE9-DAA2B1882F2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15278" y="3966199"/>
            <a:ext cx="3477978" cy="2332055"/>
          </a:xfrm>
          <a:prstGeom prst="rect">
            <a:avLst/>
          </a:prstGeom>
        </p:spPr>
      </p:pic>
      <p:pic>
        <p:nvPicPr>
          <p:cNvPr id="12" name="Picture 11" descr="Graphical user interface&#10;&#10;Description automatically generated with low confidence">
            <a:extLst>
              <a:ext uri="{FF2B5EF4-FFF2-40B4-BE49-F238E27FC236}">
                <a16:creationId xmlns:a16="http://schemas.microsoft.com/office/drawing/2014/main" id="{ADCA5F5B-6C63-4FDC-AA1F-DF91D686B78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94458" y="3966199"/>
            <a:ext cx="3511850" cy="2281030"/>
          </a:xfrm>
          <a:prstGeom prst="rect">
            <a:avLst/>
          </a:prstGeom>
        </p:spPr>
      </p:pic>
    </p:spTree>
    <p:extLst>
      <p:ext uri="{BB962C8B-B14F-4D97-AF65-F5344CB8AC3E}">
        <p14:creationId xmlns:p14="http://schemas.microsoft.com/office/powerpoint/2010/main" val="35324022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F3B0FB5C-1D11-40B4-8BC5-8328FF076290}"/>
              </a:ext>
            </a:extLst>
          </p:cNvPr>
          <p:cNvSpPr>
            <a:spLocks noGrp="1"/>
          </p:cNvSpPr>
          <p:nvPr>
            <p:ph idx="1"/>
          </p:nvPr>
        </p:nvSpPr>
        <p:spPr/>
        <p:txBody>
          <a:bodyPr/>
          <a:lstStyle/>
          <a:p>
            <a:r>
              <a:rPr lang="en-GB" dirty="0"/>
              <a:t>Leadership and management are important for the delivery of services during an Ebola operation. Although the two are similar in some ways, they may involve different ways of thinking, skills, and behaviours. Good managers should aim to be good leaders and good leaders, need management skills to be effective.</a:t>
            </a:r>
          </a:p>
        </p:txBody>
      </p:sp>
      <p:sp>
        <p:nvSpPr>
          <p:cNvPr id="4" name="Title 3">
            <a:extLst>
              <a:ext uri="{FF2B5EF4-FFF2-40B4-BE49-F238E27FC236}">
                <a16:creationId xmlns:a16="http://schemas.microsoft.com/office/drawing/2014/main" id="{98423EB2-2F5B-460B-A384-5A8F92C90701}"/>
              </a:ext>
            </a:extLst>
          </p:cNvPr>
          <p:cNvSpPr>
            <a:spLocks noGrp="1"/>
          </p:cNvSpPr>
          <p:nvPr>
            <p:ph type="title"/>
          </p:nvPr>
        </p:nvSpPr>
        <p:spPr/>
        <p:txBody>
          <a:bodyPr/>
          <a:lstStyle/>
          <a:p>
            <a:r>
              <a:rPr lang="en-GB" dirty="0"/>
              <a:t>I.1.	Leadership and Management</a:t>
            </a:r>
          </a:p>
        </p:txBody>
      </p:sp>
    </p:spTree>
    <p:extLst>
      <p:ext uri="{BB962C8B-B14F-4D97-AF65-F5344CB8AC3E}">
        <p14:creationId xmlns:p14="http://schemas.microsoft.com/office/powerpoint/2010/main" val="2432542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1840934-0BFB-4BBB-8E86-F9F715F652EC}"/>
              </a:ext>
            </a:extLst>
          </p:cNvPr>
          <p:cNvSpPr>
            <a:spLocks noGrp="1"/>
          </p:cNvSpPr>
          <p:nvPr>
            <p:ph type="title"/>
          </p:nvPr>
        </p:nvSpPr>
        <p:spPr/>
        <p:txBody>
          <a:bodyPr/>
          <a:lstStyle/>
          <a:p>
            <a:r>
              <a:rPr lang="en-GB" dirty="0">
                <a:solidFill>
                  <a:schemeClr val="bg1"/>
                </a:solidFill>
                <a:highlight>
                  <a:srgbClr val="FF0000"/>
                </a:highlight>
                <a:latin typeface="Montserrat Black" panose="00000A00000000000000" pitchFamily="2" charset="0"/>
              </a:rPr>
              <a:t>Session III </a:t>
            </a:r>
            <a:br>
              <a:rPr lang="en-GB" dirty="0">
                <a:solidFill>
                  <a:schemeClr val="bg1"/>
                </a:solidFill>
                <a:highlight>
                  <a:srgbClr val="FF0000"/>
                </a:highlight>
                <a:latin typeface="Montserrat Black" panose="00000A00000000000000" pitchFamily="2" charset="0"/>
              </a:rPr>
            </a:br>
            <a:br>
              <a:rPr lang="en-GB" dirty="0">
                <a:solidFill>
                  <a:srgbClr val="011E41"/>
                </a:solidFill>
                <a:latin typeface="Montserrat Black" panose="00000A00000000000000" pitchFamily="2" charset="0"/>
              </a:rPr>
            </a:br>
            <a:r>
              <a:rPr lang="en-GB" dirty="0">
                <a:solidFill>
                  <a:srgbClr val="011E41"/>
                </a:solidFill>
                <a:latin typeface="Montserrat Black" panose="00000A00000000000000" pitchFamily="2" charset="0"/>
              </a:rPr>
              <a:t>Role and Responsibilities of CEA team managers</a:t>
            </a:r>
            <a:endParaRPr lang="en-GB" dirty="0"/>
          </a:p>
        </p:txBody>
      </p:sp>
      <p:sp>
        <p:nvSpPr>
          <p:cNvPr id="4" name="Content Placeholder 3">
            <a:extLst>
              <a:ext uri="{FF2B5EF4-FFF2-40B4-BE49-F238E27FC236}">
                <a16:creationId xmlns:a16="http://schemas.microsoft.com/office/drawing/2014/main" id="{D04DF5DF-F15D-43F4-B1EA-B5D12AB6ABEB}"/>
              </a:ext>
            </a:extLst>
          </p:cNvPr>
          <p:cNvSpPr>
            <a:spLocks noGrp="1"/>
          </p:cNvSpPr>
          <p:nvPr>
            <p:ph idx="1"/>
          </p:nvPr>
        </p:nvSpPr>
        <p:spPr>
          <a:xfrm>
            <a:off x="333723" y="2365695"/>
            <a:ext cx="11560151" cy="3761452"/>
          </a:xfrm>
        </p:spPr>
        <p:txBody>
          <a:bodyPr/>
          <a:lstStyle/>
          <a:p>
            <a:r>
              <a:rPr lang="en-GB" dirty="0"/>
              <a:t>The active involvement of field supervisors and team leaders is essential to the successful roll out of CEA Ebola response activities. It is essential for supervisors and team leaders to understand their role and responsibilities, adhering to these guidelines ensures that all CEA teams follow a uniform set of standards.</a:t>
            </a:r>
          </a:p>
        </p:txBody>
      </p:sp>
    </p:spTree>
    <p:extLst>
      <p:ext uri="{BB962C8B-B14F-4D97-AF65-F5344CB8AC3E}">
        <p14:creationId xmlns:p14="http://schemas.microsoft.com/office/powerpoint/2010/main" val="210714169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AB64528-68F2-4AE7-ADFE-5CAB0D7CB233}"/>
              </a:ext>
            </a:extLst>
          </p:cNvPr>
          <p:cNvSpPr>
            <a:spLocks noGrp="1"/>
          </p:cNvSpPr>
          <p:nvPr>
            <p:ph type="title"/>
          </p:nvPr>
        </p:nvSpPr>
        <p:spPr/>
        <p:txBody>
          <a:bodyPr/>
          <a:lstStyle/>
          <a:p>
            <a:r>
              <a:rPr lang="en-GB" sz="2800" dirty="0"/>
              <a:t>Session III – Learning Objectives</a:t>
            </a:r>
            <a:endParaRPr lang="en-GB" dirty="0"/>
          </a:p>
        </p:txBody>
      </p:sp>
      <p:pic>
        <p:nvPicPr>
          <p:cNvPr id="6" name="Picture 5">
            <a:extLst>
              <a:ext uri="{FF2B5EF4-FFF2-40B4-BE49-F238E27FC236}">
                <a16:creationId xmlns:a16="http://schemas.microsoft.com/office/drawing/2014/main" id="{4C703E09-3A70-4D8F-B861-3A4F5E9709C8}"/>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66401" y="1456306"/>
            <a:ext cx="10872445" cy="4713205"/>
          </a:xfrm>
          <a:prstGeom prst="rect">
            <a:avLst/>
          </a:prstGeom>
        </p:spPr>
      </p:pic>
      <p:sp>
        <p:nvSpPr>
          <p:cNvPr id="4" name="TextBox 3">
            <a:extLst>
              <a:ext uri="{FF2B5EF4-FFF2-40B4-BE49-F238E27FC236}">
                <a16:creationId xmlns:a16="http://schemas.microsoft.com/office/drawing/2014/main" id="{B863E782-E990-460E-B5BB-D37FED57EE35}"/>
              </a:ext>
            </a:extLst>
          </p:cNvPr>
          <p:cNvSpPr txBox="1"/>
          <p:nvPr/>
        </p:nvSpPr>
        <p:spPr>
          <a:xfrm>
            <a:off x="350502" y="1505074"/>
            <a:ext cx="11841498" cy="461665"/>
          </a:xfrm>
          <a:prstGeom prst="rect">
            <a:avLst/>
          </a:prstGeom>
          <a:noFill/>
        </p:spPr>
        <p:txBody>
          <a:bodyPr wrap="square">
            <a:spAutoFit/>
          </a:bodyPr>
          <a:lstStyle/>
          <a:p>
            <a:r>
              <a:rPr lang="en-GB" sz="2400" dirty="0"/>
              <a:t>After completing this session, participants will be able to:</a:t>
            </a:r>
          </a:p>
        </p:txBody>
      </p:sp>
    </p:spTree>
    <p:extLst>
      <p:ext uri="{BB962C8B-B14F-4D97-AF65-F5344CB8AC3E}">
        <p14:creationId xmlns:p14="http://schemas.microsoft.com/office/powerpoint/2010/main" val="274445773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02F778E-7B1B-4E00-A3BA-3F96BFA481F2}"/>
              </a:ext>
            </a:extLst>
          </p:cNvPr>
          <p:cNvSpPr>
            <a:spLocks noGrp="1"/>
          </p:cNvSpPr>
          <p:nvPr>
            <p:ph idx="1"/>
          </p:nvPr>
        </p:nvSpPr>
        <p:spPr>
          <a:xfrm>
            <a:off x="333723" y="1306286"/>
            <a:ext cx="11560151" cy="5155473"/>
          </a:xfrm>
        </p:spPr>
        <p:txBody>
          <a:bodyPr>
            <a:normAutofit fontScale="92500" lnSpcReduction="20000"/>
          </a:bodyPr>
          <a:lstStyle/>
          <a:p>
            <a:r>
              <a:rPr lang="en-GB" dirty="0"/>
              <a:t>As the most senior member of a CEA field team, supervisors have numerous important tasks and responsibilities. The supervisor will receive their assignments from, and reports to, the CEA focal point. They are responsible for the wellbeing and safety of volunteers as well as the completion of the assigned workload and the continued quality assurance of all CEA activities.</a:t>
            </a:r>
          </a:p>
          <a:p>
            <a:r>
              <a:rPr lang="en-GB" b="1" dirty="0">
                <a:latin typeface="Open Sans" panose="020B0606030504020204" pitchFamily="34" charset="0"/>
              </a:rPr>
              <a:t>Examples of core supervisor responsibilities include:</a:t>
            </a:r>
          </a:p>
          <a:p>
            <a:pPr marL="285750" indent="-285750">
              <a:buFont typeface="Arial" panose="020B0604020202020204" pitchFamily="34" charset="0"/>
              <a:buChar char="•"/>
            </a:pPr>
            <a:r>
              <a:rPr lang="en-GB" dirty="0"/>
              <a:t>Aligning individual performance expectations with the goals of the National Society.</a:t>
            </a:r>
          </a:p>
          <a:p>
            <a:pPr marL="285750" indent="-285750">
              <a:buFont typeface="Arial" panose="020B0604020202020204" pitchFamily="34" charset="0"/>
              <a:buChar char="•"/>
            </a:pPr>
            <a:r>
              <a:rPr lang="en-GB" dirty="0"/>
              <a:t>Developing CEA activities in collaboration with the CEA focal point officer.</a:t>
            </a:r>
          </a:p>
          <a:p>
            <a:pPr marL="285750" indent="-285750">
              <a:buFont typeface="Arial" panose="020B0604020202020204" pitchFamily="34" charset="0"/>
              <a:buChar char="•"/>
            </a:pPr>
            <a:r>
              <a:rPr lang="en-GB" dirty="0"/>
              <a:t>Ensuring that CEA activity goals and strategies are clearly communicated to all team leaders and volunteers.</a:t>
            </a:r>
          </a:p>
          <a:p>
            <a:pPr marL="285750" indent="-285750">
              <a:buFont typeface="Arial" panose="020B0604020202020204" pitchFamily="34" charset="0"/>
              <a:buChar char="•"/>
            </a:pPr>
            <a:r>
              <a:rPr lang="en-GB" dirty="0"/>
              <a:t>Providing fair, constructive, and timely feedback to team leaders and volunteers.</a:t>
            </a:r>
          </a:p>
          <a:p>
            <a:pPr marL="285750" indent="-285750">
              <a:buFont typeface="Arial" panose="020B0604020202020204" pitchFamily="34" charset="0"/>
              <a:buChar char="•"/>
            </a:pPr>
            <a:r>
              <a:rPr lang="en-GB" dirty="0"/>
              <a:t>Providing assistance, guidance, and coaching support to team leaders as required.</a:t>
            </a:r>
          </a:p>
          <a:p>
            <a:pPr marL="285750" indent="-285750">
              <a:buFont typeface="Arial" panose="020B0604020202020204" pitchFamily="34" charset="0"/>
              <a:buChar char="•"/>
            </a:pPr>
            <a:r>
              <a:rPr lang="en-GB" dirty="0"/>
              <a:t>Ensuring that team leaders and volunteers have the correct tools and materials to activate and maintain CEA activities.</a:t>
            </a:r>
          </a:p>
          <a:p>
            <a:pPr marL="285750" indent="-285750">
              <a:buFont typeface="Arial" panose="020B0604020202020204" pitchFamily="34" charset="0"/>
              <a:buChar char="•"/>
            </a:pPr>
            <a:r>
              <a:rPr lang="en-GB" dirty="0"/>
              <a:t>Conducting supervision in the field to evaluate the quality of CEA activities.</a:t>
            </a:r>
          </a:p>
        </p:txBody>
      </p:sp>
      <p:sp>
        <p:nvSpPr>
          <p:cNvPr id="3" name="Title 2">
            <a:extLst>
              <a:ext uri="{FF2B5EF4-FFF2-40B4-BE49-F238E27FC236}">
                <a16:creationId xmlns:a16="http://schemas.microsoft.com/office/drawing/2014/main" id="{2F2ECED0-F2BE-4153-9210-D5FC84D946B7}"/>
              </a:ext>
            </a:extLst>
          </p:cNvPr>
          <p:cNvSpPr>
            <a:spLocks noGrp="1"/>
          </p:cNvSpPr>
          <p:nvPr>
            <p:ph type="title"/>
          </p:nvPr>
        </p:nvSpPr>
        <p:spPr/>
        <p:txBody>
          <a:bodyPr/>
          <a:lstStyle/>
          <a:p>
            <a:r>
              <a:rPr lang="en-GB" dirty="0"/>
              <a:t>III.1. CEA Supervisor role and responsibilities</a:t>
            </a:r>
          </a:p>
        </p:txBody>
      </p:sp>
    </p:spTree>
    <p:extLst>
      <p:ext uri="{BB962C8B-B14F-4D97-AF65-F5344CB8AC3E}">
        <p14:creationId xmlns:p14="http://schemas.microsoft.com/office/powerpoint/2010/main" val="72475853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DA5ED27-5FD6-40B7-8DA5-4FF3C542EDC1}"/>
              </a:ext>
            </a:extLst>
          </p:cNvPr>
          <p:cNvSpPr>
            <a:spLocks noGrp="1"/>
          </p:cNvSpPr>
          <p:nvPr>
            <p:ph idx="1"/>
          </p:nvPr>
        </p:nvSpPr>
        <p:spPr/>
        <p:txBody>
          <a:bodyPr/>
          <a:lstStyle/>
          <a:p>
            <a:r>
              <a:rPr lang="en-GB" b="1" dirty="0">
                <a:latin typeface="Open Sans" panose="020B0606030504020204" pitchFamily="34" charset="0"/>
              </a:rPr>
              <a:t>Planning CEA activities during an Ebola outbreak, the CEA supervisor will…</a:t>
            </a:r>
          </a:p>
          <a:p>
            <a:pPr marL="285750" indent="-285750">
              <a:buFont typeface="Arial" panose="020B0604020202020204" pitchFamily="34" charset="0"/>
              <a:buChar char="•"/>
            </a:pPr>
            <a:r>
              <a:rPr lang="en-GB" dirty="0"/>
              <a:t>In collaboration with the focal point, plan and monitor the execution of CEA activities within their health zone.</a:t>
            </a:r>
          </a:p>
          <a:p>
            <a:pPr marL="285750" indent="-285750">
              <a:buFont typeface="Arial" panose="020B0604020202020204" pitchFamily="34" charset="0"/>
              <a:buChar char="•"/>
            </a:pPr>
            <a:r>
              <a:rPr lang="en-GB" dirty="0"/>
              <a:t>Organize weekly meetings with their CEA team.</a:t>
            </a:r>
          </a:p>
          <a:p>
            <a:pPr marL="285750" indent="-285750">
              <a:buFont typeface="Arial" panose="020B0604020202020204" pitchFamily="34" charset="0"/>
              <a:buChar char="•"/>
            </a:pPr>
            <a:r>
              <a:rPr lang="en-GB" dirty="0"/>
              <a:t>Shares CEA activities planning with the authorities within their health zone and other partners within the RCCE sub-commission.</a:t>
            </a:r>
          </a:p>
          <a:p>
            <a:pPr marL="285750" indent="-285750">
              <a:buFont typeface="Arial" panose="020B0604020202020204" pitchFamily="34" charset="0"/>
              <a:buChar char="•"/>
            </a:pPr>
            <a:r>
              <a:rPr lang="en-GB" dirty="0"/>
              <a:t>Plans specific activities to support thematic teams, such as radio program, advocacy, support to the other pillars of the Ebola responses.</a:t>
            </a:r>
          </a:p>
          <a:p>
            <a:pPr marL="285750" indent="-285750">
              <a:buFont typeface="Arial" panose="020B0604020202020204" pitchFamily="34" charset="0"/>
              <a:buChar char="•"/>
            </a:pPr>
            <a:r>
              <a:rPr lang="en-GB" dirty="0"/>
              <a:t>Supports team leaders in their daily activities and needs.</a:t>
            </a:r>
          </a:p>
          <a:p>
            <a:pPr marL="285750" indent="-285750">
              <a:buFont typeface="Arial" panose="020B0604020202020204" pitchFamily="34" charset="0"/>
              <a:buChar char="•"/>
            </a:pPr>
            <a:r>
              <a:rPr lang="en-GB" dirty="0"/>
              <a:t>Shares new CEA messages, guidelines, and tools with team leaders.</a:t>
            </a:r>
          </a:p>
        </p:txBody>
      </p:sp>
      <p:sp>
        <p:nvSpPr>
          <p:cNvPr id="3" name="Title 2">
            <a:extLst>
              <a:ext uri="{FF2B5EF4-FFF2-40B4-BE49-F238E27FC236}">
                <a16:creationId xmlns:a16="http://schemas.microsoft.com/office/drawing/2014/main" id="{66879971-C1BE-42FC-AE8B-6579049905D6}"/>
              </a:ext>
            </a:extLst>
          </p:cNvPr>
          <p:cNvSpPr>
            <a:spLocks noGrp="1"/>
          </p:cNvSpPr>
          <p:nvPr>
            <p:ph type="title"/>
          </p:nvPr>
        </p:nvSpPr>
        <p:spPr/>
        <p:txBody>
          <a:bodyPr/>
          <a:lstStyle/>
          <a:p>
            <a:r>
              <a:rPr lang="en-GB" dirty="0"/>
              <a:t>III.1. CEA Supervisor role and responsibilities (continued)</a:t>
            </a:r>
          </a:p>
        </p:txBody>
      </p:sp>
    </p:spTree>
    <p:extLst>
      <p:ext uri="{BB962C8B-B14F-4D97-AF65-F5344CB8AC3E}">
        <p14:creationId xmlns:p14="http://schemas.microsoft.com/office/powerpoint/2010/main" val="75154377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546E57C-A713-4DF8-88C8-02C1A3AAD2AC}"/>
              </a:ext>
            </a:extLst>
          </p:cNvPr>
          <p:cNvSpPr>
            <a:spLocks noGrp="1"/>
          </p:cNvSpPr>
          <p:nvPr>
            <p:ph idx="1"/>
          </p:nvPr>
        </p:nvSpPr>
        <p:spPr/>
        <p:txBody>
          <a:bodyPr/>
          <a:lstStyle/>
          <a:p>
            <a:r>
              <a:rPr lang="en-GB" b="1" dirty="0">
                <a:latin typeface="Open Sans" panose="020B0606030504020204" pitchFamily="34" charset="0"/>
              </a:rPr>
              <a:t>When managing team leaders and volunteers, the CEA supervisor will…</a:t>
            </a:r>
          </a:p>
          <a:p>
            <a:pPr marL="285750" indent="-285750">
              <a:buFont typeface="Arial" panose="020B0604020202020204" pitchFamily="34" charset="0"/>
              <a:buChar char="•"/>
            </a:pPr>
            <a:r>
              <a:rPr lang="en-GB" dirty="0"/>
              <a:t>Develop a capacity building plan based on the volunteer performance monitoring reports.</a:t>
            </a:r>
          </a:p>
          <a:p>
            <a:pPr marL="285750" indent="-285750">
              <a:buFont typeface="Arial" panose="020B0604020202020204" pitchFamily="34" charset="0"/>
              <a:buChar char="•"/>
            </a:pPr>
            <a:r>
              <a:rPr lang="en-GB" dirty="0"/>
              <a:t>Monitor the number of volunteers to ensure that the database is regularly updated.</a:t>
            </a:r>
          </a:p>
          <a:p>
            <a:pPr marL="285750" indent="-285750">
              <a:buFont typeface="Arial" panose="020B0604020202020204" pitchFamily="34" charset="0"/>
              <a:buChar char="•"/>
            </a:pPr>
            <a:r>
              <a:rPr lang="en-GB" dirty="0"/>
              <a:t>Ensure volunteers have completed basic training and have signed the code of conduct.</a:t>
            </a:r>
          </a:p>
          <a:p>
            <a:pPr marL="285750" indent="-285750">
              <a:buFont typeface="Arial" panose="020B0604020202020204" pitchFamily="34" charset="0"/>
              <a:buChar char="•"/>
            </a:pPr>
            <a:r>
              <a:rPr lang="en-GB" dirty="0"/>
              <a:t>Share programs and information on mass media and digital information channels (radio program schedule and theme, green line, WhatsApp group, etc.).</a:t>
            </a:r>
          </a:p>
          <a:p>
            <a:pPr marL="285750" indent="-285750">
              <a:buFont typeface="Arial" panose="020B0604020202020204" pitchFamily="34" charset="0"/>
              <a:buChar char="•"/>
            </a:pPr>
            <a:r>
              <a:rPr lang="en-GB" dirty="0"/>
              <a:t>Share success stories of CEA activities in the community with the focal point.</a:t>
            </a:r>
          </a:p>
          <a:p>
            <a:pPr marL="285750" indent="-285750">
              <a:buFont typeface="Arial" panose="020B0604020202020204" pitchFamily="34" charset="0"/>
              <a:buChar char="•"/>
            </a:pPr>
            <a:r>
              <a:rPr lang="en-GB" dirty="0"/>
              <a:t>Strengthen the collaboration between RC and community leaders/influencers.</a:t>
            </a:r>
          </a:p>
          <a:p>
            <a:pPr marL="285750" indent="-285750">
              <a:buFont typeface="Arial" panose="020B0604020202020204" pitchFamily="34" charset="0"/>
              <a:buChar char="•"/>
            </a:pPr>
            <a:r>
              <a:rPr lang="en-GB" dirty="0"/>
              <a:t>Ensure compliance with the code of conduct and protective measures for all volunteers.</a:t>
            </a:r>
          </a:p>
        </p:txBody>
      </p:sp>
      <p:sp>
        <p:nvSpPr>
          <p:cNvPr id="3" name="Title 2">
            <a:extLst>
              <a:ext uri="{FF2B5EF4-FFF2-40B4-BE49-F238E27FC236}">
                <a16:creationId xmlns:a16="http://schemas.microsoft.com/office/drawing/2014/main" id="{CD0DD320-DC9D-4767-BF44-AD1DD2D3F41B}"/>
              </a:ext>
            </a:extLst>
          </p:cNvPr>
          <p:cNvSpPr>
            <a:spLocks noGrp="1"/>
          </p:cNvSpPr>
          <p:nvPr>
            <p:ph type="title"/>
          </p:nvPr>
        </p:nvSpPr>
        <p:spPr/>
        <p:txBody>
          <a:bodyPr/>
          <a:lstStyle/>
          <a:p>
            <a:r>
              <a:rPr lang="en-GB" dirty="0"/>
              <a:t>III.1. CEA Supervisor role and responsibilities (continued)</a:t>
            </a:r>
          </a:p>
        </p:txBody>
      </p:sp>
    </p:spTree>
    <p:extLst>
      <p:ext uri="{BB962C8B-B14F-4D97-AF65-F5344CB8AC3E}">
        <p14:creationId xmlns:p14="http://schemas.microsoft.com/office/powerpoint/2010/main" val="387739297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E9D09C4-DD56-4E70-B588-5819A7DA67D2}"/>
              </a:ext>
            </a:extLst>
          </p:cNvPr>
          <p:cNvSpPr>
            <a:spLocks noGrp="1"/>
          </p:cNvSpPr>
          <p:nvPr>
            <p:ph idx="1"/>
          </p:nvPr>
        </p:nvSpPr>
        <p:spPr/>
        <p:txBody>
          <a:bodyPr/>
          <a:lstStyle/>
          <a:p>
            <a:r>
              <a:rPr lang="en-GB" b="1" dirty="0">
                <a:latin typeface="Open Sans" panose="020B0606030504020204" pitchFamily="34" charset="0"/>
              </a:rPr>
              <a:t>When reporting CEA activities, the CEA supervisor will…</a:t>
            </a:r>
          </a:p>
          <a:p>
            <a:pPr marL="285750" indent="-285750">
              <a:buFont typeface="Arial" panose="020B0604020202020204" pitchFamily="34" charset="0"/>
              <a:buChar char="•"/>
            </a:pPr>
            <a:r>
              <a:rPr lang="en-GB" dirty="0"/>
              <a:t>Report cases of absence and cessation of activities of the volunteers in their health zone.</a:t>
            </a:r>
          </a:p>
          <a:p>
            <a:pPr marL="285750" indent="-285750">
              <a:buFont typeface="Arial" panose="020B0604020202020204" pitchFamily="34" charset="0"/>
              <a:buChar char="•"/>
            </a:pPr>
            <a:r>
              <a:rPr lang="en-GB" dirty="0"/>
              <a:t>Compile daily reports from team leaders and send them on to the focal point.</a:t>
            </a:r>
          </a:p>
          <a:p>
            <a:pPr marL="285750" indent="-285750">
              <a:buFont typeface="Arial" panose="020B0604020202020204" pitchFamily="34" charset="0"/>
              <a:buChar char="•"/>
            </a:pPr>
            <a:r>
              <a:rPr lang="en-GB" dirty="0"/>
              <a:t>Report key points discussed at the Ebola’s RCCE sub-commission meetings.</a:t>
            </a:r>
          </a:p>
          <a:p>
            <a:pPr marL="285750" indent="-285750">
              <a:buFont typeface="Arial" panose="020B0604020202020204" pitchFamily="34" charset="0"/>
              <a:buChar char="•"/>
            </a:pPr>
            <a:r>
              <a:rPr lang="en-GB" dirty="0"/>
              <a:t>Share a summary of the main community feedback at weekly internal meeting.</a:t>
            </a:r>
          </a:p>
          <a:p>
            <a:pPr marL="285750" indent="-285750">
              <a:buFont typeface="Arial" panose="020B0604020202020204" pitchFamily="34" charset="0"/>
              <a:buChar char="•"/>
            </a:pPr>
            <a:r>
              <a:rPr lang="en-GB" dirty="0"/>
              <a:t>Collect all teams’ feedback report forms and transmit them to the data entry operator for daily entry.</a:t>
            </a:r>
          </a:p>
        </p:txBody>
      </p:sp>
      <p:sp>
        <p:nvSpPr>
          <p:cNvPr id="3" name="Title 2">
            <a:extLst>
              <a:ext uri="{FF2B5EF4-FFF2-40B4-BE49-F238E27FC236}">
                <a16:creationId xmlns:a16="http://schemas.microsoft.com/office/drawing/2014/main" id="{9774438A-3AE7-4324-9F66-055A6B772D33}"/>
              </a:ext>
            </a:extLst>
          </p:cNvPr>
          <p:cNvSpPr>
            <a:spLocks noGrp="1"/>
          </p:cNvSpPr>
          <p:nvPr>
            <p:ph type="title"/>
          </p:nvPr>
        </p:nvSpPr>
        <p:spPr/>
        <p:txBody>
          <a:bodyPr/>
          <a:lstStyle/>
          <a:p>
            <a:r>
              <a:rPr lang="en-GB" dirty="0"/>
              <a:t>III.1. CEA Supervisor role and responsibilities (continued)</a:t>
            </a:r>
          </a:p>
        </p:txBody>
      </p:sp>
    </p:spTree>
    <p:extLst>
      <p:ext uri="{BB962C8B-B14F-4D97-AF65-F5344CB8AC3E}">
        <p14:creationId xmlns:p14="http://schemas.microsoft.com/office/powerpoint/2010/main" val="379976171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4FB362AE-9B7F-4994-A39C-4BB47A356AAE}"/>
              </a:ext>
            </a:extLst>
          </p:cNvPr>
          <p:cNvSpPr>
            <a:spLocks noGrp="1"/>
          </p:cNvSpPr>
          <p:nvPr>
            <p:ph idx="1"/>
          </p:nvPr>
        </p:nvSpPr>
        <p:spPr>
          <a:xfrm>
            <a:off x="333723" y="1306287"/>
            <a:ext cx="11492517" cy="546897"/>
          </a:xfrm>
        </p:spPr>
        <p:txBody>
          <a:bodyPr/>
          <a:lstStyle/>
          <a:p>
            <a:r>
              <a:rPr lang="en-GB" b="1" dirty="0">
                <a:latin typeface="Open Sans" panose="020B0606030504020204" pitchFamily="34" charset="0"/>
                <a:ea typeface="Open Sans" panose="020B0606030504020204" pitchFamily="34" charset="0"/>
                <a:cs typeface="Open Sans" panose="020B0606030504020204" pitchFamily="34" charset="0"/>
              </a:rPr>
              <a:t>Read the following scenarios and discuss within the wider group:</a:t>
            </a:r>
          </a:p>
        </p:txBody>
      </p:sp>
      <p:sp>
        <p:nvSpPr>
          <p:cNvPr id="4" name="Title 3">
            <a:extLst>
              <a:ext uri="{FF2B5EF4-FFF2-40B4-BE49-F238E27FC236}">
                <a16:creationId xmlns:a16="http://schemas.microsoft.com/office/drawing/2014/main" id="{9D100FCE-04EF-4885-A2BC-D38A0BA7F648}"/>
              </a:ext>
            </a:extLst>
          </p:cNvPr>
          <p:cNvSpPr>
            <a:spLocks noGrp="1"/>
          </p:cNvSpPr>
          <p:nvPr>
            <p:ph type="title"/>
          </p:nvPr>
        </p:nvSpPr>
        <p:spPr/>
        <p:txBody>
          <a:bodyPr/>
          <a:lstStyle/>
          <a:p>
            <a:r>
              <a:rPr lang="en-GB" dirty="0"/>
              <a:t>Discussion - Scenarios</a:t>
            </a:r>
          </a:p>
        </p:txBody>
      </p:sp>
      <p:pic>
        <p:nvPicPr>
          <p:cNvPr id="6" name="Picture 5" descr="Icon&#10;&#10;Description automatically generated">
            <a:extLst>
              <a:ext uri="{FF2B5EF4-FFF2-40B4-BE49-F238E27FC236}">
                <a16:creationId xmlns:a16="http://schemas.microsoft.com/office/drawing/2014/main" id="{301E5209-F241-4686-B0EC-B34D93D6956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8455" y="3572488"/>
            <a:ext cx="998245" cy="998245"/>
          </a:xfrm>
          <a:prstGeom prst="rect">
            <a:avLst/>
          </a:prstGeom>
        </p:spPr>
      </p:pic>
      <p:pic>
        <p:nvPicPr>
          <p:cNvPr id="7" name="Picture 6">
            <a:extLst>
              <a:ext uri="{FF2B5EF4-FFF2-40B4-BE49-F238E27FC236}">
                <a16:creationId xmlns:a16="http://schemas.microsoft.com/office/drawing/2014/main" id="{0976CCC9-C2C5-462C-9D1B-9CC918D8A767}"/>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398455" y="2322576"/>
            <a:ext cx="998245" cy="998245"/>
          </a:xfrm>
          <a:prstGeom prst="rect">
            <a:avLst/>
          </a:prstGeom>
        </p:spPr>
      </p:pic>
      <p:sp>
        <p:nvSpPr>
          <p:cNvPr id="8" name="TextBox 7">
            <a:extLst>
              <a:ext uri="{FF2B5EF4-FFF2-40B4-BE49-F238E27FC236}">
                <a16:creationId xmlns:a16="http://schemas.microsoft.com/office/drawing/2014/main" id="{7245D033-CA7F-4C7E-9DD0-57E926F9ADBD}"/>
              </a:ext>
            </a:extLst>
          </p:cNvPr>
          <p:cNvSpPr txBox="1"/>
          <p:nvPr/>
        </p:nvSpPr>
        <p:spPr>
          <a:xfrm>
            <a:off x="2068852" y="2557096"/>
            <a:ext cx="9043147" cy="463588"/>
          </a:xfrm>
          <a:prstGeom prst="rect">
            <a:avLst/>
          </a:prstGeom>
          <a:noFill/>
        </p:spPr>
        <p:txBody>
          <a:bodyPr wrap="square" rtlCol="0">
            <a:spAutoFit/>
          </a:bodyPr>
          <a:lstStyle/>
          <a:p>
            <a:pPr>
              <a:lnSpc>
                <a:spcPct val="150000"/>
              </a:lnSpc>
            </a:pPr>
            <a:r>
              <a:rPr lang="en-GB" dirty="0"/>
              <a:t>What actions would you take and why?</a:t>
            </a:r>
          </a:p>
        </p:txBody>
      </p:sp>
      <p:sp>
        <p:nvSpPr>
          <p:cNvPr id="9" name="TextBox 8">
            <a:extLst>
              <a:ext uri="{FF2B5EF4-FFF2-40B4-BE49-F238E27FC236}">
                <a16:creationId xmlns:a16="http://schemas.microsoft.com/office/drawing/2014/main" id="{EBF4F0DA-5FC8-435C-B088-F6DFF749F7B7}"/>
              </a:ext>
            </a:extLst>
          </p:cNvPr>
          <p:cNvSpPr txBox="1"/>
          <p:nvPr/>
        </p:nvSpPr>
        <p:spPr>
          <a:xfrm>
            <a:off x="2068852" y="3839816"/>
            <a:ext cx="9043147" cy="463588"/>
          </a:xfrm>
          <a:prstGeom prst="rect">
            <a:avLst/>
          </a:prstGeom>
          <a:noFill/>
        </p:spPr>
        <p:txBody>
          <a:bodyPr wrap="square" rtlCol="0">
            <a:spAutoFit/>
          </a:bodyPr>
          <a:lstStyle/>
          <a:p>
            <a:pPr>
              <a:lnSpc>
                <a:spcPct val="150000"/>
              </a:lnSpc>
            </a:pPr>
            <a:r>
              <a:rPr lang="en-GB" dirty="0"/>
              <a:t>Who else would you involve?</a:t>
            </a:r>
          </a:p>
        </p:txBody>
      </p:sp>
      <p:pic>
        <p:nvPicPr>
          <p:cNvPr id="10" name="Picture 9">
            <a:extLst>
              <a:ext uri="{FF2B5EF4-FFF2-40B4-BE49-F238E27FC236}">
                <a16:creationId xmlns:a16="http://schemas.microsoft.com/office/drawing/2014/main" id="{506D4B33-6841-4E61-8E3E-285EE39D55E5}"/>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411363" y="4821352"/>
            <a:ext cx="998245" cy="998245"/>
          </a:xfrm>
          <a:prstGeom prst="rect">
            <a:avLst/>
          </a:prstGeom>
        </p:spPr>
      </p:pic>
      <p:sp>
        <p:nvSpPr>
          <p:cNvPr id="11" name="TextBox 10">
            <a:extLst>
              <a:ext uri="{FF2B5EF4-FFF2-40B4-BE49-F238E27FC236}">
                <a16:creationId xmlns:a16="http://schemas.microsoft.com/office/drawing/2014/main" id="{64ACB499-12FF-46C1-956E-4B4195CA5D12}"/>
              </a:ext>
            </a:extLst>
          </p:cNvPr>
          <p:cNvSpPr txBox="1"/>
          <p:nvPr/>
        </p:nvSpPr>
        <p:spPr>
          <a:xfrm>
            <a:off x="2068852" y="5055872"/>
            <a:ext cx="9043147" cy="463588"/>
          </a:xfrm>
          <a:prstGeom prst="rect">
            <a:avLst/>
          </a:prstGeom>
          <a:noFill/>
        </p:spPr>
        <p:txBody>
          <a:bodyPr wrap="square" rtlCol="0">
            <a:spAutoFit/>
          </a:bodyPr>
          <a:lstStyle/>
          <a:p>
            <a:pPr>
              <a:lnSpc>
                <a:spcPct val="150000"/>
              </a:lnSpc>
            </a:pPr>
            <a:r>
              <a:rPr lang="en-GB" dirty="0"/>
              <a:t>What will be your role when setting up the CEA team?</a:t>
            </a:r>
          </a:p>
        </p:txBody>
      </p:sp>
    </p:spTree>
    <p:extLst>
      <p:ext uri="{BB962C8B-B14F-4D97-AF65-F5344CB8AC3E}">
        <p14:creationId xmlns:p14="http://schemas.microsoft.com/office/powerpoint/2010/main" val="180798486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4D53E27-002F-4CD5-B456-F37BB14B7A99}"/>
              </a:ext>
            </a:extLst>
          </p:cNvPr>
          <p:cNvSpPr>
            <a:spLocks noGrp="1"/>
          </p:cNvSpPr>
          <p:nvPr>
            <p:ph idx="1"/>
          </p:nvPr>
        </p:nvSpPr>
        <p:spPr>
          <a:xfrm>
            <a:off x="333723" y="1306286"/>
            <a:ext cx="11541285" cy="5082321"/>
          </a:xfrm>
        </p:spPr>
        <p:txBody>
          <a:bodyPr>
            <a:normAutofit fontScale="92500" lnSpcReduction="10000"/>
          </a:bodyPr>
          <a:lstStyle/>
          <a:p>
            <a:r>
              <a:rPr lang="en-GB" b="1" dirty="0">
                <a:latin typeface="Open Sans" panose="020B0606030504020204" pitchFamily="34" charset="0"/>
                <a:ea typeface="Open Sans" panose="020B0606030504020204" pitchFamily="34" charset="0"/>
                <a:cs typeface="Open Sans" panose="020B0606030504020204" pitchFamily="34" charset="0"/>
              </a:rPr>
              <a:t>Scenario 1</a:t>
            </a:r>
          </a:p>
          <a:p>
            <a:r>
              <a:rPr lang="en-GB" dirty="0"/>
              <a:t>A new Ebola outbreak has been declared in your province. The National Society response team have visited the affected area, in village Y, and have conducted a rapid assessment. The results show there are no community engagement activities currently underway, and that the communities have not been given any information about the new Ebola outbreak. The SDB team have been deployed due to the high level of community deaths. You are the CEA supervisor for the province. The focal point has informed you that the National Society intend to activate volunteers for a CEA Ebola outbreak response in 10 affected health areas. There are 2000 volunteers in the whole province. You need to activate at least 50 volunteers in each health area.</a:t>
            </a:r>
          </a:p>
          <a:p>
            <a:r>
              <a:rPr lang="en-GB" b="1" dirty="0">
                <a:latin typeface="Open Sans" panose="020B0606030504020204" pitchFamily="34" charset="0"/>
                <a:ea typeface="Open Sans" panose="020B0606030504020204" pitchFamily="34" charset="0"/>
                <a:cs typeface="Open Sans" panose="020B0606030504020204" pitchFamily="34" charset="0"/>
              </a:rPr>
              <a:t>Scenario 2</a:t>
            </a:r>
          </a:p>
          <a:p>
            <a:r>
              <a:rPr lang="en-GB" dirty="0"/>
              <a:t>Three team leaders of your CEA team, John, Yves, and Nadine are working on planning CEA activities and contacting community leaders and youth association presidents. These groups are refusing SDB in their community. The team leaders have informed you that the community leaders are refusing to collaborate with the CEA teams. The team leaders are also having difficulty contacting the presidents of youth associations.</a:t>
            </a:r>
          </a:p>
        </p:txBody>
      </p:sp>
      <p:sp>
        <p:nvSpPr>
          <p:cNvPr id="3" name="Title 2">
            <a:extLst>
              <a:ext uri="{FF2B5EF4-FFF2-40B4-BE49-F238E27FC236}">
                <a16:creationId xmlns:a16="http://schemas.microsoft.com/office/drawing/2014/main" id="{17195E00-693D-4077-AF5A-31703AAE880D}"/>
              </a:ext>
            </a:extLst>
          </p:cNvPr>
          <p:cNvSpPr>
            <a:spLocks noGrp="1"/>
          </p:cNvSpPr>
          <p:nvPr>
            <p:ph type="title"/>
          </p:nvPr>
        </p:nvSpPr>
        <p:spPr/>
        <p:txBody>
          <a:bodyPr/>
          <a:lstStyle/>
          <a:p>
            <a:r>
              <a:rPr lang="en-GB" dirty="0"/>
              <a:t>Discussion - Scenarios</a:t>
            </a:r>
          </a:p>
        </p:txBody>
      </p:sp>
    </p:spTree>
    <p:extLst>
      <p:ext uri="{BB962C8B-B14F-4D97-AF65-F5344CB8AC3E}">
        <p14:creationId xmlns:p14="http://schemas.microsoft.com/office/powerpoint/2010/main" val="230850389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646BF12D-8352-409A-837B-AEEF70CEF8BF}"/>
              </a:ext>
            </a:extLst>
          </p:cNvPr>
          <p:cNvSpPr>
            <a:spLocks noGrp="1"/>
          </p:cNvSpPr>
          <p:nvPr>
            <p:ph idx="1"/>
          </p:nvPr>
        </p:nvSpPr>
        <p:spPr/>
        <p:txBody>
          <a:bodyPr>
            <a:normAutofit fontScale="77500" lnSpcReduction="20000"/>
          </a:bodyPr>
          <a:lstStyle/>
          <a:p>
            <a:r>
              <a:rPr lang="en-GB" dirty="0"/>
              <a:t>Acting as a key point of contact for the field team, CEA team leaders have numerous important tasks and responsibilities. The team leader will receive their assignments from, and reports to, the supervisor. They are responsible for the wellbeing and safety of volunteers as well as the completion of the assigned workload and the continued quality assurance of all CEA activities.</a:t>
            </a:r>
          </a:p>
          <a:p>
            <a:r>
              <a:rPr lang="en-GB" b="1" dirty="0">
                <a:latin typeface="Open Sans" panose="020B0606030504020204" pitchFamily="34" charset="0"/>
              </a:rPr>
              <a:t>Examples of core team leader responsibilities include:</a:t>
            </a:r>
          </a:p>
          <a:p>
            <a:pPr marL="285750" indent="-285750">
              <a:buFont typeface="Arial" panose="020B0604020202020204" pitchFamily="34" charset="0"/>
              <a:buChar char="•"/>
            </a:pPr>
            <a:r>
              <a:rPr lang="en-GB" dirty="0"/>
              <a:t>Management of day-to-day CEA activities in the field.</a:t>
            </a:r>
          </a:p>
          <a:p>
            <a:pPr marL="285750" indent="-285750">
              <a:buFont typeface="Arial" panose="020B0604020202020204" pitchFamily="34" charset="0"/>
              <a:buChar char="•"/>
            </a:pPr>
            <a:r>
              <a:rPr lang="en-GB" dirty="0"/>
              <a:t>Planning and organising CEA activities with volunteers.</a:t>
            </a:r>
          </a:p>
          <a:p>
            <a:pPr marL="285750" indent="-285750">
              <a:buFont typeface="Arial" panose="020B0604020202020204" pitchFamily="34" charset="0"/>
              <a:buChar char="•"/>
            </a:pPr>
            <a:r>
              <a:rPr lang="en-GB" dirty="0"/>
              <a:t>Obtaining the contact details of community leaders and influencers for use with CEA activities.</a:t>
            </a:r>
          </a:p>
          <a:p>
            <a:pPr marL="285750" indent="-285750">
              <a:buFont typeface="Arial" panose="020B0604020202020204" pitchFamily="34" charset="0"/>
              <a:buChar char="•"/>
            </a:pPr>
            <a:r>
              <a:rPr lang="en-GB" dirty="0"/>
              <a:t>Conducting daily briefing and debriefing sessions with volunteers</a:t>
            </a:r>
          </a:p>
          <a:p>
            <a:pPr marL="285750" indent="-285750">
              <a:buFont typeface="Arial" panose="020B0604020202020204" pitchFamily="34" charset="0"/>
              <a:buChar char="•"/>
            </a:pPr>
            <a:r>
              <a:rPr lang="en-GB" dirty="0"/>
              <a:t>Listening to and acting on volunteers’ feedback.</a:t>
            </a:r>
          </a:p>
          <a:p>
            <a:pPr marL="285750" indent="-285750">
              <a:buFont typeface="Arial" panose="020B0604020202020204" pitchFamily="34" charset="0"/>
              <a:buChar char="•"/>
            </a:pPr>
            <a:r>
              <a:rPr lang="en-GB" dirty="0"/>
              <a:t>Coaching and mentoring volunteers, through organising trainings to maximise their full potential and delegating tasks based on their competencies.</a:t>
            </a:r>
          </a:p>
          <a:p>
            <a:pPr marL="285750" indent="-285750">
              <a:buFont typeface="Arial" panose="020B0604020202020204" pitchFamily="34" charset="0"/>
              <a:buChar char="•"/>
            </a:pPr>
            <a:r>
              <a:rPr lang="en-GB" dirty="0"/>
              <a:t>Attending Ebola RCCE sub-commission meetings when required.</a:t>
            </a:r>
          </a:p>
          <a:p>
            <a:pPr marL="285750" indent="-285750">
              <a:buFont typeface="Arial" panose="020B0604020202020204" pitchFamily="34" charset="0"/>
              <a:buChar char="•"/>
            </a:pPr>
            <a:r>
              <a:rPr lang="en-GB" dirty="0"/>
              <a:t>Conduct volunteer performance reviews.</a:t>
            </a:r>
          </a:p>
          <a:p>
            <a:pPr marL="285750" indent="-285750">
              <a:buFont typeface="Arial" panose="020B0604020202020204" pitchFamily="34" charset="0"/>
              <a:buChar char="•"/>
            </a:pPr>
            <a:r>
              <a:rPr lang="en-GB" dirty="0"/>
              <a:t>Creating an environment that encourages teamwork and promotes positive communication.</a:t>
            </a:r>
          </a:p>
        </p:txBody>
      </p:sp>
      <p:sp>
        <p:nvSpPr>
          <p:cNvPr id="4" name="Title 3">
            <a:extLst>
              <a:ext uri="{FF2B5EF4-FFF2-40B4-BE49-F238E27FC236}">
                <a16:creationId xmlns:a16="http://schemas.microsoft.com/office/drawing/2014/main" id="{8EB7C6DB-70BB-4DC6-A124-FB7B1D501F14}"/>
              </a:ext>
            </a:extLst>
          </p:cNvPr>
          <p:cNvSpPr>
            <a:spLocks noGrp="1"/>
          </p:cNvSpPr>
          <p:nvPr>
            <p:ph type="title"/>
          </p:nvPr>
        </p:nvSpPr>
        <p:spPr/>
        <p:txBody>
          <a:bodyPr/>
          <a:lstStyle/>
          <a:p>
            <a:r>
              <a:rPr lang="en-GB" dirty="0"/>
              <a:t>III.2. CEA Team Leader role and responsibilities</a:t>
            </a:r>
          </a:p>
        </p:txBody>
      </p:sp>
    </p:spTree>
    <p:extLst>
      <p:ext uri="{BB962C8B-B14F-4D97-AF65-F5344CB8AC3E}">
        <p14:creationId xmlns:p14="http://schemas.microsoft.com/office/powerpoint/2010/main" val="42802915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186794D-A106-4D41-B630-018B20F13F71}"/>
              </a:ext>
            </a:extLst>
          </p:cNvPr>
          <p:cNvSpPr>
            <a:spLocks noGrp="1"/>
          </p:cNvSpPr>
          <p:nvPr>
            <p:ph idx="1"/>
          </p:nvPr>
        </p:nvSpPr>
        <p:spPr/>
        <p:txBody>
          <a:bodyPr/>
          <a:lstStyle/>
          <a:p>
            <a:r>
              <a:rPr lang="en-GB" b="1" dirty="0">
                <a:latin typeface="Open Sans" panose="020B0606030504020204" pitchFamily="34" charset="0"/>
              </a:rPr>
              <a:t>Planning CEA activities during an Ebola outbreak, the CEA team leader will...</a:t>
            </a:r>
          </a:p>
          <a:p>
            <a:pPr marL="285750" indent="-285750">
              <a:buFont typeface="Arial" panose="020B0604020202020204" pitchFamily="34" charset="0"/>
              <a:buChar char="•"/>
            </a:pPr>
            <a:r>
              <a:rPr lang="en-GB" dirty="0"/>
              <a:t>In collaboration with their supervisor, plan, and conduct community mobilization activities in the assigned area.</a:t>
            </a:r>
          </a:p>
          <a:p>
            <a:pPr marL="285750" indent="-285750">
              <a:buFont typeface="Arial" panose="020B0604020202020204" pitchFamily="34" charset="0"/>
              <a:buChar char="•"/>
            </a:pPr>
            <a:r>
              <a:rPr lang="en-GB" dirty="0"/>
              <a:t>Meet with the community members in the assigned area to share planning of activities. Consider their orientation.</a:t>
            </a:r>
          </a:p>
          <a:p>
            <a:pPr marL="285750" indent="-285750">
              <a:buFont typeface="Arial" panose="020B0604020202020204" pitchFamily="34" charset="0"/>
              <a:buChar char="•"/>
            </a:pPr>
            <a:r>
              <a:rPr lang="en-GB" dirty="0"/>
              <a:t>Identify different groups within the community for mobilization (hairdressing shop, carpentry, car park/motorcycle cab etc.).</a:t>
            </a:r>
          </a:p>
          <a:p>
            <a:pPr marL="285750" indent="-285750">
              <a:buFont typeface="Arial" panose="020B0604020202020204" pitchFamily="34" charset="0"/>
              <a:buChar char="•"/>
            </a:pPr>
            <a:r>
              <a:rPr lang="en-GB" dirty="0"/>
              <a:t>Plan CEA activities with volunteers to sensitize target groups after establishing contacts.</a:t>
            </a:r>
          </a:p>
          <a:p>
            <a:pPr marL="285750" indent="-285750">
              <a:buFont typeface="Arial" panose="020B0604020202020204" pitchFamily="34" charset="0"/>
              <a:buChar char="•"/>
            </a:pPr>
            <a:r>
              <a:rPr lang="en-GB" dirty="0"/>
              <a:t>Support the volunteers in their daily activities and needs.</a:t>
            </a:r>
          </a:p>
        </p:txBody>
      </p:sp>
      <p:sp>
        <p:nvSpPr>
          <p:cNvPr id="3" name="Title 2">
            <a:extLst>
              <a:ext uri="{FF2B5EF4-FFF2-40B4-BE49-F238E27FC236}">
                <a16:creationId xmlns:a16="http://schemas.microsoft.com/office/drawing/2014/main" id="{E98417F9-3E7A-41BB-86FB-AEA78A1280E9}"/>
              </a:ext>
            </a:extLst>
          </p:cNvPr>
          <p:cNvSpPr>
            <a:spLocks noGrp="1"/>
          </p:cNvSpPr>
          <p:nvPr>
            <p:ph type="title"/>
          </p:nvPr>
        </p:nvSpPr>
        <p:spPr/>
        <p:txBody>
          <a:bodyPr/>
          <a:lstStyle/>
          <a:p>
            <a:r>
              <a:rPr lang="en-GB" dirty="0"/>
              <a:t>III.2. CEA Team Leader role and responsibilities (continued)</a:t>
            </a:r>
          </a:p>
        </p:txBody>
      </p:sp>
    </p:spTree>
    <p:extLst>
      <p:ext uri="{BB962C8B-B14F-4D97-AF65-F5344CB8AC3E}">
        <p14:creationId xmlns:p14="http://schemas.microsoft.com/office/powerpoint/2010/main" val="33597478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55C9364B-4C5E-439F-9EBE-81BAB6581F2B}"/>
              </a:ext>
            </a:extLst>
          </p:cNvPr>
          <p:cNvSpPr>
            <a:spLocks noGrp="1"/>
          </p:cNvSpPr>
          <p:nvPr>
            <p:ph idx="1"/>
          </p:nvPr>
        </p:nvSpPr>
        <p:spPr>
          <a:xfrm>
            <a:off x="333723" y="1306287"/>
            <a:ext cx="11443749" cy="1784385"/>
          </a:xfrm>
        </p:spPr>
        <p:txBody>
          <a:bodyPr>
            <a:normAutofit fontScale="92500"/>
          </a:bodyPr>
          <a:lstStyle/>
          <a:p>
            <a:r>
              <a:rPr lang="en-GB" b="1" dirty="0">
                <a:latin typeface="Open Sans" panose="020B0606030504020204" pitchFamily="34" charset="0"/>
                <a:ea typeface="Open Sans" panose="020B0606030504020204" pitchFamily="34" charset="0"/>
                <a:cs typeface="Open Sans" panose="020B0606030504020204" pitchFamily="34" charset="0"/>
              </a:rPr>
              <a:t>Think about someone who has inspired you at some point in your life. Try to reflect on what this person did to inspire you, it could be an action, words, examples, etc. This can be someone from your personal life or a public figure. Share this experience within small groups. Now, think about the qualities that this person has, with your group right the different qualities down and be ready to present and discuss them with the wider group.</a:t>
            </a:r>
          </a:p>
        </p:txBody>
      </p:sp>
      <p:sp>
        <p:nvSpPr>
          <p:cNvPr id="4" name="Title 3">
            <a:extLst>
              <a:ext uri="{FF2B5EF4-FFF2-40B4-BE49-F238E27FC236}">
                <a16:creationId xmlns:a16="http://schemas.microsoft.com/office/drawing/2014/main" id="{E26A38AC-DEE7-4AA2-AF0A-543ECCD6F06F}"/>
              </a:ext>
            </a:extLst>
          </p:cNvPr>
          <p:cNvSpPr>
            <a:spLocks noGrp="1"/>
          </p:cNvSpPr>
          <p:nvPr>
            <p:ph type="title"/>
          </p:nvPr>
        </p:nvSpPr>
        <p:spPr/>
        <p:txBody>
          <a:bodyPr/>
          <a:lstStyle/>
          <a:p>
            <a:r>
              <a:rPr lang="en-GB" dirty="0"/>
              <a:t>Discussion - Who has inspired you?</a:t>
            </a:r>
          </a:p>
        </p:txBody>
      </p:sp>
      <p:pic>
        <p:nvPicPr>
          <p:cNvPr id="6" name="Picture 5" descr="Icon&#10;&#10;Description automatically generated">
            <a:extLst>
              <a:ext uri="{FF2B5EF4-FFF2-40B4-BE49-F238E27FC236}">
                <a16:creationId xmlns:a16="http://schemas.microsoft.com/office/drawing/2014/main" id="{BF000397-CF50-44A0-AEDB-6E83B63CEEC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0167" y="5145256"/>
            <a:ext cx="998245" cy="998245"/>
          </a:xfrm>
          <a:prstGeom prst="rect">
            <a:avLst/>
          </a:prstGeom>
        </p:spPr>
      </p:pic>
      <p:pic>
        <p:nvPicPr>
          <p:cNvPr id="7" name="Picture 6">
            <a:extLst>
              <a:ext uri="{FF2B5EF4-FFF2-40B4-BE49-F238E27FC236}">
                <a16:creationId xmlns:a16="http://schemas.microsoft.com/office/drawing/2014/main" id="{F526DE6D-6ED9-4B72-A4F7-668D883B0EA3}"/>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380167" y="3419856"/>
            <a:ext cx="998245" cy="998245"/>
          </a:xfrm>
          <a:prstGeom prst="rect">
            <a:avLst/>
          </a:prstGeom>
        </p:spPr>
      </p:pic>
      <p:sp>
        <p:nvSpPr>
          <p:cNvPr id="8" name="TextBox 7">
            <a:extLst>
              <a:ext uri="{FF2B5EF4-FFF2-40B4-BE49-F238E27FC236}">
                <a16:creationId xmlns:a16="http://schemas.microsoft.com/office/drawing/2014/main" id="{13A889D5-F5DC-4A54-B204-EE23EC8B6878}"/>
              </a:ext>
            </a:extLst>
          </p:cNvPr>
          <p:cNvSpPr txBox="1"/>
          <p:nvPr/>
        </p:nvSpPr>
        <p:spPr>
          <a:xfrm>
            <a:off x="2068852" y="3654376"/>
            <a:ext cx="9043147" cy="463588"/>
          </a:xfrm>
          <a:prstGeom prst="rect">
            <a:avLst/>
          </a:prstGeom>
          <a:noFill/>
        </p:spPr>
        <p:txBody>
          <a:bodyPr wrap="square" rtlCol="0">
            <a:spAutoFit/>
          </a:bodyPr>
          <a:lstStyle/>
          <a:p>
            <a:pPr>
              <a:lnSpc>
                <a:spcPct val="150000"/>
              </a:lnSpc>
            </a:pPr>
            <a:r>
              <a:rPr lang="en-GB" dirty="0"/>
              <a:t>What did this person do to inspire you?</a:t>
            </a:r>
          </a:p>
        </p:txBody>
      </p:sp>
      <p:sp>
        <p:nvSpPr>
          <p:cNvPr id="9" name="TextBox 8">
            <a:extLst>
              <a:ext uri="{FF2B5EF4-FFF2-40B4-BE49-F238E27FC236}">
                <a16:creationId xmlns:a16="http://schemas.microsoft.com/office/drawing/2014/main" id="{D366904D-0CD9-4B88-AB4B-9F6784F54288}"/>
              </a:ext>
            </a:extLst>
          </p:cNvPr>
          <p:cNvSpPr txBox="1"/>
          <p:nvPr/>
        </p:nvSpPr>
        <p:spPr>
          <a:xfrm>
            <a:off x="2068852" y="5412584"/>
            <a:ext cx="9043147" cy="463588"/>
          </a:xfrm>
          <a:prstGeom prst="rect">
            <a:avLst/>
          </a:prstGeom>
          <a:noFill/>
        </p:spPr>
        <p:txBody>
          <a:bodyPr wrap="square" rtlCol="0">
            <a:spAutoFit/>
          </a:bodyPr>
          <a:lstStyle/>
          <a:p>
            <a:pPr>
              <a:lnSpc>
                <a:spcPct val="150000"/>
              </a:lnSpc>
            </a:pPr>
            <a:r>
              <a:rPr lang="en-GB" dirty="0"/>
              <a:t>What were their qualities?</a:t>
            </a:r>
          </a:p>
        </p:txBody>
      </p:sp>
    </p:spTree>
    <p:extLst>
      <p:ext uri="{BB962C8B-B14F-4D97-AF65-F5344CB8AC3E}">
        <p14:creationId xmlns:p14="http://schemas.microsoft.com/office/powerpoint/2010/main" val="169313874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5DA5401-EE1A-4C86-8F16-33284AAC51AE}"/>
              </a:ext>
            </a:extLst>
          </p:cNvPr>
          <p:cNvSpPr>
            <a:spLocks noGrp="1"/>
          </p:cNvSpPr>
          <p:nvPr>
            <p:ph idx="1"/>
          </p:nvPr>
        </p:nvSpPr>
        <p:spPr/>
        <p:txBody>
          <a:bodyPr>
            <a:normAutofit lnSpcReduction="10000"/>
          </a:bodyPr>
          <a:lstStyle/>
          <a:p>
            <a:r>
              <a:rPr lang="en-GB" b="1" dirty="0">
                <a:latin typeface="Open Sans" panose="020B0606030504020204" pitchFamily="34" charset="0"/>
              </a:rPr>
              <a:t>When managing team leaders and volunteers, the CEA team leader will…</a:t>
            </a:r>
          </a:p>
          <a:p>
            <a:pPr marL="285750" indent="-285750">
              <a:buFont typeface="Arial" panose="020B0604020202020204" pitchFamily="34" charset="0"/>
              <a:buChar char="•"/>
            </a:pPr>
            <a:r>
              <a:rPr lang="en-GB" dirty="0"/>
              <a:t>Assign volunteers to conduct door-to-door and educational talk activities in the assigned area.</a:t>
            </a:r>
          </a:p>
          <a:p>
            <a:pPr marL="285750" indent="-285750">
              <a:buFont typeface="Arial" panose="020B0604020202020204" pitchFamily="34" charset="0"/>
              <a:buChar char="•"/>
            </a:pPr>
            <a:r>
              <a:rPr lang="en-GB" dirty="0"/>
              <a:t>Share new messages and IEC materials with the volunteers.</a:t>
            </a:r>
          </a:p>
          <a:p>
            <a:pPr marL="285750" indent="-285750">
              <a:buFont typeface="Arial" panose="020B0604020202020204" pitchFamily="34" charset="0"/>
              <a:buChar char="•"/>
            </a:pPr>
            <a:r>
              <a:rPr lang="en-GB" dirty="0"/>
              <a:t>Ensure that the volunteers have the necessary reporting tools.</a:t>
            </a:r>
          </a:p>
          <a:p>
            <a:pPr marL="285750" indent="-285750">
              <a:buFont typeface="Arial" panose="020B0604020202020204" pitchFamily="34" charset="0"/>
              <a:buChar char="•"/>
            </a:pPr>
            <a:r>
              <a:rPr lang="en-GB" dirty="0"/>
              <a:t>Ensure that volunteers are properly dressed (appropriate attire, visibility, etc.)</a:t>
            </a:r>
          </a:p>
          <a:p>
            <a:pPr marL="285750" indent="-285750">
              <a:buFont typeface="Arial" panose="020B0604020202020204" pitchFamily="34" charset="0"/>
              <a:buChar char="•"/>
            </a:pPr>
            <a:r>
              <a:rPr lang="en-GB" dirty="0"/>
              <a:t>Ensure that the volunteers know what Ebola response services are available and how to access them.</a:t>
            </a:r>
          </a:p>
          <a:p>
            <a:pPr marL="285750" indent="-285750">
              <a:buFont typeface="Arial" panose="020B0604020202020204" pitchFamily="34" charset="0"/>
              <a:buChar char="•"/>
            </a:pPr>
            <a:r>
              <a:rPr lang="en-GB" dirty="0"/>
              <a:t>Ensure that volunteers fill out the report forms correctly.</a:t>
            </a:r>
          </a:p>
          <a:p>
            <a:pPr marL="285750" indent="-285750">
              <a:buFont typeface="Arial" panose="020B0604020202020204" pitchFamily="34" charset="0"/>
              <a:buChar char="•"/>
            </a:pPr>
            <a:r>
              <a:rPr lang="en-GB" dirty="0"/>
              <a:t>Follow up with community leaders and influencers to conduct focus group discussion in case of refusal of activities.</a:t>
            </a:r>
          </a:p>
          <a:p>
            <a:pPr marL="285750" indent="-285750">
              <a:buFont typeface="Arial" panose="020B0604020202020204" pitchFamily="34" charset="0"/>
              <a:buChar char="•"/>
            </a:pPr>
            <a:r>
              <a:rPr lang="en-GB" dirty="0"/>
              <a:t>Ensure compliance with the code of conduct and protective measures for volunteers.</a:t>
            </a:r>
          </a:p>
        </p:txBody>
      </p:sp>
      <p:sp>
        <p:nvSpPr>
          <p:cNvPr id="3" name="Title 2">
            <a:extLst>
              <a:ext uri="{FF2B5EF4-FFF2-40B4-BE49-F238E27FC236}">
                <a16:creationId xmlns:a16="http://schemas.microsoft.com/office/drawing/2014/main" id="{C4858B47-0821-4EBE-99E8-B5290BF3BF96}"/>
              </a:ext>
            </a:extLst>
          </p:cNvPr>
          <p:cNvSpPr>
            <a:spLocks noGrp="1"/>
          </p:cNvSpPr>
          <p:nvPr>
            <p:ph type="title"/>
          </p:nvPr>
        </p:nvSpPr>
        <p:spPr/>
        <p:txBody>
          <a:bodyPr/>
          <a:lstStyle/>
          <a:p>
            <a:r>
              <a:rPr lang="en-GB" dirty="0"/>
              <a:t>III.2. CEA Team Leader role and responsibilities (continued)</a:t>
            </a:r>
          </a:p>
        </p:txBody>
      </p:sp>
    </p:spTree>
    <p:extLst>
      <p:ext uri="{BB962C8B-B14F-4D97-AF65-F5344CB8AC3E}">
        <p14:creationId xmlns:p14="http://schemas.microsoft.com/office/powerpoint/2010/main" val="8765132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6AFB36D-F273-4857-8B2C-846289EE9EB8}"/>
              </a:ext>
            </a:extLst>
          </p:cNvPr>
          <p:cNvSpPr>
            <a:spLocks noGrp="1"/>
          </p:cNvSpPr>
          <p:nvPr>
            <p:ph idx="1"/>
          </p:nvPr>
        </p:nvSpPr>
        <p:spPr/>
        <p:txBody>
          <a:bodyPr/>
          <a:lstStyle/>
          <a:p>
            <a:r>
              <a:rPr lang="en-GB" b="1" dirty="0">
                <a:latin typeface="Open Sans" panose="020B0606030504020204" pitchFamily="34" charset="0"/>
              </a:rPr>
              <a:t>When reporting CEA activities, the CEA team leader will…</a:t>
            </a:r>
          </a:p>
          <a:p>
            <a:pPr marL="285750" indent="-285750">
              <a:buFont typeface="Arial" panose="020B0604020202020204" pitchFamily="34" charset="0"/>
              <a:buChar char="•"/>
            </a:pPr>
            <a:r>
              <a:rPr lang="en-GB" dirty="0"/>
              <a:t>Share information with the CEA supervisor.</a:t>
            </a:r>
          </a:p>
          <a:p>
            <a:pPr marL="285750" indent="-285750">
              <a:buFont typeface="Arial" panose="020B0604020202020204" pitchFamily="34" charset="0"/>
              <a:buChar char="•"/>
            </a:pPr>
            <a:r>
              <a:rPr lang="en-GB" dirty="0"/>
              <a:t>Report cases of absences and cessation of activities with their team.</a:t>
            </a:r>
          </a:p>
          <a:p>
            <a:pPr marL="285750" indent="-285750">
              <a:buFont typeface="Arial" panose="020B0604020202020204" pitchFamily="34" charset="0"/>
              <a:buChar char="•"/>
            </a:pPr>
            <a:r>
              <a:rPr lang="en-GB" dirty="0"/>
              <a:t>Organize briefing meetings with the volunteers at the beginning of activities and debriefing meetings afterwards.</a:t>
            </a:r>
          </a:p>
          <a:p>
            <a:pPr marL="285750" indent="-285750">
              <a:buFont typeface="Arial" panose="020B0604020202020204" pitchFamily="34" charset="0"/>
              <a:buChar char="•"/>
            </a:pPr>
            <a:r>
              <a:rPr lang="en-GB" dirty="0"/>
              <a:t>Collect volunteers’ daily reports and summarize them. Send the results to the supervisor.</a:t>
            </a:r>
          </a:p>
          <a:p>
            <a:pPr marL="285750" indent="-285750">
              <a:buFont typeface="Arial" panose="020B0604020202020204" pitchFamily="34" charset="0"/>
              <a:buChar char="•"/>
            </a:pPr>
            <a:r>
              <a:rPr lang="en-GB" dirty="0"/>
              <a:t>Share reports of discussion points of important feedback topics with the CEA supervisor.</a:t>
            </a:r>
          </a:p>
        </p:txBody>
      </p:sp>
      <p:sp>
        <p:nvSpPr>
          <p:cNvPr id="3" name="Title 2">
            <a:extLst>
              <a:ext uri="{FF2B5EF4-FFF2-40B4-BE49-F238E27FC236}">
                <a16:creationId xmlns:a16="http://schemas.microsoft.com/office/drawing/2014/main" id="{2D9B3248-DDA4-484A-BB51-5886BA1641AE}"/>
              </a:ext>
            </a:extLst>
          </p:cNvPr>
          <p:cNvSpPr>
            <a:spLocks noGrp="1"/>
          </p:cNvSpPr>
          <p:nvPr>
            <p:ph type="title"/>
          </p:nvPr>
        </p:nvSpPr>
        <p:spPr/>
        <p:txBody>
          <a:bodyPr/>
          <a:lstStyle/>
          <a:p>
            <a:r>
              <a:rPr lang="en-GB" dirty="0"/>
              <a:t>III.2. CEA Team Leader role and responsibilities (continued)</a:t>
            </a:r>
          </a:p>
        </p:txBody>
      </p:sp>
    </p:spTree>
    <p:extLst>
      <p:ext uri="{BB962C8B-B14F-4D97-AF65-F5344CB8AC3E}">
        <p14:creationId xmlns:p14="http://schemas.microsoft.com/office/powerpoint/2010/main" val="164841112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7828F14B-CA0D-4975-80D1-7F3924B0FE5D}"/>
              </a:ext>
            </a:extLst>
          </p:cNvPr>
          <p:cNvSpPr>
            <a:spLocks noGrp="1"/>
          </p:cNvSpPr>
          <p:nvPr>
            <p:ph idx="1"/>
          </p:nvPr>
        </p:nvSpPr>
        <p:spPr>
          <a:xfrm>
            <a:off x="333723" y="1306287"/>
            <a:ext cx="11577861" cy="565185"/>
          </a:xfrm>
        </p:spPr>
        <p:txBody>
          <a:bodyPr/>
          <a:lstStyle/>
          <a:p>
            <a:r>
              <a:rPr lang="en-GB" b="1" dirty="0">
                <a:latin typeface="Open Sans" panose="020B0606030504020204" pitchFamily="34" charset="0"/>
                <a:ea typeface="Open Sans" panose="020B0606030504020204" pitchFamily="34" charset="0"/>
                <a:cs typeface="Open Sans" panose="020B0606030504020204" pitchFamily="34" charset="0"/>
              </a:rPr>
              <a:t>Read the following scenarios and discuss within the wider group:</a:t>
            </a:r>
          </a:p>
        </p:txBody>
      </p:sp>
      <p:sp>
        <p:nvSpPr>
          <p:cNvPr id="4" name="Title 3">
            <a:extLst>
              <a:ext uri="{FF2B5EF4-FFF2-40B4-BE49-F238E27FC236}">
                <a16:creationId xmlns:a16="http://schemas.microsoft.com/office/drawing/2014/main" id="{F9B9C384-CF10-428A-917B-BA2FFD4C6135}"/>
              </a:ext>
            </a:extLst>
          </p:cNvPr>
          <p:cNvSpPr>
            <a:spLocks noGrp="1"/>
          </p:cNvSpPr>
          <p:nvPr>
            <p:ph type="title"/>
          </p:nvPr>
        </p:nvSpPr>
        <p:spPr/>
        <p:txBody>
          <a:bodyPr/>
          <a:lstStyle/>
          <a:p>
            <a:r>
              <a:rPr lang="en-GB" dirty="0"/>
              <a:t>Discussion - Scenarios</a:t>
            </a:r>
          </a:p>
        </p:txBody>
      </p:sp>
      <p:pic>
        <p:nvPicPr>
          <p:cNvPr id="6" name="Picture 5" descr="Icon&#10;&#10;Description automatically generated">
            <a:extLst>
              <a:ext uri="{FF2B5EF4-FFF2-40B4-BE49-F238E27FC236}">
                <a16:creationId xmlns:a16="http://schemas.microsoft.com/office/drawing/2014/main" id="{20FC1463-FCB2-4D7A-862A-F4420164B58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8455" y="3572488"/>
            <a:ext cx="998245" cy="998245"/>
          </a:xfrm>
          <a:prstGeom prst="rect">
            <a:avLst/>
          </a:prstGeom>
        </p:spPr>
      </p:pic>
      <p:pic>
        <p:nvPicPr>
          <p:cNvPr id="7" name="Picture 6">
            <a:extLst>
              <a:ext uri="{FF2B5EF4-FFF2-40B4-BE49-F238E27FC236}">
                <a16:creationId xmlns:a16="http://schemas.microsoft.com/office/drawing/2014/main" id="{7BA3535E-2C02-47B9-B445-504ED3C93BBF}"/>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398455" y="2322576"/>
            <a:ext cx="998245" cy="998245"/>
          </a:xfrm>
          <a:prstGeom prst="rect">
            <a:avLst/>
          </a:prstGeom>
        </p:spPr>
      </p:pic>
      <p:sp>
        <p:nvSpPr>
          <p:cNvPr id="8" name="TextBox 7">
            <a:extLst>
              <a:ext uri="{FF2B5EF4-FFF2-40B4-BE49-F238E27FC236}">
                <a16:creationId xmlns:a16="http://schemas.microsoft.com/office/drawing/2014/main" id="{151DECB4-B9A0-40A1-8324-70E053E6141A}"/>
              </a:ext>
            </a:extLst>
          </p:cNvPr>
          <p:cNvSpPr txBox="1"/>
          <p:nvPr/>
        </p:nvSpPr>
        <p:spPr>
          <a:xfrm>
            <a:off x="2068852" y="2557096"/>
            <a:ext cx="9043147" cy="463588"/>
          </a:xfrm>
          <a:prstGeom prst="rect">
            <a:avLst/>
          </a:prstGeom>
          <a:noFill/>
        </p:spPr>
        <p:txBody>
          <a:bodyPr wrap="square" rtlCol="0">
            <a:spAutoFit/>
          </a:bodyPr>
          <a:lstStyle/>
          <a:p>
            <a:pPr>
              <a:lnSpc>
                <a:spcPct val="150000"/>
              </a:lnSpc>
            </a:pPr>
            <a:r>
              <a:rPr lang="en-GB" dirty="0"/>
              <a:t>What actions would you take and why?</a:t>
            </a:r>
          </a:p>
        </p:txBody>
      </p:sp>
      <p:sp>
        <p:nvSpPr>
          <p:cNvPr id="9" name="TextBox 8">
            <a:extLst>
              <a:ext uri="{FF2B5EF4-FFF2-40B4-BE49-F238E27FC236}">
                <a16:creationId xmlns:a16="http://schemas.microsoft.com/office/drawing/2014/main" id="{5BCFAB89-776D-4827-8C7A-03D54D672D78}"/>
              </a:ext>
            </a:extLst>
          </p:cNvPr>
          <p:cNvSpPr txBox="1"/>
          <p:nvPr/>
        </p:nvSpPr>
        <p:spPr>
          <a:xfrm>
            <a:off x="2068852" y="3839816"/>
            <a:ext cx="9043147" cy="463588"/>
          </a:xfrm>
          <a:prstGeom prst="rect">
            <a:avLst/>
          </a:prstGeom>
          <a:noFill/>
        </p:spPr>
        <p:txBody>
          <a:bodyPr wrap="square" rtlCol="0">
            <a:spAutoFit/>
          </a:bodyPr>
          <a:lstStyle/>
          <a:p>
            <a:pPr>
              <a:lnSpc>
                <a:spcPct val="150000"/>
              </a:lnSpc>
            </a:pPr>
            <a:r>
              <a:rPr lang="en-GB" dirty="0"/>
              <a:t>Who else would you involve?</a:t>
            </a:r>
          </a:p>
        </p:txBody>
      </p:sp>
      <p:pic>
        <p:nvPicPr>
          <p:cNvPr id="10" name="Picture 9">
            <a:extLst>
              <a:ext uri="{FF2B5EF4-FFF2-40B4-BE49-F238E27FC236}">
                <a16:creationId xmlns:a16="http://schemas.microsoft.com/office/drawing/2014/main" id="{EB216B68-1809-4C7D-80AA-3D88B0F71EAB}"/>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411363" y="4821352"/>
            <a:ext cx="998245" cy="998245"/>
          </a:xfrm>
          <a:prstGeom prst="rect">
            <a:avLst/>
          </a:prstGeom>
        </p:spPr>
      </p:pic>
      <p:sp>
        <p:nvSpPr>
          <p:cNvPr id="11" name="TextBox 10">
            <a:extLst>
              <a:ext uri="{FF2B5EF4-FFF2-40B4-BE49-F238E27FC236}">
                <a16:creationId xmlns:a16="http://schemas.microsoft.com/office/drawing/2014/main" id="{1270C363-5081-4FED-B485-FC232CCF958C}"/>
              </a:ext>
            </a:extLst>
          </p:cNvPr>
          <p:cNvSpPr txBox="1"/>
          <p:nvPr/>
        </p:nvSpPr>
        <p:spPr>
          <a:xfrm>
            <a:off x="2068852" y="5055872"/>
            <a:ext cx="9043147" cy="879087"/>
          </a:xfrm>
          <a:prstGeom prst="rect">
            <a:avLst/>
          </a:prstGeom>
          <a:noFill/>
        </p:spPr>
        <p:txBody>
          <a:bodyPr wrap="square" rtlCol="0">
            <a:spAutoFit/>
          </a:bodyPr>
          <a:lstStyle/>
          <a:p>
            <a:pPr>
              <a:lnSpc>
                <a:spcPct val="150000"/>
              </a:lnSpc>
            </a:pPr>
            <a:r>
              <a:rPr lang="en-GB" dirty="0"/>
              <a:t>What will be your role when setting up the CEA team? And how can you assist the team?</a:t>
            </a:r>
          </a:p>
        </p:txBody>
      </p:sp>
    </p:spTree>
    <p:extLst>
      <p:ext uri="{BB962C8B-B14F-4D97-AF65-F5344CB8AC3E}">
        <p14:creationId xmlns:p14="http://schemas.microsoft.com/office/powerpoint/2010/main" val="70715578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CB03C6D-F398-4506-A17E-DE6463AB0A84}"/>
              </a:ext>
            </a:extLst>
          </p:cNvPr>
          <p:cNvSpPr>
            <a:spLocks noGrp="1"/>
          </p:cNvSpPr>
          <p:nvPr>
            <p:ph idx="1"/>
          </p:nvPr>
        </p:nvSpPr>
        <p:spPr>
          <a:xfrm>
            <a:off x="333723" y="1306287"/>
            <a:ext cx="11614437" cy="4820860"/>
          </a:xfrm>
        </p:spPr>
        <p:txBody>
          <a:bodyPr>
            <a:normAutofit/>
          </a:bodyPr>
          <a:lstStyle/>
          <a:p>
            <a:r>
              <a:rPr lang="en-GB" b="1" dirty="0">
                <a:latin typeface="Open Sans" panose="020B0606030504020204" pitchFamily="34" charset="0"/>
                <a:ea typeface="Open Sans" panose="020B0606030504020204" pitchFamily="34" charset="0"/>
                <a:cs typeface="Open Sans" panose="020B0606030504020204" pitchFamily="34" charset="0"/>
              </a:rPr>
              <a:t>Scenario 1</a:t>
            </a:r>
          </a:p>
          <a:p>
            <a:r>
              <a:rPr lang="en-GB" dirty="0"/>
              <a:t>You are a team leader based in health area Z. You have been assigned two pairs of volunteers to conduct door-to-door activities in 2 neighbourhoods. After 30 minutes they return to you and state that the chief of the community is refusing to partake in CEA activities. They attempted to talk to him without any success. This community is a known hot spot for Ebola with at least 20 reported cases, 15 out of the 20 cases have since died. </a:t>
            </a:r>
          </a:p>
          <a:p>
            <a:r>
              <a:rPr lang="en-GB" b="1" dirty="0">
                <a:latin typeface="Open Sans" panose="020B0606030504020204" pitchFamily="34" charset="0"/>
                <a:ea typeface="Open Sans" panose="020B0606030504020204" pitchFamily="34" charset="0"/>
                <a:cs typeface="Open Sans" panose="020B0606030504020204" pitchFamily="34" charset="0"/>
              </a:rPr>
              <a:t>Scenario 2</a:t>
            </a:r>
          </a:p>
          <a:p>
            <a:r>
              <a:rPr lang="en-GB" dirty="0"/>
              <a:t>Solange, a volunteer in your team, has been missing a significant amount of work when in the field for many reasons including sick leave and caring for her elderly parents. In a team meeting, Esther, another volunteer who is Solange’s work partner makes a comment about Solange leaving before finishing the activities. Solange becomes upset and starts shouting, becoming aggressive toward Esther. Solange and Esther both directly report to you.</a:t>
            </a:r>
          </a:p>
        </p:txBody>
      </p:sp>
      <p:sp>
        <p:nvSpPr>
          <p:cNvPr id="3" name="Title 2">
            <a:extLst>
              <a:ext uri="{FF2B5EF4-FFF2-40B4-BE49-F238E27FC236}">
                <a16:creationId xmlns:a16="http://schemas.microsoft.com/office/drawing/2014/main" id="{5E14143C-7D26-420D-BD20-CF79C2CCE3AC}"/>
              </a:ext>
            </a:extLst>
          </p:cNvPr>
          <p:cNvSpPr>
            <a:spLocks noGrp="1"/>
          </p:cNvSpPr>
          <p:nvPr>
            <p:ph type="title"/>
          </p:nvPr>
        </p:nvSpPr>
        <p:spPr/>
        <p:txBody>
          <a:bodyPr/>
          <a:lstStyle/>
          <a:p>
            <a:r>
              <a:rPr lang="en-GB" dirty="0"/>
              <a:t>Discussion - Scenarios</a:t>
            </a:r>
          </a:p>
        </p:txBody>
      </p:sp>
    </p:spTree>
    <p:extLst>
      <p:ext uri="{BB962C8B-B14F-4D97-AF65-F5344CB8AC3E}">
        <p14:creationId xmlns:p14="http://schemas.microsoft.com/office/powerpoint/2010/main" val="160327986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91E7F93-99BD-4C4A-8939-4FE1CDE25C0E}"/>
              </a:ext>
            </a:extLst>
          </p:cNvPr>
          <p:cNvSpPr>
            <a:spLocks noGrp="1"/>
          </p:cNvSpPr>
          <p:nvPr>
            <p:ph type="title"/>
          </p:nvPr>
        </p:nvSpPr>
        <p:spPr/>
        <p:txBody>
          <a:bodyPr/>
          <a:lstStyle/>
          <a:p>
            <a:r>
              <a:rPr lang="en-GB" dirty="0"/>
              <a:t>Session III </a:t>
            </a:r>
            <a:r>
              <a:rPr lang="en-GB" dirty="0" err="1"/>
              <a:t>Sumary</a:t>
            </a:r>
            <a:endParaRPr lang="en-GB" dirty="0"/>
          </a:p>
        </p:txBody>
      </p:sp>
      <p:pic>
        <p:nvPicPr>
          <p:cNvPr id="3" name="Picture 2" descr="Text&#10;&#10;Description automatically generated">
            <a:extLst>
              <a:ext uri="{FF2B5EF4-FFF2-40B4-BE49-F238E27FC236}">
                <a16:creationId xmlns:a16="http://schemas.microsoft.com/office/drawing/2014/main" id="{5BC3D90E-06DD-4E1E-A6DF-9BD57CBA252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5599" y="1369523"/>
            <a:ext cx="4470400" cy="2222500"/>
          </a:xfrm>
          <a:prstGeom prst="rect">
            <a:avLst/>
          </a:prstGeom>
        </p:spPr>
      </p:pic>
      <p:pic>
        <p:nvPicPr>
          <p:cNvPr id="7" name="Picture 6" descr="Graphical user interface, text, application&#10;&#10;Description automatically generated">
            <a:extLst>
              <a:ext uri="{FF2B5EF4-FFF2-40B4-BE49-F238E27FC236}">
                <a16:creationId xmlns:a16="http://schemas.microsoft.com/office/drawing/2014/main" id="{75342774-694C-4794-ADB5-3DF703D9B36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73213" y="1375873"/>
            <a:ext cx="2152650" cy="2216150"/>
          </a:xfrm>
          <a:prstGeom prst="rect">
            <a:avLst/>
          </a:prstGeom>
        </p:spPr>
      </p:pic>
      <p:pic>
        <p:nvPicPr>
          <p:cNvPr id="9" name="Picture 8" descr="Graphical user interface, application&#10;&#10;Description automatically generated">
            <a:extLst>
              <a:ext uri="{FF2B5EF4-FFF2-40B4-BE49-F238E27FC236}">
                <a16:creationId xmlns:a16="http://schemas.microsoft.com/office/drawing/2014/main" id="{318FB4DC-BE1A-4A38-A159-D5B36E78DF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43077" y="1375873"/>
            <a:ext cx="2222500" cy="2165350"/>
          </a:xfrm>
          <a:prstGeom prst="rect">
            <a:avLst/>
          </a:prstGeom>
        </p:spPr>
      </p:pic>
      <p:pic>
        <p:nvPicPr>
          <p:cNvPr id="11" name="Picture 10" descr="Graphical user interface, application&#10;&#10;Description automatically generated">
            <a:extLst>
              <a:ext uri="{FF2B5EF4-FFF2-40B4-BE49-F238E27FC236}">
                <a16:creationId xmlns:a16="http://schemas.microsoft.com/office/drawing/2014/main" id="{59EA9058-7884-4643-801E-FD7DCA20AE0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49099" y="3914660"/>
            <a:ext cx="4406900" cy="2178050"/>
          </a:xfrm>
          <a:prstGeom prst="rect">
            <a:avLst/>
          </a:prstGeom>
        </p:spPr>
      </p:pic>
      <p:pic>
        <p:nvPicPr>
          <p:cNvPr id="13" name="Picture 12" descr="Graphical user interface, text&#10;&#10;Description automatically generated">
            <a:extLst>
              <a:ext uri="{FF2B5EF4-FFF2-40B4-BE49-F238E27FC236}">
                <a16:creationId xmlns:a16="http://schemas.microsoft.com/office/drawing/2014/main" id="{1380BCC2-D8B1-4C42-ADF7-89223083BA7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73213" y="3921010"/>
            <a:ext cx="4406900" cy="2159000"/>
          </a:xfrm>
          <a:prstGeom prst="rect">
            <a:avLst/>
          </a:prstGeom>
        </p:spPr>
      </p:pic>
    </p:spTree>
    <p:extLst>
      <p:ext uri="{BB962C8B-B14F-4D97-AF65-F5344CB8AC3E}">
        <p14:creationId xmlns:p14="http://schemas.microsoft.com/office/powerpoint/2010/main" val="364049301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8A715DE-6214-4750-BFB7-888ED53791FD}"/>
              </a:ext>
            </a:extLst>
          </p:cNvPr>
          <p:cNvSpPr>
            <a:spLocks noGrp="1"/>
          </p:cNvSpPr>
          <p:nvPr>
            <p:ph type="title"/>
          </p:nvPr>
        </p:nvSpPr>
        <p:spPr/>
        <p:txBody>
          <a:bodyPr/>
          <a:lstStyle/>
          <a:p>
            <a:r>
              <a:rPr lang="en-GB" dirty="0">
                <a:solidFill>
                  <a:schemeClr val="bg1"/>
                </a:solidFill>
                <a:highlight>
                  <a:srgbClr val="FF0000"/>
                </a:highlight>
                <a:latin typeface="Montserrat Black" panose="00000A00000000000000" pitchFamily="2" charset="0"/>
              </a:rPr>
              <a:t>Session IV</a:t>
            </a:r>
            <a:br>
              <a:rPr lang="en-GB" dirty="0">
                <a:solidFill>
                  <a:schemeClr val="bg1"/>
                </a:solidFill>
                <a:highlight>
                  <a:srgbClr val="FF0000"/>
                </a:highlight>
                <a:latin typeface="Montserrat Black" panose="00000A00000000000000" pitchFamily="2" charset="0"/>
              </a:rPr>
            </a:br>
            <a:br>
              <a:rPr lang="en-GB" dirty="0">
                <a:solidFill>
                  <a:srgbClr val="011E41"/>
                </a:solidFill>
                <a:latin typeface="Montserrat Black" panose="00000A00000000000000" pitchFamily="2" charset="0"/>
              </a:rPr>
            </a:br>
            <a:r>
              <a:rPr lang="en-GB" dirty="0">
                <a:solidFill>
                  <a:srgbClr val="011E41"/>
                </a:solidFill>
                <a:latin typeface="Montserrat Black" panose="00000A00000000000000" pitchFamily="2" charset="0"/>
              </a:rPr>
              <a:t>​CEA Monitoring and Evaluation Tools for supervisor and team leader</a:t>
            </a:r>
            <a:endParaRPr lang="en-GB" dirty="0"/>
          </a:p>
        </p:txBody>
      </p:sp>
      <p:sp>
        <p:nvSpPr>
          <p:cNvPr id="5" name="Content Placeholder 4">
            <a:extLst>
              <a:ext uri="{FF2B5EF4-FFF2-40B4-BE49-F238E27FC236}">
                <a16:creationId xmlns:a16="http://schemas.microsoft.com/office/drawing/2014/main" id="{F9C63580-F64C-4BB0-93EC-C3515662883D}"/>
              </a:ext>
            </a:extLst>
          </p:cNvPr>
          <p:cNvSpPr>
            <a:spLocks noGrp="1"/>
          </p:cNvSpPr>
          <p:nvPr>
            <p:ph idx="1"/>
          </p:nvPr>
        </p:nvSpPr>
        <p:spPr>
          <a:xfrm>
            <a:off x="333723" y="2517647"/>
            <a:ext cx="11560151" cy="3609499"/>
          </a:xfrm>
        </p:spPr>
        <p:txBody>
          <a:bodyPr/>
          <a:lstStyle/>
          <a:p>
            <a:r>
              <a:rPr lang="en-GB" dirty="0"/>
              <a:t>The CEA Monitoring and Evaluation (M&amp;E) tools are a set of tools that will help supervisor and team leader record the summary of the daily activities conducted by the team in the communities and will aid in tracking the impact of CEA activities during an Ebola outbreak.</a:t>
            </a:r>
          </a:p>
        </p:txBody>
      </p:sp>
      <p:pic>
        <p:nvPicPr>
          <p:cNvPr id="6" name="Picture 5" descr="Icon&#10;&#10;Description automatically generated">
            <a:extLst>
              <a:ext uri="{FF2B5EF4-FFF2-40B4-BE49-F238E27FC236}">
                <a16:creationId xmlns:a16="http://schemas.microsoft.com/office/drawing/2014/main" id="{7AA58B23-06D1-46E1-80BC-F821692B89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40506" y="4645152"/>
            <a:ext cx="1767438" cy="1811380"/>
          </a:xfrm>
          <a:prstGeom prst="rect">
            <a:avLst/>
          </a:prstGeom>
        </p:spPr>
      </p:pic>
    </p:spTree>
    <p:extLst>
      <p:ext uri="{BB962C8B-B14F-4D97-AF65-F5344CB8AC3E}">
        <p14:creationId xmlns:p14="http://schemas.microsoft.com/office/powerpoint/2010/main" val="391119594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B5BCAEF-171C-42B3-93EA-8E2DE50446A6}"/>
              </a:ext>
            </a:extLst>
          </p:cNvPr>
          <p:cNvSpPr>
            <a:spLocks noGrp="1"/>
          </p:cNvSpPr>
          <p:nvPr>
            <p:ph type="title"/>
          </p:nvPr>
        </p:nvSpPr>
        <p:spPr/>
        <p:txBody>
          <a:bodyPr>
            <a:normAutofit/>
          </a:bodyPr>
          <a:lstStyle/>
          <a:p>
            <a:r>
              <a:rPr lang="en-GB" sz="2800" dirty="0"/>
              <a:t>Session IV – Learning Objectives</a:t>
            </a:r>
            <a:endParaRPr lang="en-GB" dirty="0"/>
          </a:p>
        </p:txBody>
      </p:sp>
      <p:pic>
        <p:nvPicPr>
          <p:cNvPr id="6" name="Picture 5">
            <a:extLst>
              <a:ext uri="{FF2B5EF4-FFF2-40B4-BE49-F238E27FC236}">
                <a16:creationId xmlns:a16="http://schemas.microsoft.com/office/drawing/2014/main" id="{07EFB4AD-6ED6-411E-8C67-CDC27797D1BE}"/>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252966" y="1505891"/>
            <a:ext cx="10761497" cy="4665109"/>
          </a:xfrm>
          <a:prstGeom prst="rect">
            <a:avLst/>
          </a:prstGeom>
        </p:spPr>
      </p:pic>
      <p:sp>
        <p:nvSpPr>
          <p:cNvPr id="8" name="TextBox 7">
            <a:extLst>
              <a:ext uri="{FF2B5EF4-FFF2-40B4-BE49-F238E27FC236}">
                <a16:creationId xmlns:a16="http://schemas.microsoft.com/office/drawing/2014/main" id="{1EACD121-7248-4709-A94C-D72053CF9644}"/>
              </a:ext>
            </a:extLst>
          </p:cNvPr>
          <p:cNvSpPr txBox="1"/>
          <p:nvPr/>
        </p:nvSpPr>
        <p:spPr>
          <a:xfrm>
            <a:off x="350502" y="1505891"/>
            <a:ext cx="11841498" cy="461665"/>
          </a:xfrm>
          <a:prstGeom prst="rect">
            <a:avLst/>
          </a:prstGeom>
          <a:noFill/>
        </p:spPr>
        <p:txBody>
          <a:bodyPr wrap="square">
            <a:spAutoFit/>
          </a:bodyPr>
          <a:lstStyle/>
          <a:p>
            <a:r>
              <a:rPr lang="en-GB" sz="2400" dirty="0"/>
              <a:t>After completing this session, participants will be able to:</a:t>
            </a:r>
          </a:p>
        </p:txBody>
      </p:sp>
    </p:spTree>
    <p:extLst>
      <p:ext uri="{BB962C8B-B14F-4D97-AF65-F5344CB8AC3E}">
        <p14:creationId xmlns:p14="http://schemas.microsoft.com/office/powerpoint/2010/main" val="192807549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C9A05BF-1962-4FD0-AE03-41DF86F6C72A}"/>
              </a:ext>
            </a:extLst>
          </p:cNvPr>
          <p:cNvSpPr>
            <a:spLocks noGrp="1"/>
          </p:cNvSpPr>
          <p:nvPr>
            <p:ph idx="1"/>
          </p:nvPr>
        </p:nvSpPr>
        <p:spPr/>
        <p:txBody>
          <a:bodyPr/>
          <a:lstStyle/>
          <a:p>
            <a:pPr marL="285750" indent="-285750">
              <a:buFont typeface="Arial" panose="020B0604020202020204" pitchFamily="34" charset="0"/>
              <a:buChar char="•"/>
            </a:pPr>
            <a:r>
              <a:rPr lang="en-GB" dirty="0"/>
              <a:t>The team leader will complete this after collecting all single form from volunteers.</a:t>
            </a:r>
          </a:p>
          <a:p>
            <a:pPr marL="285750" indent="-285750">
              <a:buFont typeface="Arial" panose="020B0604020202020204" pitchFamily="34" charset="0"/>
              <a:buChar char="•"/>
            </a:pPr>
            <a:r>
              <a:rPr lang="en-GB" dirty="0"/>
              <a:t>The supervisor will complete this after collecting all single summary form from team leaders. If there is no team leader, the supervisor will complete all single form from volunteers.</a:t>
            </a:r>
          </a:p>
          <a:p>
            <a:pPr marL="285750" indent="-285750">
              <a:buFont typeface="Arial" panose="020B0604020202020204" pitchFamily="34" charset="0"/>
              <a:buChar char="•"/>
            </a:pPr>
            <a:r>
              <a:rPr lang="en-GB" dirty="0"/>
              <a:t>Weekly door-to-door activities should be reported on this form.</a:t>
            </a:r>
          </a:p>
          <a:p>
            <a:pPr marL="285750" indent="-285750">
              <a:buFont typeface="Arial" panose="020B0604020202020204" pitchFamily="34" charset="0"/>
              <a:buChar char="•"/>
            </a:pPr>
            <a:r>
              <a:rPr lang="en-GB" dirty="0"/>
              <a:t>The summaries forms are sent to CEA focal point and officer.</a:t>
            </a:r>
          </a:p>
        </p:txBody>
      </p:sp>
      <p:sp>
        <p:nvSpPr>
          <p:cNvPr id="3" name="Title 2">
            <a:extLst>
              <a:ext uri="{FF2B5EF4-FFF2-40B4-BE49-F238E27FC236}">
                <a16:creationId xmlns:a16="http://schemas.microsoft.com/office/drawing/2014/main" id="{1CB18C8C-9DD5-489F-B9AC-BFAE86F664B7}"/>
              </a:ext>
            </a:extLst>
          </p:cNvPr>
          <p:cNvSpPr>
            <a:spLocks noGrp="1"/>
          </p:cNvSpPr>
          <p:nvPr>
            <p:ph type="title"/>
          </p:nvPr>
        </p:nvSpPr>
        <p:spPr/>
        <p:txBody>
          <a:bodyPr/>
          <a:lstStyle/>
          <a:p>
            <a:r>
              <a:rPr lang="en-GB" dirty="0"/>
              <a:t>IV.1. Door-to-door summary form for CEA during an Ebola Outbreak</a:t>
            </a:r>
          </a:p>
        </p:txBody>
      </p:sp>
    </p:spTree>
    <p:extLst>
      <p:ext uri="{BB962C8B-B14F-4D97-AF65-F5344CB8AC3E}">
        <p14:creationId xmlns:p14="http://schemas.microsoft.com/office/powerpoint/2010/main" val="20337504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F7A1E37-7D64-45E3-A05C-2FC173A384AC}"/>
              </a:ext>
            </a:extLst>
          </p:cNvPr>
          <p:cNvSpPr>
            <a:spLocks noGrp="1"/>
          </p:cNvSpPr>
          <p:nvPr>
            <p:ph idx="1"/>
          </p:nvPr>
        </p:nvSpPr>
        <p:spPr/>
        <p:txBody>
          <a:bodyPr/>
          <a:lstStyle/>
          <a:p>
            <a:pPr marL="285750" indent="-285750">
              <a:buFont typeface="Arial" panose="020B0604020202020204" pitchFamily="34" charset="0"/>
              <a:buChar char="•"/>
            </a:pPr>
            <a:r>
              <a:rPr lang="en-GB" dirty="0"/>
              <a:t>The team leader will complete this after collecting all single form from volunteers.</a:t>
            </a:r>
          </a:p>
          <a:p>
            <a:pPr marL="285750" indent="-285750">
              <a:buFont typeface="Arial" panose="020B0604020202020204" pitchFamily="34" charset="0"/>
              <a:buChar char="•"/>
            </a:pPr>
            <a:r>
              <a:rPr lang="en-GB" dirty="0"/>
              <a:t>The supervisor will complete this after collecting all single summary form from team leaders. If there is no team leader, the supervisor will complete all single form from volunteers.</a:t>
            </a:r>
          </a:p>
          <a:p>
            <a:pPr marL="285750" indent="-285750">
              <a:buFont typeface="Arial" panose="020B0604020202020204" pitchFamily="34" charset="0"/>
              <a:buChar char="•"/>
            </a:pPr>
            <a:r>
              <a:rPr lang="en-GB" dirty="0"/>
              <a:t>Weekly mass mobilization activities should be reported on this form.</a:t>
            </a:r>
          </a:p>
          <a:p>
            <a:pPr marL="285750" indent="-285750">
              <a:buFont typeface="Arial" panose="020B0604020202020204" pitchFamily="34" charset="0"/>
              <a:buChar char="•"/>
            </a:pPr>
            <a:r>
              <a:rPr lang="en-GB" dirty="0"/>
              <a:t>The summaries forms are sent to CEA focal point and officer.</a:t>
            </a:r>
          </a:p>
        </p:txBody>
      </p:sp>
      <p:sp>
        <p:nvSpPr>
          <p:cNvPr id="3" name="Title 2">
            <a:extLst>
              <a:ext uri="{FF2B5EF4-FFF2-40B4-BE49-F238E27FC236}">
                <a16:creationId xmlns:a16="http://schemas.microsoft.com/office/drawing/2014/main" id="{F65ACD93-68A2-44DF-863F-8B73B8272B50}"/>
              </a:ext>
            </a:extLst>
          </p:cNvPr>
          <p:cNvSpPr>
            <a:spLocks noGrp="1"/>
          </p:cNvSpPr>
          <p:nvPr>
            <p:ph type="title"/>
          </p:nvPr>
        </p:nvSpPr>
        <p:spPr/>
        <p:txBody>
          <a:bodyPr/>
          <a:lstStyle/>
          <a:p>
            <a:r>
              <a:rPr lang="en-GB" dirty="0"/>
              <a:t>IV.2. Mass mobilization summary form for CEA during an Ebola Outbreak</a:t>
            </a:r>
          </a:p>
        </p:txBody>
      </p:sp>
    </p:spTree>
    <p:extLst>
      <p:ext uri="{BB962C8B-B14F-4D97-AF65-F5344CB8AC3E}">
        <p14:creationId xmlns:p14="http://schemas.microsoft.com/office/powerpoint/2010/main" val="104467696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53AA0B3-57E5-45FA-9204-A6671A3A3586}"/>
              </a:ext>
            </a:extLst>
          </p:cNvPr>
          <p:cNvSpPr>
            <a:spLocks noGrp="1"/>
          </p:cNvSpPr>
          <p:nvPr>
            <p:ph type="title"/>
          </p:nvPr>
        </p:nvSpPr>
        <p:spPr/>
        <p:txBody>
          <a:bodyPr/>
          <a:lstStyle/>
          <a:p>
            <a:r>
              <a:rPr lang="en-GB" dirty="0"/>
              <a:t>Session IV Summary</a:t>
            </a:r>
          </a:p>
        </p:txBody>
      </p:sp>
      <p:pic>
        <p:nvPicPr>
          <p:cNvPr id="5" name="Picture 4" descr="Text&#10;&#10;Description automatically generated">
            <a:extLst>
              <a:ext uri="{FF2B5EF4-FFF2-40B4-BE49-F238E27FC236}">
                <a16:creationId xmlns:a16="http://schemas.microsoft.com/office/drawing/2014/main" id="{E32B132A-2359-487E-9ECB-5758AC3A7E9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56027" y="1486496"/>
            <a:ext cx="3289300" cy="2152650"/>
          </a:xfrm>
          <a:prstGeom prst="rect">
            <a:avLst/>
          </a:prstGeom>
        </p:spPr>
      </p:pic>
      <p:pic>
        <p:nvPicPr>
          <p:cNvPr id="7" name="Picture 6" descr="Graphical user interface, application&#10;&#10;Description automatically generated">
            <a:extLst>
              <a:ext uri="{FF2B5EF4-FFF2-40B4-BE49-F238E27FC236}">
                <a16:creationId xmlns:a16="http://schemas.microsoft.com/office/drawing/2014/main" id="{05EE0A21-BDBB-4E91-8E5B-AAF2E53AE3B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483" y="4044380"/>
            <a:ext cx="3276600" cy="2159000"/>
          </a:xfrm>
          <a:prstGeom prst="rect">
            <a:avLst/>
          </a:prstGeom>
        </p:spPr>
      </p:pic>
      <p:pic>
        <p:nvPicPr>
          <p:cNvPr id="9" name="Picture 8" descr="Graphical user interface, text&#10;&#10;Description automatically generated">
            <a:extLst>
              <a:ext uri="{FF2B5EF4-FFF2-40B4-BE49-F238E27FC236}">
                <a16:creationId xmlns:a16="http://schemas.microsoft.com/office/drawing/2014/main" id="{A03AD590-4574-40EB-9B52-C3FDCD5FB9B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91379" y="4044380"/>
            <a:ext cx="3282950" cy="2159000"/>
          </a:xfrm>
          <a:prstGeom prst="rect">
            <a:avLst/>
          </a:prstGeom>
        </p:spPr>
      </p:pic>
      <p:pic>
        <p:nvPicPr>
          <p:cNvPr id="11" name="Picture 10" descr="Text&#10;&#10;Description automatically generated">
            <a:extLst>
              <a:ext uri="{FF2B5EF4-FFF2-40B4-BE49-F238E27FC236}">
                <a16:creationId xmlns:a16="http://schemas.microsoft.com/office/drawing/2014/main" id="{5FCB2872-7963-4A31-8E55-3BDA6D1AE7F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4899" y="1486496"/>
            <a:ext cx="3327400" cy="2152650"/>
          </a:xfrm>
          <a:prstGeom prst="rect">
            <a:avLst/>
          </a:prstGeom>
        </p:spPr>
      </p:pic>
    </p:spTree>
    <p:extLst>
      <p:ext uri="{BB962C8B-B14F-4D97-AF65-F5344CB8AC3E}">
        <p14:creationId xmlns:p14="http://schemas.microsoft.com/office/powerpoint/2010/main" val="21727828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F3B0FB5C-1D11-40B4-8BC5-8328FF076290}"/>
              </a:ext>
            </a:extLst>
          </p:cNvPr>
          <p:cNvSpPr>
            <a:spLocks noGrp="1"/>
          </p:cNvSpPr>
          <p:nvPr>
            <p:ph idx="1"/>
          </p:nvPr>
        </p:nvSpPr>
        <p:spPr>
          <a:xfrm>
            <a:off x="333723" y="1306287"/>
            <a:ext cx="11560151" cy="2040417"/>
          </a:xfrm>
        </p:spPr>
        <p:txBody>
          <a:bodyPr/>
          <a:lstStyle/>
          <a:p>
            <a:r>
              <a:rPr lang="en-GB" dirty="0"/>
              <a:t>Leaders will have a vision of what can be achieved and then communicate this vision to others to help them accomplish it. They motivate people and are able to negotiate for resources and other support to achieve their goals. Managers make sure that the available resources are well organized and used to achieve the best results. In the complex and difficult environment of an Ebola response, a team manager must also be a leader to achieve optimum results. </a:t>
            </a:r>
            <a:r>
              <a:rPr lang="en-GB" b="1" dirty="0"/>
              <a:t>Below are some of the key differences between a leader and a manager:</a:t>
            </a:r>
          </a:p>
        </p:txBody>
      </p:sp>
      <p:sp>
        <p:nvSpPr>
          <p:cNvPr id="4" name="Title 3">
            <a:extLst>
              <a:ext uri="{FF2B5EF4-FFF2-40B4-BE49-F238E27FC236}">
                <a16:creationId xmlns:a16="http://schemas.microsoft.com/office/drawing/2014/main" id="{98423EB2-2F5B-460B-A384-5A8F92C90701}"/>
              </a:ext>
            </a:extLst>
          </p:cNvPr>
          <p:cNvSpPr>
            <a:spLocks noGrp="1"/>
          </p:cNvSpPr>
          <p:nvPr>
            <p:ph type="title"/>
          </p:nvPr>
        </p:nvSpPr>
        <p:spPr/>
        <p:txBody>
          <a:bodyPr/>
          <a:lstStyle/>
          <a:p>
            <a:r>
              <a:rPr lang="en-GB" dirty="0"/>
              <a:t>I.1.	Leadership and Management (continued)</a:t>
            </a:r>
          </a:p>
        </p:txBody>
      </p:sp>
      <p:graphicFrame>
        <p:nvGraphicFramePr>
          <p:cNvPr id="6" name="Table 2">
            <a:extLst>
              <a:ext uri="{FF2B5EF4-FFF2-40B4-BE49-F238E27FC236}">
                <a16:creationId xmlns:a16="http://schemas.microsoft.com/office/drawing/2014/main" id="{A177A415-852E-4862-8F94-EB5F8E6B19EC}"/>
              </a:ext>
            </a:extLst>
          </p:cNvPr>
          <p:cNvGraphicFramePr>
            <a:graphicFrameLocks noGrp="1"/>
          </p:cNvGraphicFramePr>
          <p:nvPr>
            <p:extLst>
              <p:ext uri="{D42A27DB-BD31-4B8C-83A1-F6EECF244321}">
                <p14:modId xmlns:p14="http://schemas.microsoft.com/office/powerpoint/2010/main" val="1953116382"/>
              </p:ext>
            </p:extLst>
          </p:nvPr>
        </p:nvGraphicFramePr>
        <p:xfrm>
          <a:off x="333722" y="3631438"/>
          <a:ext cx="11297446" cy="2462511"/>
        </p:xfrm>
        <a:graphic>
          <a:graphicData uri="http://schemas.openxmlformats.org/drawingml/2006/table">
            <a:tbl>
              <a:tblPr firstRow="1" bandRow="1">
                <a:tableStyleId>{5C22544A-7EE6-4342-B048-85BDC9FD1C3A}</a:tableStyleId>
              </a:tblPr>
              <a:tblGrid>
                <a:gridCol w="5648723">
                  <a:extLst>
                    <a:ext uri="{9D8B030D-6E8A-4147-A177-3AD203B41FA5}">
                      <a16:colId xmlns:a16="http://schemas.microsoft.com/office/drawing/2014/main" val="3278991203"/>
                    </a:ext>
                  </a:extLst>
                </a:gridCol>
                <a:gridCol w="5648723">
                  <a:extLst>
                    <a:ext uri="{9D8B030D-6E8A-4147-A177-3AD203B41FA5}">
                      <a16:colId xmlns:a16="http://schemas.microsoft.com/office/drawing/2014/main" val="3583315584"/>
                    </a:ext>
                  </a:extLst>
                </a:gridCol>
              </a:tblGrid>
              <a:tr h="403587">
                <a:tc>
                  <a:txBody>
                    <a:bodyPr/>
                    <a:lstStyle/>
                    <a:p>
                      <a:pPr algn="ctr"/>
                      <a:r>
                        <a:rPr lang="en-GB" dirty="0">
                          <a:latin typeface="+mj-lt"/>
                        </a:rPr>
                        <a:t>A Leader</a:t>
                      </a:r>
                    </a:p>
                  </a:txBody>
                  <a:tcPr/>
                </a:tc>
                <a:tc>
                  <a:txBody>
                    <a:bodyPr/>
                    <a:lstStyle/>
                    <a:p>
                      <a:pPr algn="ctr"/>
                      <a:r>
                        <a:rPr lang="en-GB" dirty="0">
                          <a:latin typeface="+mj-lt"/>
                        </a:rPr>
                        <a:t>A Manager</a:t>
                      </a:r>
                    </a:p>
                  </a:txBody>
                  <a:tcPr/>
                </a:tc>
                <a:extLst>
                  <a:ext uri="{0D108BD9-81ED-4DB2-BD59-A6C34878D82A}">
                    <a16:rowId xmlns:a16="http://schemas.microsoft.com/office/drawing/2014/main" val="2602676365"/>
                  </a:ext>
                </a:extLst>
              </a:tr>
              <a:tr h="343154">
                <a:tc>
                  <a:txBody>
                    <a:bodyPr/>
                    <a:lstStyle/>
                    <a:p>
                      <a:pPr algn="ctr"/>
                      <a:r>
                        <a:rPr lang="en-GB" sz="1200" dirty="0"/>
                        <a:t>Looks after a team</a:t>
                      </a:r>
                    </a:p>
                  </a:txBody>
                  <a:tcPr/>
                </a:tc>
                <a:tc>
                  <a:txBody>
                    <a:bodyPr/>
                    <a:lstStyle/>
                    <a:p>
                      <a:pPr algn="ctr"/>
                      <a:r>
                        <a:rPr lang="en-GB" sz="1200" dirty="0"/>
                        <a:t>Oversees a team</a:t>
                      </a:r>
                    </a:p>
                  </a:txBody>
                  <a:tcPr/>
                </a:tc>
                <a:extLst>
                  <a:ext uri="{0D108BD9-81ED-4DB2-BD59-A6C34878D82A}">
                    <a16:rowId xmlns:a16="http://schemas.microsoft.com/office/drawing/2014/main" val="926841450"/>
                  </a:ext>
                </a:extLst>
              </a:tr>
              <a:tr h="343154">
                <a:tc>
                  <a:txBody>
                    <a:bodyPr/>
                    <a:lstStyle/>
                    <a:p>
                      <a:pPr algn="ctr"/>
                      <a:r>
                        <a:rPr lang="en-GB" sz="1200" dirty="0"/>
                        <a:t>Has a vision for the team</a:t>
                      </a:r>
                    </a:p>
                  </a:txBody>
                  <a:tcPr/>
                </a:tc>
                <a:tc>
                  <a:txBody>
                    <a:bodyPr/>
                    <a:lstStyle/>
                    <a:p>
                      <a:pPr algn="ctr"/>
                      <a:r>
                        <a:rPr lang="en-GB" sz="1200" dirty="0"/>
                        <a:t>Is an expert at executing tasks</a:t>
                      </a:r>
                    </a:p>
                  </a:txBody>
                  <a:tcPr/>
                </a:tc>
                <a:extLst>
                  <a:ext uri="{0D108BD9-81ED-4DB2-BD59-A6C34878D82A}">
                    <a16:rowId xmlns:a16="http://schemas.microsoft.com/office/drawing/2014/main" val="1146710819"/>
                  </a:ext>
                </a:extLst>
              </a:tr>
              <a:tr h="343154">
                <a:tc>
                  <a:txBody>
                    <a:bodyPr/>
                    <a:lstStyle/>
                    <a:p>
                      <a:pPr algn="ctr"/>
                      <a:r>
                        <a:rPr lang="en-GB" sz="1200" dirty="0"/>
                        <a:t>Innovates</a:t>
                      </a:r>
                    </a:p>
                  </a:txBody>
                  <a:tcPr/>
                </a:tc>
                <a:tc>
                  <a:txBody>
                    <a:bodyPr/>
                    <a:lstStyle/>
                    <a:p>
                      <a:pPr algn="ctr"/>
                      <a:r>
                        <a:rPr lang="en-GB" sz="1200" dirty="0"/>
                        <a:t>Uses what works</a:t>
                      </a:r>
                    </a:p>
                  </a:txBody>
                  <a:tcPr/>
                </a:tc>
                <a:extLst>
                  <a:ext uri="{0D108BD9-81ED-4DB2-BD59-A6C34878D82A}">
                    <a16:rowId xmlns:a16="http://schemas.microsoft.com/office/drawing/2014/main" val="3420376473"/>
                  </a:ext>
                </a:extLst>
              </a:tr>
              <a:tr h="343154">
                <a:tc>
                  <a:txBody>
                    <a:bodyPr/>
                    <a:lstStyle/>
                    <a:p>
                      <a:pPr algn="ctr"/>
                      <a:r>
                        <a:rPr lang="en-GB" sz="1200" dirty="0"/>
                        <a:t>Takes risks</a:t>
                      </a:r>
                    </a:p>
                  </a:txBody>
                  <a:tcPr/>
                </a:tc>
                <a:tc>
                  <a:txBody>
                    <a:bodyPr/>
                    <a:lstStyle/>
                    <a:p>
                      <a:pPr algn="ctr"/>
                      <a:r>
                        <a:rPr lang="en-GB" sz="1200" dirty="0"/>
                        <a:t>Mitigates risks</a:t>
                      </a:r>
                    </a:p>
                  </a:txBody>
                  <a:tcPr/>
                </a:tc>
                <a:extLst>
                  <a:ext uri="{0D108BD9-81ED-4DB2-BD59-A6C34878D82A}">
                    <a16:rowId xmlns:a16="http://schemas.microsoft.com/office/drawing/2014/main" val="3082793746"/>
                  </a:ext>
                </a:extLst>
              </a:tr>
              <a:tr h="343154">
                <a:tc>
                  <a:txBody>
                    <a:bodyPr/>
                    <a:lstStyle/>
                    <a:p>
                      <a:pPr algn="ctr"/>
                      <a:r>
                        <a:rPr lang="en-GB" sz="1200" dirty="0"/>
                        <a:t>Focuses on relationship</a:t>
                      </a:r>
                    </a:p>
                  </a:txBody>
                  <a:tcPr/>
                </a:tc>
                <a:tc>
                  <a:txBody>
                    <a:bodyPr/>
                    <a:lstStyle/>
                    <a:p>
                      <a:pPr algn="ctr"/>
                      <a:r>
                        <a:rPr lang="en-GB" sz="1200" dirty="0"/>
                        <a:t>Focuses on objective</a:t>
                      </a:r>
                    </a:p>
                  </a:txBody>
                  <a:tcPr/>
                </a:tc>
                <a:extLst>
                  <a:ext uri="{0D108BD9-81ED-4DB2-BD59-A6C34878D82A}">
                    <a16:rowId xmlns:a16="http://schemas.microsoft.com/office/drawing/2014/main" val="582889637"/>
                  </a:ext>
                </a:extLst>
              </a:tr>
              <a:tr h="343154">
                <a:tc>
                  <a:txBody>
                    <a:bodyPr/>
                    <a:lstStyle/>
                    <a:p>
                      <a:pPr algn="ctr"/>
                      <a:r>
                        <a:rPr lang="en-GB" sz="1200" dirty="0"/>
                        <a:t>Motivates people by satisfying basic human needs</a:t>
                      </a:r>
                    </a:p>
                  </a:txBody>
                  <a:tcPr/>
                </a:tc>
                <a:tc>
                  <a:txBody>
                    <a:bodyPr/>
                    <a:lstStyle/>
                    <a:p>
                      <a:pPr algn="ctr"/>
                      <a:r>
                        <a:rPr lang="en-GB" sz="1200" dirty="0"/>
                        <a:t>Controls people by pushing them in the right direction</a:t>
                      </a:r>
                    </a:p>
                  </a:txBody>
                  <a:tcPr/>
                </a:tc>
                <a:extLst>
                  <a:ext uri="{0D108BD9-81ED-4DB2-BD59-A6C34878D82A}">
                    <a16:rowId xmlns:a16="http://schemas.microsoft.com/office/drawing/2014/main" val="4112070078"/>
                  </a:ext>
                </a:extLst>
              </a:tr>
            </a:tbl>
          </a:graphicData>
        </a:graphic>
      </p:graphicFrame>
    </p:spTree>
    <p:extLst>
      <p:ext uri="{BB962C8B-B14F-4D97-AF65-F5344CB8AC3E}">
        <p14:creationId xmlns:p14="http://schemas.microsoft.com/office/powerpoint/2010/main" val="36192366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0C4F63A-E775-4B95-BA24-98B59974985E}"/>
              </a:ext>
            </a:extLst>
          </p:cNvPr>
          <p:cNvSpPr>
            <a:spLocks noGrp="1"/>
          </p:cNvSpPr>
          <p:nvPr>
            <p:ph idx="1"/>
          </p:nvPr>
        </p:nvSpPr>
        <p:spPr>
          <a:xfrm>
            <a:off x="333723" y="1306287"/>
            <a:ext cx="11560151" cy="4740945"/>
          </a:xfrm>
        </p:spPr>
        <p:txBody>
          <a:bodyPr/>
          <a:lstStyle/>
          <a:p>
            <a:r>
              <a:rPr lang="en-GB" dirty="0"/>
              <a:t>Everyone has different styles of leading and not one style is the correct one to follow. In many cases it depends on the situation, task, and team. For example, an authoritarian style might work better in a time-sensitive situation, like an emergency response, compared to collaborative approaches, which work better in creative environments. </a:t>
            </a:r>
          </a:p>
          <a:p>
            <a:r>
              <a:rPr lang="en-GB" b="1" dirty="0">
                <a:latin typeface="Open Sans" panose="020B0606030504020204" pitchFamily="34" charset="0"/>
              </a:rPr>
              <a:t>There are four main styles of leadership, but your own approach might be a mix of one or more of these:</a:t>
            </a:r>
          </a:p>
          <a:p>
            <a:r>
              <a:rPr lang="en-GB" dirty="0"/>
              <a:t>Style 1: Telling (authoritarian) – slide 9</a:t>
            </a:r>
          </a:p>
          <a:p>
            <a:r>
              <a:rPr lang="en-GB" dirty="0"/>
              <a:t>Style 2: Selling (persuasive) – slide 10</a:t>
            </a:r>
          </a:p>
          <a:p>
            <a:r>
              <a:rPr lang="en-GB" dirty="0"/>
              <a:t>Style 3: Participating (democratic) – slide 11</a:t>
            </a:r>
          </a:p>
          <a:p>
            <a:r>
              <a:rPr lang="en-GB" dirty="0"/>
              <a:t>Style 4: Delegating (hands-off) – slide 12</a:t>
            </a:r>
          </a:p>
        </p:txBody>
      </p:sp>
      <p:sp>
        <p:nvSpPr>
          <p:cNvPr id="3" name="Title 2">
            <a:extLst>
              <a:ext uri="{FF2B5EF4-FFF2-40B4-BE49-F238E27FC236}">
                <a16:creationId xmlns:a16="http://schemas.microsoft.com/office/drawing/2014/main" id="{0BE05E36-3446-4D94-A968-406BDBD2E1EC}"/>
              </a:ext>
            </a:extLst>
          </p:cNvPr>
          <p:cNvSpPr>
            <a:spLocks noGrp="1"/>
          </p:cNvSpPr>
          <p:nvPr>
            <p:ph type="title"/>
          </p:nvPr>
        </p:nvSpPr>
        <p:spPr/>
        <p:txBody>
          <a:bodyPr/>
          <a:lstStyle/>
          <a:p>
            <a:r>
              <a:rPr lang="en-GB" dirty="0"/>
              <a:t>I.2.	What are the different leadership styles?</a:t>
            </a:r>
          </a:p>
        </p:txBody>
      </p:sp>
    </p:spTree>
    <p:extLst>
      <p:ext uri="{BB962C8B-B14F-4D97-AF65-F5344CB8AC3E}">
        <p14:creationId xmlns:p14="http://schemas.microsoft.com/office/powerpoint/2010/main" val="37372687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9871D05-B20F-4028-8920-D2195F243247}"/>
              </a:ext>
            </a:extLst>
          </p:cNvPr>
          <p:cNvSpPr>
            <a:spLocks noGrp="1"/>
          </p:cNvSpPr>
          <p:nvPr>
            <p:ph idx="1"/>
          </p:nvPr>
        </p:nvSpPr>
        <p:spPr/>
        <p:txBody>
          <a:bodyPr/>
          <a:lstStyle/>
          <a:p>
            <a:r>
              <a:rPr lang="en-GB" dirty="0"/>
              <a:t>Leaders make decisions without consulting with the team. This can be appropriate when you need to make decisions quickly, when there’s no need for the team to give input, and when team agreement isn’t necessary for a successful outcome. However, this style can be demoralizing, and it can cause frustrations within the team.</a:t>
            </a:r>
          </a:p>
        </p:txBody>
      </p:sp>
      <p:sp>
        <p:nvSpPr>
          <p:cNvPr id="3" name="Title 2">
            <a:extLst>
              <a:ext uri="{FF2B5EF4-FFF2-40B4-BE49-F238E27FC236}">
                <a16:creationId xmlns:a16="http://schemas.microsoft.com/office/drawing/2014/main" id="{D666B340-9725-44AE-91F5-998AAAF2AD23}"/>
              </a:ext>
            </a:extLst>
          </p:cNvPr>
          <p:cNvSpPr>
            <a:spLocks noGrp="1"/>
          </p:cNvSpPr>
          <p:nvPr>
            <p:ph type="title"/>
          </p:nvPr>
        </p:nvSpPr>
        <p:spPr/>
        <p:txBody>
          <a:bodyPr/>
          <a:lstStyle/>
          <a:p>
            <a:r>
              <a:rPr lang="en-GB" dirty="0"/>
              <a:t>Style 1: Telling (authoritarian)</a:t>
            </a:r>
          </a:p>
        </p:txBody>
      </p:sp>
    </p:spTree>
    <p:extLst>
      <p:ext uri="{BB962C8B-B14F-4D97-AF65-F5344CB8AC3E}">
        <p14:creationId xmlns:p14="http://schemas.microsoft.com/office/powerpoint/2010/main" val="920250618"/>
      </p:ext>
    </p:extLst>
  </p:cSld>
  <p:clrMapOvr>
    <a:masterClrMapping/>
  </p:clrMapOvr>
</p:sld>
</file>

<file path=ppt/theme/theme1.xml><?xml version="1.0" encoding="utf-8"?>
<a:theme xmlns:a="http://schemas.openxmlformats.org/drawingml/2006/main" name="Office Theme">
  <a:themeElements>
    <a:clrScheme name="IFRC Colour Set 1">
      <a:dk1>
        <a:sysClr val="windowText" lastClr="000000"/>
      </a:dk1>
      <a:lt1>
        <a:sysClr val="window" lastClr="FFFFFF"/>
      </a:lt1>
      <a:dk2>
        <a:srgbClr val="011E41"/>
      </a:dk2>
      <a:lt2>
        <a:srgbClr val="FFFFFF"/>
      </a:lt2>
      <a:accent1>
        <a:srgbClr val="EF3340"/>
      </a:accent1>
      <a:accent2>
        <a:srgbClr val="011E41"/>
      </a:accent2>
      <a:accent3>
        <a:srgbClr val="323232"/>
      </a:accent3>
      <a:accent4>
        <a:srgbClr val="FFC000"/>
      </a:accent4>
      <a:accent5>
        <a:srgbClr val="5B9BD5"/>
      </a:accent5>
      <a:accent6>
        <a:srgbClr val="70AD47"/>
      </a:accent6>
      <a:hlink>
        <a:srgbClr val="EF3340"/>
      </a:hlink>
      <a:folHlink>
        <a:srgbClr val="011E41"/>
      </a:folHlink>
    </a:clrScheme>
    <a:fontScheme name="IFRC font light">
      <a:majorFont>
        <a:latin typeface="Montserrat SemiBold"/>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3473</TotalTime>
  <Words>7315</Words>
  <Application>Microsoft Office PowerPoint</Application>
  <PresentationFormat>Widescreen</PresentationFormat>
  <Paragraphs>392</Paragraphs>
  <Slides>69</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69</vt:i4>
      </vt:variant>
    </vt:vector>
  </HeadingPairs>
  <TitlesOfParts>
    <vt:vector size="77" baseType="lpstr">
      <vt:lpstr>Arial</vt:lpstr>
      <vt:lpstr>Calibri</vt:lpstr>
      <vt:lpstr>Montserrat Black</vt:lpstr>
      <vt:lpstr>Montserrat SemiBold</vt:lpstr>
      <vt:lpstr>Montserrat Thin</vt:lpstr>
      <vt:lpstr>Open Sans</vt:lpstr>
      <vt:lpstr>Open Sans Light</vt:lpstr>
      <vt:lpstr>Office Theme</vt:lpstr>
      <vt:lpstr>CEA Training Toolkit for Ebola Responses</vt:lpstr>
      <vt:lpstr>Module 2 Effective leadership training for supervisors and team leaders Rapid sessions</vt:lpstr>
      <vt:lpstr>Session I  Leadership and Management</vt:lpstr>
      <vt:lpstr>Session I – Learning objectives</vt:lpstr>
      <vt:lpstr>I.1. Leadership and Management</vt:lpstr>
      <vt:lpstr>Discussion - Who has inspired you?</vt:lpstr>
      <vt:lpstr>I.1. Leadership and Management (continued)</vt:lpstr>
      <vt:lpstr>I.2. What are the different leadership styles?</vt:lpstr>
      <vt:lpstr>Style 1: Telling (authoritarian)</vt:lpstr>
      <vt:lpstr>Style 2: Selling (persuasive)</vt:lpstr>
      <vt:lpstr>Style 3: Participating (democratic)</vt:lpstr>
      <vt:lpstr>Style 4: Delegating (hands-off)</vt:lpstr>
      <vt:lpstr>Group Exercise - Pros and Cons of the leadership styles</vt:lpstr>
      <vt:lpstr>I.3. Adapting your leadership style</vt:lpstr>
      <vt:lpstr>I.3. Adapting your leadership style (continued)</vt:lpstr>
      <vt:lpstr>I.3. Adapting your leadership style (Continued)</vt:lpstr>
      <vt:lpstr>Role Play - Leadership skills to managing a team</vt:lpstr>
      <vt:lpstr>I.4. Qualities of an effective leader</vt:lpstr>
      <vt:lpstr>Session I Summary</vt:lpstr>
      <vt:lpstr>Session II  Managing a Team</vt:lpstr>
      <vt:lpstr>Session II – Learning Objectives</vt:lpstr>
      <vt:lpstr>II.1. Functions of a leader</vt:lpstr>
      <vt:lpstr>II.1. Functions of a leader (continued)</vt:lpstr>
      <vt:lpstr>II.1. Functions of a leader (continued)</vt:lpstr>
      <vt:lpstr>II.1. Functions of a leader (continued)</vt:lpstr>
      <vt:lpstr>II.2. Motivating the team</vt:lpstr>
      <vt:lpstr>II.2. Motivating the team (continued)</vt:lpstr>
      <vt:lpstr>II.3. Delegating tasks</vt:lpstr>
      <vt:lpstr>Exercise - To delegate or not to delegate?</vt:lpstr>
      <vt:lpstr>II.4. Resolving conflicts within the team</vt:lpstr>
      <vt:lpstr>II.4. Resolving conflicts within the team (continued)</vt:lpstr>
      <vt:lpstr>Discussion - Scenarios</vt:lpstr>
      <vt:lpstr>PowerPoint Presentation</vt:lpstr>
      <vt:lpstr>II.5.  Promoting the mental health and psychosocial wellbeing of the team</vt:lpstr>
      <vt:lpstr>Group Activity - Team health and wellbeing</vt:lpstr>
      <vt:lpstr>II.5.  Promoting the mental health and psychosocial wellbeing of the team (continued)</vt:lpstr>
      <vt:lpstr>II.5.  Promoting the mental health and psychosocial wellbeing of the team (continued)</vt:lpstr>
      <vt:lpstr>II.5.  Promoting the mental health and psychosocial wellbeing of the team (continued)</vt:lpstr>
      <vt:lpstr>II.5.  Promoting the mental health and psychosocial wellbeing of the team (continued)</vt:lpstr>
      <vt:lpstr>II.6.  Stress management of the team</vt:lpstr>
      <vt:lpstr>Discuss - What are healthy and unhealthy coping strategies?</vt:lpstr>
      <vt:lpstr>II.6.  Stress management of the team (continued)</vt:lpstr>
      <vt:lpstr>II.6.  Stress management of the team (continued)</vt:lpstr>
      <vt:lpstr>II.6.  Stress management of the team (continued)</vt:lpstr>
      <vt:lpstr>II.6.  Stress management of the team (continued)</vt:lpstr>
      <vt:lpstr>II.6.  Stress management of the team (continued)</vt:lpstr>
      <vt:lpstr>II.6.  Stress management of the team (continued)</vt:lpstr>
      <vt:lpstr>II.6.  Stress management of the team (continued)</vt:lpstr>
      <vt:lpstr>Session II Summary</vt:lpstr>
      <vt:lpstr>Session III   Role and Responsibilities of CEA team managers</vt:lpstr>
      <vt:lpstr>Session III – Learning Objectives</vt:lpstr>
      <vt:lpstr>III.1. CEA Supervisor role and responsibilities</vt:lpstr>
      <vt:lpstr>III.1. CEA Supervisor role and responsibilities (continued)</vt:lpstr>
      <vt:lpstr>III.1. CEA Supervisor role and responsibilities (continued)</vt:lpstr>
      <vt:lpstr>III.1. CEA Supervisor role and responsibilities (continued)</vt:lpstr>
      <vt:lpstr>Discussion - Scenarios</vt:lpstr>
      <vt:lpstr>Discussion - Scenarios</vt:lpstr>
      <vt:lpstr>III.2. CEA Team Leader role and responsibilities</vt:lpstr>
      <vt:lpstr>III.2. CEA Team Leader role and responsibilities (continued)</vt:lpstr>
      <vt:lpstr>III.2. CEA Team Leader role and responsibilities (continued)</vt:lpstr>
      <vt:lpstr>III.2. CEA Team Leader role and responsibilities (continued)</vt:lpstr>
      <vt:lpstr>Discussion - Scenarios</vt:lpstr>
      <vt:lpstr>Discussion - Scenarios</vt:lpstr>
      <vt:lpstr>Session III Sumary</vt:lpstr>
      <vt:lpstr>Session IV  ​CEA Monitoring and Evaluation Tools for supervisor and team leader</vt:lpstr>
      <vt:lpstr>Session IV – Learning Objectives</vt:lpstr>
      <vt:lpstr>IV.1. Door-to-door summary form for CEA during an Ebola Outbreak</vt:lpstr>
      <vt:lpstr>IV.2. Mass mobilization summary form for CEA during an Ebola Outbreak</vt:lpstr>
      <vt:lpstr>Session IV Summary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IFRC CEA Ebola Outbreak Response Training</dc:title>
  <dc:creator>Barnaby Skinner</dc:creator>
  <cp:lastModifiedBy>Barnaby Skinner</cp:lastModifiedBy>
  <cp:revision>86</cp:revision>
  <dcterms:created xsi:type="dcterms:W3CDTF">2021-04-28T09:04:31Z</dcterms:created>
  <dcterms:modified xsi:type="dcterms:W3CDTF">2021-09-19T23:33:34Z</dcterms:modified>
</cp:coreProperties>
</file>