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29.xml"/>
  <Override ContentType="application/vnd.openxmlformats-officedocument.presentationml.notesSlide+xml" PartName="/ppt/notesSlides/notesSlide32.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33.xml"/>
  <Override ContentType="application/vnd.openxmlformats-officedocument.presentationml.notesSlide+xml" PartName="/ppt/notesSlides/notesSlide15.xml"/>
  <Override ContentType="application/vnd.openxmlformats-officedocument.presentationml.notesSlide+xml" PartName="/ppt/notesSlides/notesSlide11.xml"/>
  <Override ContentType="application/vnd.openxmlformats-officedocument.presentationml.notesSlide+xml" PartName="/ppt/notesSlides/notesSlide24.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34.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0.xml"/>
  <Override ContentType="application/vnd.openxmlformats-officedocument.presentationml.notesSlide+xml" PartName="/ppt/notesSlides/notesSlide22.xml"/>
  <Override ContentType="application/vnd.openxmlformats-officedocument.presentationml.notesSlide+xml" PartName="/ppt/notesSlides/notesSlide7.xml"/>
  <Override ContentType="application/vnd.openxmlformats-officedocument.presentationml.notesSlide+xml" PartName="/ppt/notesSlides/notesSlide26.xml"/>
  <Override ContentType="application/vnd.openxmlformats-officedocument.presentationml.notesSlide+xml" PartName="/ppt/notesSlides/notesSlide35.xml"/>
  <Override ContentType="application/vnd.openxmlformats-officedocument.presentationml.notesSlide+xml" PartName="/ppt/notesSlides/notesSlide5.xml"/>
  <Override ContentType="application/vnd.openxmlformats-officedocument.presentationml.notesSlide+xml" PartName="/ppt/notesSlides/notesSlide31.xml"/>
  <Override ContentType="application/vnd.openxmlformats-officedocument.presentationml.notesSlide+xml" PartName="/ppt/notesSlides/notesSlide19.xml"/>
  <Override ContentType="application/vnd.openxmlformats-officedocument.presentationml.notesSlide+xml" PartName="/ppt/notesSlides/notesSlide27.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10.xml"/>
  <Override ContentType="application/vnd.openxmlformats-officedocument.custom-properties+xml" PartName="/docProps/custom.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9.xml"/>
  <Override ContentType="application/vnd.openxmlformats-officedocument.presentationml.slideLayout+xml" PartName="/ppt/slideLayouts/slideLayout4.xml"/>
  <Override ContentType="application/vnd.openxmlformats-officedocument.presentationml.slideLayout+xml" PartName="/ppt/slideLayouts/slideLayout17.xml"/>
  <Override ContentType="application/vnd.openxmlformats-officedocument.presentationml.slideLayout+xml" PartName="/ppt/slideLayouts/slideLayout1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30.xml"/>
  <Override ContentType="application/vnd.openxmlformats-officedocument.presentationml.slide+xml" PartName="/ppt/slides/slide22.xml"/>
  <Override ContentType="application/vnd.openxmlformats-officedocument.presentationml.slide+xml" PartName="/ppt/slides/slide35.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5.xml"/>
  <Override ContentType="application/vnd.openxmlformats-officedocument.presentationml.slide+xml" PartName="/ppt/slides/slide34.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33.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29.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32.xml"/>
  <Override ContentType="application/vnd.openxmlformats-officedocument.presentationml.slide+xml" PartName="/ppt/slides/slide1.xml"/>
  <Override ContentType="application/vnd.openxmlformats-officedocument.presentationml.slide+xml" PartName="/ppt/slides/slide28.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31.xml"/>
  <Override ContentType="application/vnd.openxmlformats-officedocument.presentationml.slide+xml" PartName="/ppt/slides/slide23.xml"/>
  <Override ContentType="application/vnd.openxmlformats-officedocument.presentationml.slide+xml" PartName="/ppt/slides/slide2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custom-properties" Target="docProps/custom.xml"/><Relationship Id="rId2" Type="http://schemas.openxmlformats.org/package/2006/relationships/metadata/core-properties" Target="docProps/core.xml"/><Relationship Id="rId3"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48" r:id="rId4"/>
    <p:sldMasterId id="2147483659" r:id="rId5"/>
  </p:sldMasterIdLst>
  <p:notesMasterIdLst>
    <p:notesMasterId r:id="rId6"/>
  </p:notesMasterIdLst>
  <p:sldIdLst>
    <p:sldId id="256" r:id="rId7"/>
    <p:sldId id="257" r:id="rId8"/>
    <p:sldId id="258" r:id="rId9"/>
    <p:sldId id="259" r:id="rId10"/>
    <p:sldId id="260" r:id="rId11"/>
    <p:sldId id="261" r:id="rId12"/>
    <p:sldId id="262" r:id="rId13"/>
    <p:sldId id="263" r:id="rId14"/>
    <p:sldId id="264" r:id="rId15"/>
    <p:sldId id="265" r:id="rId16"/>
    <p:sldId id="266" r:id="rId17"/>
    <p:sldId id="267" r:id="rId18"/>
    <p:sldId id="268" r:id="rId19"/>
    <p:sldId id="269" r:id="rId20"/>
    <p:sldId id="270" r:id="rId21"/>
    <p:sldId id="271" r:id="rId22"/>
    <p:sldId id="272" r:id="rId23"/>
    <p:sldId id="273" r:id="rId24"/>
    <p:sldId id="274" r:id="rId25"/>
    <p:sldId id="275" r:id="rId26"/>
    <p:sldId id="276" r:id="rId27"/>
    <p:sldId id="277" r:id="rId28"/>
    <p:sldId id="278" r:id="rId29"/>
    <p:sldId id="279" r:id="rId30"/>
    <p:sldId id="280" r:id="rId31"/>
    <p:sldId id="281" r:id="rId32"/>
    <p:sldId id="282" r:id="rId33"/>
    <p:sldId id="283" r:id="rId34"/>
    <p:sldId id="284" r:id="rId35"/>
    <p:sldId id="285" r:id="rId36"/>
    <p:sldId id="286" r:id="rId37"/>
    <p:sldId id="287" r:id="rId38"/>
    <p:sldId id="288" r:id="rId39"/>
    <p:sldId id="289" r:id="rId40"/>
    <p:sldId id="290" r:id="rId41"/>
  </p:sldIdLst>
  <p:sldSz cy="5143500" cx="9144000"/>
  <p:notesSz cx="6858000" cy="9144000"/>
  <p:embeddedFontLst>
    <p:embeddedFont>
      <p:font typeface="Roboto Black"/>
      <p:bold r:id="rId42"/>
      <p:boldItalic r:id="rId43"/>
    </p:embeddedFont>
    <p:embeddedFont>
      <p:font typeface="Roboto"/>
      <p:regular r:id="rId44"/>
      <p:bold r:id="rId45"/>
      <p:italic r:id="rId46"/>
      <p:boldItalic r:id="rId47"/>
    </p:embeddedFont>
    <p:embeddedFont>
      <p:font typeface="Montserrat"/>
      <p:regular r:id="rId48"/>
      <p:bold r:id="rId49"/>
      <p:italic r:id="rId50"/>
      <p:boldItalic r:id="rId51"/>
    </p:embeddedFont>
    <p:embeddedFont>
      <p:font typeface="Montserrat Light"/>
      <p:regular r:id="rId52"/>
      <p:bold r:id="rId53"/>
      <p:italic r:id="rId54"/>
      <p:boldItalic r:id="rId55"/>
    </p:embeddedFont>
    <p:embeddedFont>
      <p:font typeface="Montserrat ExtraBold"/>
      <p:bold r:id="rId56"/>
      <p:boldItalic r:id="rId57"/>
    </p:embeddedFont>
    <p:embeddedFont>
      <p:font typeface="Open Sans Light"/>
      <p:regular r:id="rId58"/>
      <p:bold r:id="rId59"/>
      <p:italic r:id="rId60"/>
      <p:boldItalic r:id="rId61"/>
    </p:embeddedFont>
    <p:embeddedFont>
      <p:font typeface="Open Sans"/>
      <p:regular r:id="rId62"/>
      <p:bold r:id="rId63"/>
      <p:italic r:id="rId64"/>
      <p:boldItalic r:id="rId65"/>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053">
          <p15:clr>
            <a:srgbClr val="A4A3A4"/>
          </p15:clr>
        </p15:guide>
        <p15:guide id="2" pos="4626">
          <p15:clr>
            <a:srgbClr val="A4A3A4"/>
          </p15:clr>
        </p15:guide>
        <p15:guide id="3" orient="horz" pos="758">
          <p15:clr>
            <a:srgbClr val="A4A3A4"/>
          </p15:clr>
        </p15:guide>
        <p15:guide id="4" orient="horz" pos="2663">
          <p15:clr>
            <a:srgbClr val="A4A3A4"/>
          </p15:clr>
        </p15:guide>
        <p15:guide id="5" pos="544">
          <p15:clr>
            <a:srgbClr val="A4A3A4"/>
          </p15:clr>
        </p15:guide>
        <p15:guide id="6" pos="3470">
          <p15:clr>
            <a:srgbClr val="A4A3A4"/>
          </p15:clr>
        </p15:guide>
      </p15:sldGuideLst>
    </p:ext>
    <p:ext uri="http://customooxmlschemas.google.com/">
      <go:slidesCustomData xmlns:go="http://customooxmlschemas.google.com/" r:id="rId66" roundtripDataSignature="AMtx7mhbewVqJ7yVnZX3+jhCxL17FZygKQ=="/>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053" orient="horz"/>
        <p:guide pos="4626"/>
        <p:guide pos="758" orient="horz"/>
        <p:guide pos="2663" orient="horz"/>
        <p:guide pos="544"/>
        <p:guide pos="3470"/>
      </p:guideLst>
    </p:cSldViewPr>
  </p:slideViewPr>
</p:viewPr>
</file>

<file path=ppt/_rels/presentation.xml.rels><?xml version="1.0" encoding="UTF-8" standalone="yes"?><Relationships xmlns="http://schemas.openxmlformats.org/package/2006/relationships"><Relationship Id="rId40" Type="http://schemas.openxmlformats.org/officeDocument/2006/relationships/slide" Target="slides/slide34.xml"/><Relationship Id="rId42" Type="http://schemas.openxmlformats.org/officeDocument/2006/relationships/font" Target="fonts/RobotoBlack-bold.fntdata"/><Relationship Id="rId41" Type="http://schemas.openxmlformats.org/officeDocument/2006/relationships/slide" Target="slides/slide35.xml"/><Relationship Id="rId44" Type="http://schemas.openxmlformats.org/officeDocument/2006/relationships/font" Target="fonts/Roboto-regular.fntdata"/><Relationship Id="rId43" Type="http://schemas.openxmlformats.org/officeDocument/2006/relationships/font" Target="fonts/RobotoBlack-boldItalic.fntdata"/><Relationship Id="rId46" Type="http://schemas.openxmlformats.org/officeDocument/2006/relationships/font" Target="fonts/Roboto-italic.fntdata"/><Relationship Id="rId45" Type="http://schemas.openxmlformats.org/officeDocument/2006/relationships/font" Target="fonts/Roboto-bold.fntdata"/><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3.xml"/><Relationship Id="rId48" Type="http://schemas.openxmlformats.org/officeDocument/2006/relationships/font" Target="fonts/Montserrat-regular.fntdata"/><Relationship Id="rId47" Type="http://schemas.openxmlformats.org/officeDocument/2006/relationships/font" Target="fonts/Roboto-boldItalic.fntdata"/><Relationship Id="rId49" Type="http://schemas.openxmlformats.org/officeDocument/2006/relationships/font" Target="fonts/Montserrat-bold.fntdata"/><Relationship Id="rId5" Type="http://schemas.openxmlformats.org/officeDocument/2006/relationships/slideMaster" Target="slideMasters/slideMaster2.xml"/><Relationship Id="rId6" Type="http://schemas.openxmlformats.org/officeDocument/2006/relationships/notesMaster" Target="notesMasters/notesMaster1.xml"/><Relationship Id="rId7" Type="http://schemas.openxmlformats.org/officeDocument/2006/relationships/slide" Target="slides/slide1.xml"/><Relationship Id="rId8" Type="http://schemas.openxmlformats.org/officeDocument/2006/relationships/slide" Target="slides/slide2.xml"/><Relationship Id="rId31" Type="http://schemas.openxmlformats.org/officeDocument/2006/relationships/slide" Target="slides/slide25.xml"/><Relationship Id="rId30" Type="http://schemas.openxmlformats.org/officeDocument/2006/relationships/slide" Target="slides/slide24.xml"/><Relationship Id="rId33" Type="http://schemas.openxmlformats.org/officeDocument/2006/relationships/slide" Target="slides/slide27.xml"/><Relationship Id="rId32" Type="http://schemas.openxmlformats.org/officeDocument/2006/relationships/slide" Target="slides/slide26.xml"/><Relationship Id="rId35" Type="http://schemas.openxmlformats.org/officeDocument/2006/relationships/slide" Target="slides/slide29.xml"/><Relationship Id="rId34" Type="http://schemas.openxmlformats.org/officeDocument/2006/relationships/slide" Target="slides/slide28.xml"/><Relationship Id="rId37" Type="http://schemas.openxmlformats.org/officeDocument/2006/relationships/slide" Target="slides/slide31.xml"/><Relationship Id="rId36" Type="http://schemas.openxmlformats.org/officeDocument/2006/relationships/slide" Target="slides/slide30.xml"/><Relationship Id="rId39" Type="http://schemas.openxmlformats.org/officeDocument/2006/relationships/slide" Target="slides/slide33.xml"/><Relationship Id="rId38" Type="http://schemas.openxmlformats.org/officeDocument/2006/relationships/slide" Target="slides/slide32.xml"/><Relationship Id="rId62" Type="http://schemas.openxmlformats.org/officeDocument/2006/relationships/font" Target="fonts/OpenSans-regular.fntdata"/><Relationship Id="rId61" Type="http://schemas.openxmlformats.org/officeDocument/2006/relationships/font" Target="fonts/OpenSansLight-boldItalic.fntdata"/><Relationship Id="rId20" Type="http://schemas.openxmlformats.org/officeDocument/2006/relationships/slide" Target="slides/slide14.xml"/><Relationship Id="rId64" Type="http://schemas.openxmlformats.org/officeDocument/2006/relationships/font" Target="fonts/OpenSans-italic.fntdata"/><Relationship Id="rId63" Type="http://schemas.openxmlformats.org/officeDocument/2006/relationships/font" Target="fonts/OpenSans-bold.fntdata"/><Relationship Id="rId22" Type="http://schemas.openxmlformats.org/officeDocument/2006/relationships/slide" Target="slides/slide16.xml"/><Relationship Id="rId66" Type="http://customschemas.google.com/relationships/presentationmetadata" Target="metadata"/><Relationship Id="rId21" Type="http://schemas.openxmlformats.org/officeDocument/2006/relationships/slide" Target="slides/slide15.xml"/><Relationship Id="rId65" Type="http://schemas.openxmlformats.org/officeDocument/2006/relationships/font" Target="fonts/OpenSans-boldItalic.fntdata"/><Relationship Id="rId24" Type="http://schemas.openxmlformats.org/officeDocument/2006/relationships/slide" Target="slides/slide18.xml"/><Relationship Id="rId23" Type="http://schemas.openxmlformats.org/officeDocument/2006/relationships/slide" Target="slides/slide17.xml"/><Relationship Id="rId60" Type="http://schemas.openxmlformats.org/officeDocument/2006/relationships/font" Target="fonts/OpenSansLight-italic.fntdata"/><Relationship Id="rId26" Type="http://schemas.openxmlformats.org/officeDocument/2006/relationships/slide" Target="slides/slide20.xml"/><Relationship Id="rId25" Type="http://schemas.openxmlformats.org/officeDocument/2006/relationships/slide" Target="slides/slide19.xml"/><Relationship Id="rId28" Type="http://schemas.openxmlformats.org/officeDocument/2006/relationships/slide" Target="slides/slide22.xml"/><Relationship Id="rId27" Type="http://schemas.openxmlformats.org/officeDocument/2006/relationships/slide" Target="slides/slide21.xml"/><Relationship Id="rId29" Type="http://schemas.openxmlformats.org/officeDocument/2006/relationships/slide" Target="slides/slide23.xml"/><Relationship Id="rId51" Type="http://schemas.openxmlformats.org/officeDocument/2006/relationships/font" Target="fonts/Montserrat-boldItalic.fntdata"/><Relationship Id="rId50" Type="http://schemas.openxmlformats.org/officeDocument/2006/relationships/font" Target="fonts/Montserrat-italic.fntdata"/><Relationship Id="rId53" Type="http://schemas.openxmlformats.org/officeDocument/2006/relationships/font" Target="fonts/MontserratLight-bold.fntdata"/><Relationship Id="rId52" Type="http://schemas.openxmlformats.org/officeDocument/2006/relationships/font" Target="fonts/MontserratLight-regular.fntdata"/><Relationship Id="rId11" Type="http://schemas.openxmlformats.org/officeDocument/2006/relationships/slide" Target="slides/slide5.xml"/><Relationship Id="rId55" Type="http://schemas.openxmlformats.org/officeDocument/2006/relationships/font" Target="fonts/MontserratLight-boldItalic.fntdata"/><Relationship Id="rId10" Type="http://schemas.openxmlformats.org/officeDocument/2006/relationships/slide" Target="slides/slide4.xml"/><Relationship Id="rId54" Type="http://schemas.openxmlformats.org/officeDocument/2006/relationships/font" Target="fonts/MontserratLight-italic.fntdata"/><Relationship Id="rId13" Type="http://schemas.openxmlformats.org/officeDocument/2006/relationships/slide" Target="slides/slide7.xml"/><Relationship Id="rId57" Type="http://schemas.openxmlformats.org/officeDocument/2006/relationships/font" Target="fonts/MontserratExtraBold-boldItalic.fntdata"/><Relationship Id="rId12" Type="http://schemas.openxmlformats.org/officeDocument/2006/relationships/slide" Target="slides/slide6.xml"/><Relationship Id="rId56" Type="http://schemas.openxmlformats.org/officeDocument/2006/relationships/font" Target="fonts/MontserratExtraBold-bold.fntdata"/><Relationship Id="rId15" Type="http://schemas.openxmlformats.org/officeDocument/2006/relationships/slide" Target="slides/slide9.xml"/><Relationship Id="rId59" Type="http://schemas.openxmlformats.org/officeDocument/2006/relationships/font" Target="fonts/OpenSansLight-bold.fntdata"/><Relationship Id="rId14" Type="http://schemas.openxmlformats.org/officeDocument/2006/relationships/slide" Target="slides/slide8.xml"/><Relationship Id="rId58" Type="http://schemas.openxmlformats.org/officeDocument/2006/relationships/font" Target="fonts/OpenSansLight-regular.fntdata"/><Relationship Id="rId17" Type="http://schemas.openxmlformats.org/officeDocument/2006/relationships/slide" Target="slides/slide11.xml"/><Relationship Id="rId16" Type="http://schemas.openxmlformats.org/officeDocument/2006/relationships/slide" Target="slides/slide10.xml"/><Relationship Id="rId19" Type="http://schemas.openxmlformats.org/officeDocument/2006/relationships/slide" Target="slides/slide13.xml"/><Relationship Id="rId18" Type="http://schemas.openxmlformats.org/officeDocument/2006/relationships/slide" Target="slides/slide1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2971800" cy="458788"/>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4" name="Google Shape;4;n"/>
          <p:cNvSpPr txBox="1"/>
          <p:nvPr>
            <p:ph idx="10" type="dt"/>
          </p:nvPr>
        </p:nvSpPr>
        <p:spPr>
          <a:xfrm>
            <a:off x="3884613" y="0"/>
            <a:ext cx="2971800" cy="458788"/>
          </a:xfrm>
          <a:prstGeom prst="rect">
            <a:avLst/>
          </a:prstGeom>
          <a:noFill/>
          <a:ln>
            <a:noFill/>
          </a:ln>
        </p:spPr>
        <p:txBody>
          <a:bodyPr anchorCtr="0" anchor="t" bIns="45700" lIns="91425" spcFirstLastPara="1" rIns="91425" wrap="square" tIns="45700">
            <a:noAutofit/>
          </a:bodyPr>
          <a:lstStyle>
            <a:lvl1pPr lvl="0" marR="0" rtl="0" algn="r">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5" name="Google Shape;5;n"/>
          <p:cNvSpPr/>
          <p:nvPr>
            <p:ph idx="3"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lvl1pPr indent="-228600" lvl="0" marL="4572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indent="-228600" lvl="1" marL="9144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2pPr>
            <a:lvl3pPr indent="-228600" lvl="2" marL="13716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3pPr>
            <a:lvl4pPr indent="-228600" lvl="3" marL="18288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4pPr>
            <a:lvl5pPr indent="-228600" lvl="4" marL="22860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5pPr>
            <a:lvl6pPr indent="-228600" lvl="5" marL="27432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6pPr>
            <a:lvl7pPr indent="-228600" lvl="6" marL="32004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7pPr>
            <a:lvl8pPr indent="-228600" lvl="7" marL="36576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8pPr>
            <a:lvl9pPr indent="-228600" lvl="8" marL="41148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9pPr>
          </a:lstStyle>
          <a:p/>
        </p:txBody>
      </p:sp>
      <p:sp>
        <p:nvSpPr>
          <p:cNvPr id="7" name="Google Shape;7;n"/>
          <p:cNvSpPr txBox="1"/>
          <p:nvPr>
            <p:ph idx="11" type="ftr"/>
          </p:nvPr>
        </p:nvSpPr>
        <p:spPr>
          <a:xfrm>
            <a:off x="0" y="8685213"/>
            <a:ext cx="2971800" cy="458787"/>
          </a:xfrm>
          <a:prstGeom prst="rect">
            <a:avLst/>
          </a:prstGeom>
          <a:noFill/>
          <a:ln>
            <a:noFill/>
          </a:ln>
        </p:spPr>
        <p:txBody>
          <a:bodyPr anchorCtr="0" anchor="b"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8" name="Google Shape;8;n"/>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docs.google.com/spreadsheets/d/1CSy6kTUed47r864FNp4j4prAyZhS6kkf?rtpof=true&amp;authuser=evaelisabeth.erlach%40gmail.com&amp;usp=drive_fs" TargetMode="Externa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irb.cherokee.org/media/rkknqeww/helicopter-research.pdf" TargetMode="Externa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irb.cherokee.org/media/rkknqeww/helicopter-research.pdf" TargetMode="Externa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2" name="Shape 152"/>
        <p:cNvGrpSpPr/>
        <p:nvPr/>
      </p:nvGrpSpPr>
      <p:grpSpPr>
        <a:xfrm>
          <a:off x="0" y="0"/>
          <a:ext cx="0" cy="0"/>
          <a:chOff x="0" y="0"/>
          <a:chExt cx="0" cy="0"/>
        </a:xfrm>
      </p:grpSpPr>
      <p:sp>
        <p:nvSpPr>
          <p:cNvPr id="153" name="Google Shape;153;p1:notes"/>
          <p:cNvSpPr/>
          <p:nvPr>
            <p:ph idx="2" type="sldImg"/>
          </p:nvPr>
        </p:nvSpPr>
        <p:spPr>
          <a:xfrm>
            <a:off x="106363" y="739775"/>
            <a:ext cx="6584950" cy="3703638"/>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54" name="Google Shape;154;p1: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b="0" i="0" lang="en-US">
                <a:solidFill>
                  <a:srgbClr val="000000"/>
                </a:solidFill>
                <a:latin typeface="Calibri"/>
                <a:ea typeface="Calibri"/>
                <a:cs typeface="Calibri"/>
                <a:sym typeface="Calibri"/>
              </a:rPr>
              <a:t>This session focuses on the application of qualitative approaches to design and manage a community feedback mechanism. It introduces community feedback and explains its role in a response. It describes how to set up and collect community feedback data, using examples from the Red Cros</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6" name="Shape 266"/>
        <p:cNvGrpSpPr/>
        <p:nvPr/>
      </p:nvGrpSpPr>
      <p:grpSpPr>
        <a:xfrm>
          <a:off x="0" y="0"/>
          <a:ext cx="0" cy="0"/>
          <a:chOff x="0" y="0"/>
          <a:chExt cx="0" cy="0"/>
        </a:xfrm>
      </p:grpSpPr>
      <p:sp>
        <p:nvSpPr>
          <p:cNvPr id="267" name="Google Shape;267;p1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68" name="Google Shape;268;p10: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200"/>
              <a:buFont typeface="Calibri"/>
              <a:buNone/>
            </a:pPr>
            <a:r>
              <a:rPr lang="en-US" sz="1200">
                <a:solidFill>
                  <a:schemeClr val="dk1"/>
                </a:solidFill>
                <a:latin typeface="Calibri"/>
                <a:ea typeface="Calibri"/>
                <a:cs typeface="Calibri"/>
                <a:sym typeface="Calibri"/>
              </a:rPr>
              <a:t>Facilitator Notes </a:t>
            </a:r>
            <a:endParaRPr/>
          </a:p>
          <a:p>
            <a:pPr indent="0" lvl="0" marL="0" marR="0" rtl="0" algn="l">
              <a:lnSpc>
                <a:spcPct val="100000"/>
              </a:lnSpc>
              <a:spcBef>
                <a:spcPts val="0"/>
              </a:spcBef>
              <a:spcAft>
                <a:spcPts val="0"/>
              </a:spcAft>
              <a:buClr>
                <a:schemeClr val="dk1"/>
              </a:buClr>
              <a:buSzPts val="1200"/>
              <a:buFont typeface="Calibri"/>
              <a:buNone/>
            </a:pPr>
            <a:r>
              <a:rPr lang="en-US" sz="1200">
                <a:solidFill>
                  <a:schemeClr val="dk1"/>
                </a:solidFill>
                <a:latin typeface="Calibri"/>
                <a:ea typeface="Calibri"/>
                <a:cs typeface="Calibri"/>
                <a:sym typeface="Calibri"/>
              </a:rPr>
              <a:t>Throughout the 6 stages:</a:t>
            </a:r>
            <a:endParaRPr/>
          </a:p>
          <a:p>
            <a:pPr indent="-285750" lvl="0" marL="285750" rtl="0" algn="l">
              <a:spcBef>
                <a:spcPts val="0"/>
              </a:spcBef>
              <a:spcAft>
                <a:spcPts val="0"/>
              </a:spcAft>
              <a:buNone/>
            </a:pPr>
            <a:r>
              <a:rPr lang="en-US" sz="1200"/>
              <a:t>Community members are involved and included at each step</a:t>
            </a:r>
            <a:endParaRPr/>
          </a:p>
          <a:p>
            <a:pPr indent="-285750" lvl="0" marL="285750" rtl="0" algn="l">
              <a:spcBef>
                <a:spcPts val="0"/>
              </a:spcBef>
              <a:spcAft>
                <a:spcPts val="0"/>
              </a:spcAft>
              <a:buNone/>
            </a:pPr>
            <a:r>
              <a:rPr lang="en-US" sz="1200"/>
              <a:t>We work together across silos (divisions or disciplines) – no “us and them”</a:t>
            </a:r>
            <a:endParaRPr/>
          </a:p>
          <a:p>
            <a:pPr indent="-285750" lvl="0" marL="285750" rtl="0" algn="l">
              <a:spcBef>
                <a:spcPts val="0"/>
              </a:spcBef>
              <a:spcAft>
                <a:spcPts val="0"/>
              </a:spcAft>
              <a:buNone/>
            </a:pPr>
            <a:r>
              <a:rPr lang="en-US" sz="1200"/>
              <a:t>Data and actions taken are owned by the community</a:t>
            </a:r>
            <a:endParaRPr/>
          </a:p>
          <a:p>
            <a:pPr indent="-285750" lvl="0" marL="285750" rtl="0" algn="l">
              <a:spcBef>
                <a:spcPts val="0"/>
              </a:spcBef>
              <a:spcAft>
                <a:spcPts val="0"/>
              </a:spcAft>
              <a:buNone/>
            </a:pPr>
            <a:r>
              <a:rPr lang="en-US" sz="1200"/>
              <a:t>Respectful listening is at the heart of community feedback</a:t>
            </a:r>
            <a:endParaRPr/>
          </a:p>
          <a:p>
            <a:pPr indent="0" lvl="0" marL="0" rtl="0" algn="l">
              <a:spcBef>
                <a:spcPts val="0"/>
              </a:spcBef>
              <a:spcAft>
                <a:spcPts val="0"/>
              </a:spcAft>
              <a:buClr>
                <a:schemeClr val="dk1"/>
              </a:buClr>
              <a:buSzPts val="1200"/>
              <a:buFont typeface="Calibri"/>
              <a:buNone/>
            </a:pPr>
            <a:r>
              <a:t/>
            </a:r>
            <a:endParaRPr/>
          </a:p>
        </p:txBody>
      </p:sp>
      <p:sp>
        <p:nvSpPr>
          <p:cNvPr id="269" name="Google Shape;269;p10: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2" name="Shape 282"/>
        <p:cNvGrpSpPr/>
        <p:nvPr/>
      </p:nvGrpSpPr>
      <p:grpSpPr>
        <a:xfrm>
          <a:off x="0" y="0"/>
          <a:ext cx="0" cy="0"/>
          <a:chOff x="0" y="0"/>
          <a:chExt cx="0" cy="0"/>
        </a:xfrm>
      </p:grpSpPr>
      <p:sp>
        <p:nvSpPr>
          <p:cNvPr id="283" name="Google Shape;283;p1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84" name="Google Shape;284;p11: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Clr>
                <a:schemeClr val="dk1"/>
              </a:buClr>
              <a:buSzPts val="1804"/>
              <a:buFont typeface="Calibri"/>
              <a:buNone/>
            </a:pPr>
            <a:r>
              <a:rPr b="1" i="0" lang="en-US" sz="1804" u="none" cap="none" strike="noStrike">
                <a:solidFill>
                  <a:schemeClr val="dk1"/>
                </a:solidFill>
                <a:latin typeface="Calibri"/>
                <a:ea typeface="Calibri"/>
                <a:cs typeface="Calibri"/>
                <a:sym typeface="Calibri"/>
              </a:rPr>
              <a:t>Reactive systems</a:t>
            </a:r>
            <a:endParaRPr/>
          </a:p>
          <a:p>
            <a:pPr indent="-342900" lvl="0" marL="342900" rtl="0" algn="l">
              <a:spcBef>
                <a:spcPts val="542"/>
              </a:spcBef>
              <a:spcAft>
                <a:spcPts val="0"/>
              </a:spcAft>
              <a:buClr>
                <a:schemeClr val="dk1"/>
              </a:buClr>
              <a:buSzPts val="1200"/>
              <a:buFont typeface="Arial"/>
              <a:buChar char="•"/>
            </a:pPr>
            <a:r>
              <a:rPr lang="en-US"/>
              <a:t>People contact us when they have feedback to share</a:t>
            </a:r>
            <a:endParaRPr/>
          </a:p>
          <a:p>
            <a:pPr indent="-342900" lvl="0" marL="342900" rtl="0" algn="l">
              <a:spcBef>
                <a:spcPts val="542"/>
              </a:spcBef>
              <a:spcAft>
                <a:spcPts val="0"/>
              </a:spcAft>
              <a:buClr>
                <a:schemeClr val="dk1"/>
              </a:buClr>
              <a:buSzPts val="1200"/>
              <a:buFont typeface="Arial"/>
              <a:buChar char="•"/>
            </a:pPr>
            <a:r>
              <a:rPr lang="en-US"/>
              <a:t>Example channels:</a:t>
            </a:r>
            <a:endParaRPr/>
          </a:p>
          <a:p>
            <a:pPr indent="-342900" lvl="1" marL="800100" rtl="0" algn="l">
              <a:spcBef>
                <a:spcPts val="542"/>
              </a:spcBef>
              <a:spcAft>
                <a:spcPts val="0"/>
              </a:spcAft>
              <a:buClr>
                <a:schemeClr val="dk1"/>
              </a:buClr>
              <a:buSzPts val="1200"/>
              <a:buFont typeface="Arial"/>
              <a:buChar char="•"/>
            </a:pPr>
            <a:r>
              <a:rPr lang="en-US"/>
              <a:t>Hotline / Phone calls</a:t>
            </a:r>
            <a:endParaRPr/>
          </a:p>
          <a:p>
            <a:pPr indent="-342900" lvl="1" marL="800100" marR="0" rtl="0" algn="l">
              <a:lnSpc>
                <a:spcPct val="100000"/>
              </a:lnSpc>
              <a:spcBef>
                <a:spcPts val="542"/>
              </a:spcBef>
              <a:spcAft>
                <a:spcPts val="0"/>
              </a:spcAft>
              <a:buClr>
                <a:srgbClr val="000000"/>
              </a:buClr>
              <a:buSzPts val="1400"/>
              <a:buFont typeface="Arial"/>
              <a:buChar char="•"/>
            </a:pPr>
            <a:r>
              <a:rPr lang="en-US"/>
              <a:t>Helpdesk / </a:t>
            </a:r>
            <a:r>
              <a:rPr lang="en-US" sz="1800"/>
              <a:t>Face to face</a:t>
            </a:r>
            <a:endParaRPr/>
          </a:p>
          <a:p>
            <a:pPr indent="-342900" lvl="1" marL="800100" marR="0" rtl="0" algn="l">
              <a:lnSpc>
                <a:spcPct val="100000"/>
              </a:lnSpc>
              <a:spcBef>
                <a:spcPts val="542"/>
              </a:spcBef>
              <a:spcAft>
                <a:spcPts val="0"/>
              </a:spcAft>
              <a:buClr>
                <a:srgbClr val="000000"/>
              </a:buClr>
              <a:buSzPts val="1400"/>
              <a:buFont typeface="Arial"/>
              <a:buChar char="•"/>
            </a:pPr>
            <a:r>
              <a:rPr lang="en-US" sz="1800"/>
              <a:t>Voice recorder</a:t>
            </a:r>
            <a:endParaRPr/>
          </a:p>
          <a:p>
            <a:pPr indent="-342900" lvl="1" marL="800100" rtl="0" algn="l">
              <a:spcBef>
                <a:spcPts val="542"/>
              </a:spcBef>
              <a:spcAft>
                <a:spcPts val="0"/>
              </a:spcAft>
              <a:buClr>
                <a:schemeClr val="dk1"/>
              </a:buClr>
              <a:buSzPts val="1200"/>
              <a:buFont typeface="Arial"/>
              <a:buChar char="•"/>
            </a:pPr>
            <a:r>
              <a:rPr lang="en-US"/>
              <a:t>Suggestion box</a:t>
            </a:r>
            <a:r>
              <a:rPr lang="en-US" sz="2000"/>
              <a:t> / Written or visual communication</a:t>
            </a:r>
            <a:endParaRPr/>
          </a:p>
          <a:p>
            <a:pPr indent="-266700" lvl="1" marL="800100" rtl="0" algn="l">
              <a:spcBef>
                <a:spcPts val="542"/>
              </a:spcBef>
              <a:spcAft>
                <a:spcPts val="0"/>
              </a:spcAft>
              <a:buClr>
                <a:schemeClr val="dk1"/>
              </a:buClr>
              <a:buSzPts val="1200"/>
              <a:buFont typeface="Arial"/>
              <a:buNone/>
            </a:pPr>
            <a:r>
              <a:t/>
            </a:r>
            <a:endParaRPr/>
          </a:p>
          <a:p>
            <a:pPr indent="-342900" lvl="0" marL="342900" rtl="0" algn="l">
              <a:spcBef>
                <a:spcPts val="542"/>
              </a:spcBef>
              <a:spcAft>
                <a:spcPts val="0"/>
              </a:spcAft>
              <a:buClr>
                <a:schemeClr val="dk1"/>
              </a:buClr>
              <a:buSzPts val="1200"/>
              <a:buFont typeface="Arial"/>
              <a:buChar char="•"/>
            </a:pPr>
            <a:r>
              <a:rPr lang="en-US"/>
              <a:t>Advantages:</a:t>
            </a:r>
            <a:endParaRPr/>
          </a:p>
          <a:p>
            <a:pPr indent="-342900" lvl="1" marL="800100" rtl="0" algn="l">
              <a:spcBef>
                <a:spcPts val="542"/>
              </a:spcBef>
              <a:spcAft>
                <a:spcPts val="0"/>
              </a:spcAft>
              <a:buClr>
                <a:schemeClr val="dk1"/>
              </a:buClr>
              <a:buSzPts val="1200"/>
              <a:buFont typeface="Arial"/>
              <a:buChar char="•"/>
            </a:pPr>
            <a:r>
              <a:rPr lang="en-US"/>
              <a:t>Available when people need to use it – so if they have a question for example, they can reach out to us rather than wait for us to ask them</a:t>
            </a:r>
            <a:endParaRPr/>
          </a:p>
          <a:p>
            <a:pPr indent="-342900" lvl="1" marL="800100" rtl="0" algn="l">
              <a:spcBef>
                <a:spcPts val="542"/>
              </a:spcBef>
              <a:spcAft>
                <a:spcPts val="0"/>
              </a:spcAft>
              <a:buClr>
                <a:schemeClr val="dk1"/>
              </a:buClr>
              <a:buSzPts val="1200"/>
              <a:buFont typeface="Arial"/>
              <a:buChar char="•"/>
            </a:pPr>
            <a:r>
              <a:rPr lang="en-US"/>
              <a:t>Can capture feedback on any topics – people are free to share any type of feedback about any issue or topic, not just what we ask them about</a:t>
            </a:r>
            <a:endParaRPr/>
          </a:p>
          <a:p>
            <a:pPr indent="-342900" lvl="0" marL="342900" rtl="0" algn="l">
              <a:spcBef>
                <a:spcPts val="542"/>
              </a:spcBef>
              <a:spcAft>
                <a:spcPts val="0"/>
              </a:spcAft>
              <a:buClr>
                <a:schemeClr val="dk1"/>
              </a:buClr>
              <a:buSzPts val="1200"/>
              <a:buFont typeface="Arial"/>
              <a:buChar char="•"/>
            </a:pPr>
            <a:r>
              <a:rPr lang="en-US"/>
              <a:t>Disadvantages:</a:t>
            </a:r>
            <a:endParaRPr/>
          </a:p>
          <a:p>
            <a:pPr indent="-342900" lvl="1" marL="800100" rtl="0" algn="l">
              <a:spcBef>
                <a:spcPts val="542"/>
              </a:spcBef>
              <a:spcAft>
                <a:spcPts val="0"/>
              </a:spcAft>
              <a:buClr>
                <a:schemeClr val="dk1"/>
              </a:buClr>
              <a:buSzPts val="1200"/>
              <a:buFont typeface="Arial"/>
              <a:buChar char="•"/>
            </a:pPr>
            <a:r>
              <a:rPr lang="en-US"/>
              <a:t>If people don’t use the system, you don’t get any feedback – it relies on people coming to us</a:t>
            </a:r>
            <a:endParaRPr/>
          </a:p>
          <a:p>
            <a:pPr indent="-342900" lvl="1" marL="800100" rtl="0" algn="l">
              <a:spcBef>
                <a:spcPts val="542"/>
              </a:spcBef>
              <a:spcAft>
                <a:spcPts val="0"/>
              </a:spcAft>
              <a:buClr>
                <a:schemeClr val="dk1"/>
              </a:buClr>
              <a:buSzPts val="1200"/>
              <a:buFont typeface="Arial"/>
              <a:buChar char="•"/>
            </a:pPr>
            <a:r>
              <a:rPr lang="en-US"/>
              <a:t>This means it needs to be well advertised so people know about it and how to use it</a:t>
            </a:r>
            <a:endParaRPr/>
          </a:p>
          <a:p>
            <a:pPr indent="-342900" lvl="0" marL="342900" rtl="0" algn="l">
              <a:spcBef>
                <a:spcPts val="542"/>
              </a:spcBef>
              <a:spcAft>
                <a:spcPts val="0"/>
              </a:spcAft>
              <a:buClr>
                <a:schemeClr val="dk1"/>
              </a:buClr>
              <a:buSzPts val="1200"/>
              <a:buFont typeface="Arial"/>
              <a:buChar char="•"/>
            </a:pPr>
            <a:r>
              <a:rPr lang="en-US"/>
              <a:t>Purposes best suited for:</a:t>
            </a:r>
            <a:endParaRPr/>
          </a:p>
          <a:p>
            <a:pPr indent="-342900" lvl="1" marL="800100" rtl="0" algn="l">
              <a:spcBef>
                <a:spcPts val="542"/>
              </a:spcBef>
              <a:spcAft>
                <a:spcPts val="0"/>
              </a:spcAft>
              <a:buClr>
                <a:schemeClr val="dk1"/>
              </a:buClr>
              <a:buSzPts val="1200"/>
              <a:buFont typeface="Arial"/>
              <a:buChar char="•"/>
            </a:pPr>
            <a:r>
              <a:rPr lang="en-US"/>
              <a:t>Fixing issues in a timely way (e.g., issues with cash transfers)</a:t>
            </a:r>
            <a:endParaRPr/>
          </a:p>
          <a:p>
            <a:pPr indent="-342900" lvl="1" marL="800100" rtl="0" algn="l">
              <a:spcBef>
                <a:spcPts val="542"/>
              </a:spcBef>
              <a:spcAft>
                <a:spcPts val="0"/>
              </a:spcAft>
              <a:buClr>
                <a:schemeClr val="dk1"/>
              </a:buClr>
              <a:buSzPts val="1200"/>
              <a:buFont typeface="Arial"/>
              <a:buChar char="•"/>
            </a:pPr>
            <a:r>
              <a:rPr lang="en-US"/>
              <a:t>Providing needed information</a:t>
            </a:r>
            <a:endParaRPr/>
          </a:p>
          <a:p>
            <a:pPr indent="-342900" lvl="1" marL="800100" rtl="0" algn="l">
              <a:spcBef>
                <a:spcPts val="542"/>
              </a:spcBef>
              <a:spcAft>
                <a:spcPts val="0"/>
              </a:spcAft>
              <a:buClr>
                <a:schemeClr val="dk1"/>
              </a:buClr>
              <a:buSzPts val="1200"/>
              <a:buFont typeface="Arial"/>
              <a:buChar char="•"/>
            </a:pPr>
            <a:r>
              <a:rPr lang="en-US"/>
              <a:t>Confidential handling of sensitive feedback</a:t>
            </a:r>
            <a:endParaRPr/>
          </a:p>
          <a:p>
            <a:pPr indent="-342900" lvl="1" marL="800100" rtl="0" algn="l">
              <a:spcBef>
                <a:spcPts val="542"/>
              </a:spcBef>
              <a:spcAft>
                <a:spcPts val="0"/>
              </a:spcAft>
              <a:buClr>
                <a:schemeClr val="dk1"/>
              </a:buClr>
              <a:buSzPts val="1200"/>
              <a:buFont typeface="Arial"/>
              <a:buChar char="•"/>
            </a:pPr>
            <a:r>
              <a:rPr lang="en-US"/>
              <a:t>If the NS wants to set up a permanent feedback mechanism to cover all programmes, operations and activities</a:t>
            </a:r>
            <a:endParaRPr/>
          </a:p>
          <a:p>
            <a:pPr indent="-266700" lvl="1" marL="800100" rtl="0" algn="l">
              <a:spcBef>
                <a:spcPts val="542"/>
              </a:spcBef>
              <a:spcAft>
                <a:spcPts val="0"/>
              </a:spcAft>
              <a:buClr>
                <a:schemeClr val="dk1"/>
              </a:buClr>
              <a:buSzPts val="1200"/>
              <a:buFont typeface="Arial"/>
              <a:buNone/>
            </a:pPr>
            <a:r>
              <a:t/>
            </a:r>
            <a:endParaRPr/>
          </a:p>
          <a:p>
            <a:pPr indent="0" lvl="0" marL="0" rtl="0" algn="l">
              <a:spcBef>
                <a:spcPts val="542"/>
              </a:spcBef>
              <a:spcAft>
                <a:spcPts val="0"/>
              </a:spcAft>
              <a:buClr>
                <a:schemeClr val="dk1"/>
              </a:buClr>
              <a:buSzPts val="1200"/>
              <a:buFont typeface="Arial"/>
              <a:buNone/>
            </a:pPr>
            <a:r>
              <a:rPr b="1" lang="en-US"/>
              <a:t>PROACTIVE systems</a:t>
            </a:r>
            <a:endParaRPr/>
          </a:p>
          <a:p>
            <a:pPr indent="-342900" lvl="0" marL="342900" rtl="0" algn="l">
              <a:spcBef>
                <a:spcPts val="542"/>
              </a:spcBef>
              <a:spcAft>
                <a:spcPts val="0"/>
              </a:spcAft>
              <a:buClr>
                <a:schemeClr val="dk1"/>
              </a:buClr>
              <a:buSzPts val="1804"/>
              <a:buFont typeface="Arial"/>
              <a:buChar char="•"/>
            </a:pPr>
            <a:r>
              <a:rPr b="0" i="0" lang="en-US" sz="1804" u="none" cap="none" strike="noStrike">
                <a:solidFill>
                  <a:schemeClr val="dk1"/>
                </a:solidFill>
                <a:latin typeface="Calibri"/>
                <a:ea typeface="Calibri"/>
                <a:cs typeface="Calibri"/>
                <a:sym typeface="Calibri"/>
              </a:rPr>
              <a:t>We actively solicit feedback by asking questions</a:t>
            </a:r>
            <a:endParaRPr/>
          </a:p>
          <a:p>
            <a:pPr indent="-342900" lvl="0" marL="342900" rtl="0" algn="l">
              <a:spcBef>
                <a:spcPts val="542"/>
              </a:spcBef>
              <a:spcAft>
                <a:spcPts val="0"/>
              </a:spcAft>
              <a:buClr>
                <a:schemeClr val="dk1"/>
              </a:buClr>
              <a:buSzPts val="1804"/>
              <a:buFont typeface="Arial"/>
              <a:buChar char="•"/>
            </a:pPr>
            <a:r>
              <a:rPr b="0" i="0" lang="en-US" sz="1804" u="none" cap="none" strike="noStrike">
                <a:solidFill>
                  <a:schemeClr val="dk1"/>
                </a:solidFill>
                <a:latin typeface="Calibri"/>
                <a:ea typeface="Calibri"/>
                <a:cs typeface="Calibri"/>
                <a:sym typeface="Calibri"/>
              </a:rPr>
              <a:t>Example channels:</a:t>
            </a:r>
            <a:endParaRPr b="0"/>
          </a:p>
          <a:p>
            <a:pPr indent="-342900" lvl="1" marL="800100" marR="0" rtl="0" algn="l">
              <a:lnSpc>
                <a:spcPct val="100000"/>
              </a:lnSpc>
              <a:spcBef>
                <a:spcPts val="542"/>
              </a:spcBef>
              <a:spcAft>
                <a:spcPts val="0"/>
              </a:spcAft>
              <a:buClr>
                <a:srgbClr val="000000"/>
              </a:buClr>
              <a:buSzPts val="1400"/>
              <a:buFont typeface="Arial"/>
              <a:buChar char="•"/>
            </a:pPr>
            <a:r>
              <a:rPr b="0" i="0" lang="en-US" sz="1804" u="none" cap="none" strike="noStrike">
                <a:solidFill>
                  <a:schemeClr val="dk1"/>
                </a:solidFill>
                <a:latin typeface="Calibri"/>
                <a:ea typeface="Calibri"/>
                <a:cs typeface="Calibri"/>
                <a:sym typeface="Calibri"/>
              </a:rPr>
              <a:t>Focus group discussions</a:t>
            </a:r>
            <a:endParaRPr/>
          </a:p>
          <a:p>
            <a:pPr indent="-342900" lvl="1" marL="800100" marR="0" rtl="0" algn="l">
              <a:lnSpc>
                <a:spcPct val="100000"/>
              </a:lnSpc>
              <a:spcBef>
                <a:spcPts val="542"/>
              </a:spcBef>
              <a:spcAft>
                <a:spcPts val="0"/>
              </a:spcAft>
              <a:buClr>
                <a:srgbClr val="000000"/>
              </a:buClr>
              <a:buSzPts val="1400"/>
              <a:buFont typeface="Arial"/>
              <a:buChar char="•"/>
            </a:pPr>
            <a:r>
              <a:rPr b="0" i="0" lang="en-US" sz="1804" u="none" cap="none" strike="noStrike">
                <a:solidFill>
                  <a:schemeClr val="dk1"/>
                </a:solidFill>
                <a:latin typeface="Calibri"/>
                <a:ea typeface="Calibri"/>
                <a:cs typeface="Calibri"/>
                <a:sym typeface="Calibri"/>
              </a:rPr>
              <a:t>Perception surveys</a:t>
            </a:r>
            <a:endParaRPr/>
          </a:p>
          <a:p>
            <a:pPr indent="-342900" lvl="1" marL="800100" marR="0" rtl="0" algn="l">
              <a:lnSpc>
                <a:spcPct val="100000"/>
              </a:lnSpc>
              <a:spcBef>
                <a:spcPts val="542"/>
              </a:spcBef>
              <a:spcAft>
                <a:spcPts val="0"/>
              </a:spcAft>
              <a:buClr>
                <a:srgbClr val="000000"/>
              </a:buClr>
              <a:buSzPts val="1400"/>
              <a:buFont typeface="Arial"/>
              <a:buChar char="•"/>
            </a:pPr>
            <a:r>
              <a:rPr b="0" i="0" lang="en-US" sz="1804" u="none" cap="none" strike="noStrike">
                <a:solidFill>
                  <a:schemeClr val="dk1"/>
                </a:solidFill>
                <a:latin typeface="Calibri"/>
                <a:ea typeface="Calibri"/>
                <a:cs typeface="Calibri"/>
                <a:sym typeface="Calibri"/>
              </a:rPr>
              <a:t>Key informant interviews</a:t>
            </a:r>
            <a:endParaRPr/>
          </a:p>
          <a:p>
            <a:pPr indent="-342900" lvl="0" marL="342900" marR="0" rtl="0" algn="l">
              <a:lnSpc>
                <a:spcPct val="100000"/>
              </a:lnSpc>
              <a:spcBef>
                <a:spcPts val="542"/>
              </a:spcBef>
              <a:spcAft>
                <a:spcPts val="0"/>
              </a:spcAft>
              <a:buClr>
                <a:srgbClr val="000000"/>
              </a:buClr>
              <a:buSzPts val="1400"/>
              <a:buFont typeface="Arial"/>
              <a:buChar char="•"/>
            </a:pPr>
            <a:r>
              <a:rPr b="1" i="0" lang="en-US" sz="1804" u="none" cap="none" strike="noStrike">
                <a:solidFill>
                  <a:schemeClr val="dk1"/>
                </a:solidFill>
                <a:latin typeface="Calibri"/>
                <a:ea typeface="Calibri"/>
                <a:cs typeface="Calibri"/>
                <a:sym typeface="Calibri"/>
              </a:rPr>
              <a:t>Important to note </a:t>
            </a:r>
            <a:r>
              <a:rPr b="0" i="0" lang="en-US" sz="1804" u="none" cap="none" strike="noStrike">
                <a:solidFill>
                  <a:schemeClr val="dk1"/>
                </a:solidFill>
                <a:latin typeface="Calibri"/>
                <a:ea typeface="Calibri"/>
                <a:cs typeface="Calibri"/>
                <a:sym typeface="Calibri"/>
              </a:rPr>
              <a:t>- Most feedback channels can be used for both ways of collecting feedback. For example: call centres can receive calls but also conduct phone-based surveys, household visits can be used for asking specific questions, but also for recording unsolicited feedback.</a:t>
            </a:r>
            <a:endParaRPr/>
          </a:p>
          <a:p>
            <a:pPr indent="-342900" lvl="0" marL="342900" marR="0" rtl="0" algn="l">
              <a:lnSpc>
                <a:spcPct val="100000"/>
              </a:lnSpc>
              <a:spcBef>
                <a:spcPts val="542"/>
              </a:spcBef>
              <a:spcAft>
                <a:spcPts val="0"/>
              </a:spcAft>
              <a:buClr>
                <a:srgbClr val="000000"/>
              </a:buClr>
              <a:buSzPts val="1400"/>
              <a:buFont typeface="Arial"/>
              <a:buChar char="•"/>
            </a:pPr>
            <a:r>
              <a:rPr b="0" i="0" lang="en-US" sz="1804" u="none" cap="none" strike="noStrike">
                <a:solidFill>
                  <a:schemeClr val="dk1"/>
                </a:solidFill>
                <a:latin typeface="Calibri"/>
                <a:ea typeface="Calibri"/>
                <a:cs typeface="Calibri"/>
                <a:sym typeface="Calibri"/>
              </a:rPr>
              <a:t>Advantages:</a:t>
            </a:r>
            <a:endParaRPr/>
          </a:p>
          <a:p>
            <a:pPr indent="-342900" lvl="1" marL="800100" marR="0" rtl="0" algn="l">
              <a:lnSpc>
                <a:spcPct val="100000"/>
              </a:lnSpc>
              <a:spcBef>
                <a:spcPts val="542"/>
              </a:spcBef>
              <a:spcAft>
                <a:spcPts val="0"/>
              </a:spcAft>
              <a:buClr>
                <a:srgbClr val="000000"/>
              </a:buClr>
              <a:buSzPts val="1400"/>
              <a:buFont typeface="Arial"/>
              <a:buChar char="•"/>
            </a:pPr>
            <a:r>
              <a:rPr b="0" i="0" lang="en-US" sz="1804" u="none" cap="none" strike="noStrike">
                <a:solidFill>
                  <a:schemeClr val="dk1"/>
                </a:solidFill>
                <a:latin typeface="Calibri"/>
                <a:ea typeface="Calibri"/>
                <a:cs typeface="Calibri"/>
                <a:sym typeface="Calibri"/>
              </a:rPr>
              <a:t>Can collect feedback on specific topics – so if we want to know what people think about a disease, about flooding, about the National Society</a:t>
            </a:r>
            <a:endParaRPr/>
          </a:p>
          <a:p>
            <a:pPr indent="-342900" lvl="1" marL="800100" marR="0" rtl="0" algn="l">
              <a:lnSpc>
                <a:spcPct val="100000"/>
              </a:lnSpc>
              <a:spcBef>
                <a:spcPts val="542"/>
              </a:spcBef>
              <a:spcAft>
                <a:spcPts val="0"/>
              </a:spcAft>
              <a:buClr>
                <a:srgbClr val="000000"/>
              </a:buClr>
              <a:buSzPts val="1400"/>
              <a:buFont typeface="Arial"/>
              <a:buChar char="•"/>
            </a:pPr>
            <a:r>
              <a:rPr b="0" i="0" lang="en-US" sz="1804" u="none" cap="none" strike="noStrike">
                <a:solidFill>
                  <a:schemeClr val="dk1"/>
                </a:solidFill>
                <a:latin typeface="Calibri"/>
                <a:ea typeface="Calibri"/>
                <a:cs typeface="Calibri"/>
                <a:sym typeface="Calibri"/>
              </a:rPr>
              <a:t>People might not come forward to share feedback otherwise – some people or some cultures may not feel comfortable sharing feedback unless they are directly asked</a:t>
            </a:r>
            <a:endParaRPr b="0" i="1" sz="1804" u="none" cap="none" strike="noStrike">
              <a:solidFill>
                <a:schemeClr val="dk1"/>
              </a:solidFill>
              <a:latin typeface="Calibri"/>
              <a:ea typeface="Calibri"/>
              <a:cs typeface="Calibri"/>
              <a:sym typeface="Calibri"/>
            </a:endParaRPr>
          </a:p>
          <a:p>
            <a:pPr indent="-342900" lvl="0" marL="342900" marR="0" rtl="0" algn="l">
              <a:lnSpc>
                <a:spcPct val="100000"/>
              </a:lnSpc>
              <a:spcBef>
                <a:spcPts val="542"/>
              </a:spcBef>
              <a:spcAft>
                <a:spcPts val="0"/>
              </a:spcAft>
              <a:buClr>
                <a:srgbClr val="000000"/>
              </a:buClr>
              <a:buSzPts val="1400"/>
              <a:buFont typeface="Arial"/>
              <a:buChar char="•"/>
            </a:pPr>
            <a:r>
              <a:rPr b="0" i="0" lang="en-US" sz="1804" u="none" cap="none" strike="noStrike">
                <a:solidFill>
                  <a:schemeClr val="dk1"/>
                </a:solidFill>
                <a:latin typeface="Calibri"/>
                <a:ea typeface="Calibri"/>
                <a:cs typeface="Calibri"/>
                <a:sym typeface="Calibri"/>
              </a:rPr>
              <a:t>Disadvantages:</a:t>
            </a:r>
            <a:endParaRPr/>
          </a:p>
          <a:p>
            <a:pPr indent="-342900" lvl="1" marL="800100" marR="0" rtl="0" algn="l">
              <a:lnSpc>
                <a:spcPct val="100000"/>
              </a:lnSpc>
              <a:spcBef>
                <a:spcPts val="542"/>
              </a:spcBef>
              <a:spcAft>
                <a:spcPts val="0"/>
              </a:spcAft>
              <a:buClr>
                <a:srgbClr val="000000"/>
              </a:buClr>
              <a:buSzPts val="1400"/>
              <a:buFont typeface="Arial"/>
              <a:buChar char="•"/>
            </a:pPr>
            <a:r>
              <a:rPr b="0" i="0" lang="en-US" sz="1804" u="none" cap="none" strike="noStrike">
                <a:solidFill>
                  <a:schemeClr val="dk1"/>
                </a:solidFill>
                <a:latin typeface="Calibri"/>
                <a:ea typeface="Calibri"/>
                <a:cs typeface="Calibri"/>
                <a:sym typeface="Calibri"/>
              </a:rPr>
              <a:t>By asking specific questions, you might miss feedback on other topics - so if we only ask about COVID-19 and people want to share their experiences of receiving cash transfers</a:t>
            </a:r>
            <a:endParaRPr/>
          </a:p>
          <a:p>
            <a:pPr indent="-342900" lvl="1" marL="800100" marR="0" rtl="0" algn="l">
              <a:lnSpc>
                <a:spcPct val="100000"/>
              </a:lnSpc>
              <a:spcBef>
                <a:spcPts val="542"/>
              </a:spcBef>
              <a:spcAft>
                <a:spcPts val="0"/>
              </a:spcAft>
              <a:buClr>
                <a:srgbClr val="000000"/>
              </a:buClr>
              <a:buSzPts val="1400"/>
              <a:buFont typeface="Arial"/>
              <a:buChar char="•"/>
            </a:pPr>
            <a:r>
              <a:rPr b="0" i="0" lang="en-US" sz="1804" u="none" cap="none" strike="noStrike">
                <a:solidFill>
                  <a:schemeClr val="dk1"/>
                </a:solidFill>
                <a:latin typeface="Calibri"/>
                <a:ea typeface="Calibri"/>
                <a:cs typeface="Calibri"/>
                <a:sym typeface="Calibri"/>
              </a:rPr>
              <a:t>People might not be able to report issues when they need to - for example if they witness corruption or have an urgent question about their rights and how to access support, they have to wait for us to come and ask them, they cannot reach out to us at the time</a:t>
            </a:r>
            <a:endParaRPr/>
          </a:p>
          <a:p>
            <a:pPr indent="-342900" lvl="0" marL="342900" marR="0" rtl="0" algn="l">
              <a:lnSpc>
                <a:spcPct val="100000"/>
              </a:lnSpc>
              <a:spcBef>
                <a:spcPts val="542"/>
              </a:spcBef>
              <a:spcAft>
                <a:spcPts val="0"/>
              </a:spcAft>
              <a:buClr>
                <a:srgbClr val="000000"/>
              </a:buClr>
              <a:buSzPts val="1400"/>
              <a:buFont typeface="Arial"/>
              <a:buChar char="•"/>
            </a:pPr>
            <a:r>
              <a:rPr b="0" i="0" lang="en-US" sz="1804" u="none" cap="none" strike="noStrike">
                <a:solidFill>
                  <a:schemeClr val="dk1"/>
                </a:solidFill>
                <a:latin typeface="Calibri"/>
                <a:ea typeface="Calibri"/>
                <a:cs typeface="Calibri"/>
                <a:sym typeface="Calibri"/>
              </a:rPr>
              <a:t>Purposes best suited for:</a:t>
            </a:r>
            <a:endParaRPr/>
          </a:p>
          <a:p>
            <a:pPr indent="-342900" lvl="1" marL="800100" marR="0" rtl="0" algn="l">
              <a:lnSpc>
                <a:spcPct val="100000"/>
              </a:lnSpc>
              <a:spcBef>
                <a:spcPts val="542"/>
              </a:spcBef>
              <a:spcAft>
                <a:spcPts val="0"/>
              </a:spcAft>
              <a:buClr>
                <a:srgbClr val="000000"/>
              </a:buClr>
              <a:buSzPts val="1400"/>
              <a:buFont typeface="Arial"/>
              <a:buChar char="•"/>
            </a:pPr>
            <a:r>
              <a:rPr b="0" i="0" lang="en-US" sz="1804" u="none" cap="none" strike="noStrike">
                <a:solidFill>
                  <a:schemeClr val="dk1"/>
                </a:solidFill>
                <a:latin typeface="Calibri"/>
                <a:ea typeface="Calibri"/>
                <a:cs typeface="Calibri"/>
                <a:sym typeface="Calibri"/>
              </a:rPr>
              <a:t>Understanding the community – understanding beliefs, perceptions, values – for example tracking what people think about Ebola</a:t>
            </a:r>
            <a:endParaRPr/>
          </a:p>
          <a:p>
            <a:pPr indent="-342900" lvl="1" marL="800100" marR="0" rtl="0" algn="l">
              <a:lnSpc>
                <a:spcPct val="100000"/>
              </a:lnSpc>
              <a:spcBef>
                <a:spcPts val="542"/>
              </a:spcBef>
              <a:spcAft>
                <a:spcPts val="0"/>
              </a:spcAft>
              <a:buClr>
                <a:srgbClr val="000000"/>
              </a:buClr>
              <a:buSzPts val="1400"/>
              <a:buFont typeface="Arial"/>
              <a:buChar char="•"/>
            </a:pPr>
            <a:r>
              <a:rPr b="0" i="0" lang="en-US" sz="1804" u="none" cap="none" strike="noStrike">
                <a:solidFill>
                  <a:schemeClr val="dk1"/>
                </a:solidFill>
                <a:latin typeface="Calibri"/>
                <a:ea typeface="Calibri"/>
                <a:cs typeface="Calibri"/>
                <a:sym typeface="Calibri"/>
              </a:rPr>
              <a:t>Monitoring key metrics – such as satisfaction with our services</a:t>
            </a:r>
            <a:endParaRPr/>
          </a:p>
          <a:p>
            <a:pPr indent="-342900" lvl="1" marL="800100" marR="0" rtl="0" algn="l">
              <a:lnSpc>
                <a:spcPct val="100000"/>
              </a:lnSpc>
              <a:spcBef>
                <a:spcPts val="542"/>
              </a:spcBef>
              <a:spcAft>
                <a:spcPts val="0"/>
              </a:spcAft>
              <a:buClr>
                <a:srgbClr val="000000"/>
              </a:buClr>
              <a:buSzPts val="1400"/>
              <a:buFont typeface="Arial"/>
              <a:buChar char="•"/>
            </a:pPr>
            <a:r>
              <a:rPr b="0" i="0" lang="en-US" sz="1804" u="none" cap="none" strike="noStrike">
                <a:solidFill>
                  <a:schemeClr val="dk1"/>
                </a:solidFill>
                <a:latin typeface="Calibri"/>
                <a:ea typeface="Calibri"/>
                <a:cs typeface="Calibri"/>
                <a:sym typeface="Calibri"/>
              </a:rPr>
              <a:t>When it’s not possible to have a permanent formal system like a hotline or suggestion box – making sure we regularly visit communities to ask for feedback means we are still listening to them</a:t>
            </a:r>
            <a:endParaRPr/>
          </a:p>
          <a:p>
            <a:pPr indent="0" lvl="0" marL="0" rtl="0" algn="l">
              <a:spcBef>
                <a:spcPts val="542"/>
              </a:spcBef>
              <a:spcAft>
                <a:spcPts val="0"/>
              </a:spcAft>
              <a:buClr>
                <a:schemeClr val="dk1"/>
              </a:buClr>
              <a:buSzPts val="1200"/>
              <a:buFont typeface="Calibri"/>
              <a:buNone/>
            </a:pPr>
            <a:r>
              <a:t/>
            </a:r>
            <a:endParaRPr/>
          </a:p>
          <a:p>
            <a:pPr indent="0" lvl="0" marL="0" rtl="0" algn="l">
              <a:spcBef>
                <a:spcPts val="0"/>
              </a:spcBef>
              <a:spcAft>
                <a:spcPts val="0"/>
              </a:spcAft>
              <a:buClr>
                <a:schemeClr val="dk1"/>
              </a:buClr>
              <a:buSzPts val="1200"/>
              <a:buFont typeface="Calibri"/>
              <a:buNone/>
            </a:pPr>
            <a:r>
              <a:t/>
            </a:r>
            <a:endParaRPr/>
          </a:p>
        </p:txBody>
      </p:sp>
      <p:sp>
        <p:nvSpPr>
          <p:cNvPr id="285" name="Google Shape;285;p11: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1" name="Shape 291"/>
        <p:cNvGrpSpPr/>
        <p:nvPr/>
      </p:nvGrpSpPr>
      <p:grpSpPr>
        <a:xfrm>
          <a:off x="0" y="0"/>
          <a:ext cx="0" cy="0"/>
          <a:chOff x="0" y="0"/>
          <a:chExt cx="0" cy="0"/>
        </a:xfrm>
      </p:grpSpPr>
      <p:sp>
        <p:nvSpPr>
          <p:cNvPr id="292" name="Google Shape;292;p1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93" name="Google Shape;293;p12: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Clr>
                <a:schemeClr val="dk1"/>
              </a:buClr>
              <a:buSzPts val="1200"/>
              <a:buFont typeface="Calibri"/>
              <a:buNone/>
            </a:pPr>
            <a:r>
              <a:t/>
            </a:r>
            <a:endParaRPr/>
          </a:p>
        </p:txBody>
      </p:sp>
      <p:sp>
        <p:nvSpPr>
          <p:cNvPr id="294" name="Google Shape;294;p12: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Clr>
                <a:schemeClr val="dk1"/>
              </a:buClr>
              <a:buSzPts val="1200"/>
              <a:buFont typeface="Calibri"/>
              <a:buNone/>
            </a:pPr>
            <a:fld id="{00000000-1234-1234-1234-123412341234}" type="slidenum">
              <a:rPr lang="en-US"/>
              <a:t>‹#›</a:t>
            </a:fld>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7" name="Shape 297"/>
        <p:cNvGrpSpPr/>
        <p:nvPr/>
      </p:nvGrpSpPr>
      <p:grpSpPr>
        <a:xfrm>
          <a:off x="0" y="0"/>
          <a:ext cx="0" cy="0"/>
          <a:chOff x="0" y="0"/>
          <a:chExt cx="0" cy="0"/>
        </a:xfrm>
      </p:grpSpPr>
      <p:sp>
        <p:nvSpPr>
          <p:cNvPr id="298" name="Google Shape;298;p1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99" name="Google Shape;299;p13: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Clr>
                <a:schemeClr val="dk1"/>
              </a:buClr>
              <a:buSzPts val="1800"/>
              <a:buFont typeface="Calibri"/>
              <a:buNone/>
            </a:pPr>
            <a:r>
              <a:rPr lang="en-US"/>
              <a:t>FACILITATOR NOTES</a:t>
            </a:r>
            <a:endParaRPr/>
          </a:p>
          <a:p>
            <a:pPr indent="0" lvl="0" marL="0" rtl="0" algn="l">
              <a:spcBef>
                <a:spcPts val="542"/>
              </a:spcBef>
              <a:spcAft>
                <a:spcPts val="0"/>
              </a:spcAft>
              <a:buClr>
                <a:schemeClr val="dk1"/>
              </a:buClr>
              <a:buSzPts val="1805"/>
              <a:buFont typeface="Calibri"/>
              <a:buNone/>
            </a:pPr>
            <a:r>
              <a:t/>
            </a:r>
            <a:endParaRPr/>
          </a:p>
          <a:p>
            <a:pPr indent="-342900" lvl="0" marL="342900" marR="0" rtl="0" algn="l">
              <a:lnSpc>
                <a:spcPct val="100000"/>
              </a:lnSpc>
              <a:spcBef>
                <a:spcPts val="0"/>
              </a:spcBef>
              <a:spcAft>
                <a:spcPts val="0"/>
              </a:spcAft>
              <a:buClr>
                <a:schemeClr val="dk1"/>
              </a:buClr>
              <a:buSzPts val="2000"/>
              <a:buFont typeface="Noto Sans Symbols"/>
              <a:buChar char="∙"/>
            </a:pPr>
            <a:r>
              <a:rPr b="1" lang="en-US" sz="1200">
                <a:latin typeface="Open Sans"/>
                <a:ea typeface="Open Sans"/>
                <a:cs typeface="Open Sans"/>
                <a:sym typeface="Open Sans"/>
              </a:rPr>
              <a:t>Explain who you are and which organisation you work for - </a:t>
            </a:r>
            <a:r>
              <a:rPr b="0" i="0" lang="en-US" sz="1200" u="none" strike="noStrike">
                <a:solidFill>
                  <a:srgbClr val="000000"/>
                </a:solidFill>
                <a:latin typeface="Calibri"/>
                <a:ea typeface="Calibri"/>
                <a:cs typeface="Calibri"/>
                <a:sym typeface="Calibri"/>
              </a:rPr>
              <a:t>It is important to make sure that community members understand who you are</a:t>
            </a:r>
            <a:endParaRPr b="1" sz="1200">
              <a:latin typeface="Calibri"/>
              <a:ea typeface="Calibri"/>
              <a:cs typeface="Calibri"/>
              <a:sym typeface="Calibri"/>
            </a:endParaRPr>
          </a:p>
          <a:p>
            <a:pPr indent="0" lvl="0" marL="0" marR="0" rtl="0" algn="l">
              <a:spcBef>
                <a:spcPts val="0"/>
              </a:spcBef>
              <a:spcAft>
                <a:spcPts val="0"/>
              </a:spcAft>
              <a:buClr>
                <a:schemeClr val="dk1"/>
              </a:buClr>
              <a:buSzPts val="2000"/>
              <a:buFont typeface="Noto Sans Symbols"/>
              <a:buNone/>
            </a:pPr>
            <a:r>
              <a:t/>
            </a:r>
            <a:endParaRPr sz="1200">
              <a:latin typeface="Open Sans"/>
              <a:ea typeface="Open Sans"/>
              <a:cs typeface="Open Sans"/>
              <a:sym typeface="Open Sans"/>
            </a:endParaRPr>
          </a:p>
          <a:p>
            <a:pPr indent="-342900" lvl="0" marL="342900" marR="0" rtl="0" algn="l">
              <a:lnSpc>
                <a:spcPct val="100000"/>
              </a:lnSpc>
              <a:spcBef>
                <a:spcPts val="1800"/>
              </a:spcBef>
              <a:spcAft>
                <a:spcPts val="0"/>
              </a:spcAft>
              <a:buClr>
                <a:schemeClr val="dk1"/>
              </a:buClr>
              <a:buSzPts val="2000"/>
              <a:buFont typeface="Noto Sans Symbols"/>
              <a:buChar char="∙"/>
            </a:pPr>
            <a:r>
              <a:rPr b="1" lang="en-US" sz="1200">
                <a:latin typeface="Open Sans"/>
                <a:ea typeface="Open Sans"/>
                <a:cs typeface="Open Sans"/>
                <a:sym typeface="Open Sans"/>
              </a:rPr>
              <a:t>How you would like to listen - </a:t>
            </a:r>
            <a:r>
              <a:rPr lang="en-US" sz="1100">
                <a:latin typeface="Open Sans"/>
                <a:ea typeface="Open Sans"/>
                <a:cs typeface="Open Sans"/>
                <a:sym typeface="Open Sans"/>
              </a:rPr>
              <a:t>clarify whether they want to talk to you and how they want to be listened.</a:t>
            </a:r>
            <a:endParaRPr/>
          </a:p>
          <a:p>
            <a:pPr indent="-215900" lvl="0" marL="342900" marR="0" rtl="0" algn="l">
              <a:spcBef>
                <a:spcPts val="1800"/>
              </a:spcBef>
              <a:spcAft>
                <a:spcPts val="0"/>
              </a:spcAft>
              <a:buClr>
                <a:schemeClr val="dk1"/>
              </a:buClr>
              <a:buSzPts val="2000"/>
              <a:buFont typeface="Noto Sans Symbols"/>
              <a:buNone/>
            </a:pPr>
            <a:r>
              <a:t/>
            </a:r>
            <a:endParaRPr sz="1200">
              <a:latin typeface="Open Sans"/>
              <a:ea typeface="Open Sans"/>
              <a:cs typeface="Open Sans"/>
              <a:sym typeface="Open Sans"/>
            </a:endParaRPr>
          </a:p>
          <a:p>
            <a:pPr indent="-342900" lvl="0" marL="342900" marR="0" rtl="0" algn="l">
              <a:lnSpc>
                <a:spcPct val="100000"/>
              </a:lnSpc>
              <a:spcBef>
                <a:spcPts val="1800"/>
              </a:spcBef>
              <a:spcAft>
                <a:spcPts val="0"/>
              </a:spcAft>
              <a:buClr>
                <a:schemeClr val="dk1"/>
              </a:buClr>
              <a:buSzPts val="2000"/>
              <a:buFont typeface="Noto Sans Symbols"/>
              <a:buChar char="∙"/>
            </a:pPr>
            <a:r>
              <a:rPr b="1" lang="en-US" sz="1200">
                <a:latin typeface="Open Sans"/>
                <a:ea typeface="Open Sans"/>
                <a:cs typeface="Open Sans"/>
                <a:sym typeface="Open Sans"/>
              </a:rPr>
              <a:t>Start the conversation with appropriate small talk and inquiries – </a:t>
            </a:r>
            <a:r>
              <a:rPr b="0" i="0" lang="en-US" sz="1200" u="none" strike="noStrike">
                <a:solidFill>
                  <a:srgbClr val="000000"/>
                </a:solidFill>
                <a:latin typeface="Calibri"/>
                <a:ea typeface="Calibri"/>
                <a:cs typeface="Calibri"/>
                <a:sym typeface="Calibri"/>
              </a:rPr>
              <a:t>Establishing good rapport is important to getting conversations off on the right foot. Some actions can help to build rapport even with complete strangers—for instance beginning a conversation with  appropriate small talk and inquiries, being culturally appropriate, and minimizing power or status differences. For example, in many Asian countries, people do not wear shoes in their homes. When listeners are invited into the home, it is likely they will be told to not take their shoes off. Taking them off anyway communicates respect. Having a cup of tea/coffee when offered shows you appreciate hospitality and value the time of the people you want to engage in conversation. Build time into your schedule to ensure that you have time to do what is culturally appropriate to build rapport when engaging new people or communities.</a:t>
            </a:r>
            <a:endParaRPr b="1" sz="1200">
              <a:latin typeface="Open Sans"/>
              <a:ea typeface="Open Sans"/>
              <a:cs typeface="Open Sans"/>
              <a:sym typeface="Open Sans"/>
            </a:endParaRPr>
          </a:p>
          <a:p>
            <a:pPr indent="-215900" lvl="0" marL="342900" marR="0" rtl="0" algn="l">
              <a:lnSpc>
                <a:spcPct val="100000"/>
              </a:lnSpc>
              <a:spcBef>
                <a:spcPts val="1800"/>
              </a:spcBef>
              <a:spcAft>
                <a:spcPts val="0"/>
              </a:spcAft>
              <a:buClr>
                <a:schemeClr val="dk1"/>
              </a:buClr>
              <a:buSzPts val="2000"/>
              <a:buFont typeface="Noto Sans Symbols"/>
              <a:buNone/>
            </a:pPr>
            <a:r>
              <a:t/>
            </a:r>
            <a:endParaRPr b="0" sz="1200">
              <a:latin typeface="Calibri"/>
              <a:ea typeface="Calibri"/>
              <a:cs typeface="Calibri"/>
              <a:sym typeface="Calibri"/>
            </a:endParaRPr>
          </a:p>
          <a:p>
            <a:pPr indent="-342900" lvl="0" marL="342900" marR="0" rtl="0" algn="l">
              <a:lnSpc>
                <a:spcPct val="100000"/>
              </a:lnSpc>
              <a:spcBef>
                <a:spcPts val="1800"/>
              </a:spcBef>
              <a:spcAft>
                <a:spcPts val="0"/>
              </a:spcAft>
              <a:buClr>
                <a:schemeClr val="dk1"/>
              </a:buClr>
              <a:buSzPts val="2000"/>
              <a:buFont typeface="Noto Sans Symbols"/>
              <a:buChar char="∙"/>
            </a:pPr>
            <a:r>
              <a:rPr b="1" lang="en-US" sz="1200">
                <a:latin typeface="Open Sans"/>
                <a:ea typeface="Open Sans"/>
                <a:cs typeface="Open Sans"/>
                <a:sym typeface="Open Sans"/>
              </a:rPr>
              <a:t>What they can expect form the conversation - </a:t>
            </a:r>
            <a:r>
              <a:rPr b="0" i="0" lang="en-US" sz="1200" u="none" strike="noStrike">
                <a:solidFill>
                  <a:srgbClr val="000000"/>
                </a:solidFill>
                <a:latin typeface="Calibri"/>
                <a:ea typeface="Calibri"/>
                <a:cs typeface="Calibri"/>
                <a:sym typeface="Calibri"/>
              </a:rPr>
              <a:t>Clarify up front what they can expect after sharing their stories, perspectives, and ideas. You should clarify that what you hear will not be attributed to the person sharing the information if they don’t want to and establish a safe environment in which people can openly share their views. Only document any information upon receipt of information consent, meaning that they are clear about the process and who the information might be shared with and consent to continuing with the conversation</a:t>
            </a:r>
            <a:endParaRPr sz="1200"/>
          </a:p>
          <a:p>
            <a:pPr indent="0" lvl="0" marL="0" marR="0" rtl="0" algn="l">
              <a:lnSpc>
                <a:spcPct val="100000"/>
              </a:lnSpc>
              <a:spcBef>
                <a:spcPts val="542"/>
              </a:spcBef>
              <a:spcAft>
                <a:spcPts val="0"/>
              </a:spcAft>
              <a:buClr>
                <a:srgbClr val="000000"/>
              </a:buClr>
              <a:buSzPts val="1800"/>
              <a:buFont typeface="Calibri"/>
              <a:buNone/>
            </a:pPr>
            <a:r>
              <a:t/>
            </a:r>
            <a:endParaRPr sz="1200">
              <a:latin typeface="Open Sans"/>
              <a:ea typeface="Open Sans"/>
              <a:cs typeface="Open Sans"/>
              <a:sym typeface="Open Sans"/>
            </a:endParaRPr>
          </a:p>
          <a:p>
            <a:pPr indent="-342900" lvl="0" marL="342900" marR="0" rtl="0" algn="l">
              <a:lnSpc>
                <a:spcPct val="100000"/>
              </a:lnSpc>
              <a:spcBef>
                <a:spcPts val="1800"/>
              </a:spcBef>
              <a:spcAft>
                <a:spcPts val="0"/>
              </a:spcAft>
              <a:buClr>
                <a:schemeClr val="dk1"/>
              </a:buClr>
              <a:buSzPts val="2000"/>
              <a:buFont typeface="Noto Sans Symbols"/>
              <a:buChar char="∙"/>
            </a:pPr>
            <a:r>
              <a:rPr b="1" lang="en-US" sz="1200">
                <a:latin typeface="Open Sans"/>
                <a:ea typeface="Open Sans"/>
                <a:cs typeface="Open Sans"/>
                <a:sym typeface="Open Sans"/>
              </a:rPr>
              <a:t>Clarify if and how you will be taking notes - </a:t>
            </a:r>
            <a:r>
              <a:rPr b="0" i="0" lang="en-US" sz="1200" u="none" strike="noStrike">
                <a:solidFill>
                  <a:srgbClr val="000000"/>
                </a:solidFill>
                <a:latin typeface="Calibri"/>
                <a:ea typeface="Calibri"/>
                <a:cs typeface="Calibri"/>
                <a:sym typeface="Calibri"/>
              </a:rPr>
              <a:t>Make sure to manage expectations and be clear that you might not be able to fix any issues shared, but that you are going to share the feedback with those best placed to act on it. If people would rather not talk to you, it is important to respect that and end the conversation. </a:t>
            </a:r>
            <a:endParaRPr sz="1200"/>
          </a:p>
          <a:p>
            <a:pPr indent="0" lvl="0" marL="0" rtl="0" algn="l">
              <a:spcBef>
                <a:spcPts val="0"/>
              </a:spcBef>
              <a:spcAft>
                <a:spcPts val="0"/>
              </a:spcAft>
              <a:buClr>
                <a:schemeClr val="dk1"/>
              </a:buClr>
              <a:buSzPts val="1200"/>
              <a:buFont typeface="Calibri"/>
              <a:buNone/>
            </a:pPr>
            <a:r>
              <a:t/>
            </a:r>
            <a:endParaRPr/>
          </a:p>
        </p:txBody>
      </p:sp>
      <p:sp>
        <p:nvSpPr>
          <p:cNvPr id="300" name="Google Shape;300;p13: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6" name="Shape 306"/>
        <p:cNvGrpSpPr/>
        <p:nvPr/>
      </p:nvGrpSpPr>
      <p:grpSpPr>
        <a:xfrm>
          <a:off x="0" y="0"/>
          <a:ext cx="0" cy="0"/>
          <a:chOff x="0" y="0"/>
          <a:chExt cx="0" cy="0"/>
        </a:xfrm>
      </p:grpSpPr>
      <p:sp>
        <p:nvSpPr>
          <p:cNvPr id="307" name="Google Shape;307;p1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08" name="Google Shape;308;p14: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Clr>
                <a:schemeClr val="dk1"/>
              </a:buClr>
              <a:buSzPts val="1800"/>
              <a:buFont typeface="Calibri"/>
              <a:buNone/>
            </a:pPr>
            <a:r>
              <a:rPr lang="en-US"/>
              <a:t>FACILITATOR NOTES</a:t>
            </a:r>
            <a:endParaRPr/>
          </a:p>
          <a:p>
            <a:pPr indent="0" lvl="0" marL="0" rtl="0" algn="l">
              <a:spcBef>
                <a:spcPts val="542"/>
              </a:spcBef>
              <a:spcAft>
                <a:spcPts val="0"/>
              </a:spcAft>
              <a:buClr>
                <a:schemeClr val="dk1"/>
              </a:buClr>
              <a:buSzPts val="1805"/>
              <a:buFont typeface="Calibri"/>
              <a:buNone/>
            </a:pPr>
            <a:r>
              <a:t/>
            </a:r>
            <a:endParaRPr/>
          </a:p>
          <a:p>
            <a:pPr indent="0" lvl="0" marL="0" marR="0" rtl="0" algn="l">
              <a:lnSpc>
                <a:spcPct val="100000"/>
              </a:lnSpc>
              <a:spcBef>
                <a:spcPts val="542"/>
              </a:spcBef>
              <a:spcAft>
                <a:spcPts val="0"/>
              </a:spcAft>
              <a:buClr>
                <a:schemeClr val="dk1"/>
              </a:buClr>
              <a:buSzPts val="1800"/>
              <a:buFont typeface="Calibri"/>
              <a:buNone/>
            </a:pPr>
            <a:r>
              <a:rPr b="1" lang="en-US" sz="1200">
                <a:latin typeface="Calibri"/>
                <a:ea typeface="Calibri"/>
                <a:cs typeface="Calibri"/>
                <a:sym typeface="Calibri"/>
              </a:rPr>
              <a:t>Before documenting and sharing feedback, </a:t>
            </a:r>
            <a:r>
              <a:rPr lang="en-US" sz="1200">
                <a:latin typeface="Calibri"/>
                <a:ea typeface="Calibri"/>
                <a:cs typeface="Calibri"/>
                <a:sym typeface="Calibri"/>
              </a:rPr>
              <a:t>you need to make sure the person who shares feedback is clear about the process and who the information might be shared with. This is called </a:t>
            </a:r>
            <a:r>
              <a:rPr b="1" lang="en-US" sz="1200">
                <a:latin typeface="Calibri"/>
                <a:ea typeface="Calibri"/>
                <a:cs typeface="Calibri"/>
                <a:sym typeface="Calibri"/>
              </a:rPr>
              <a:t>informed consent</a:t>
            </a:r>
            <a:r>
              <a:rPr lang="en-US" sz="1200">
                <a:latin typeface="Calibri"/>
                <a:ea typeface="Calibri"/>
                <a:cs typeface="Calibri"/>
                <a:sym typeface="Calibri"/>
              </a:rPr>
              <a:t>. This should not be a heavy procedure that makes the person uncomfortable, but a short and clear explanation of what the data will be used for and that the individual can choose not to talk to you or to give feedback completely anonymously. Recording without explaining what you are doing can raise suspicion and prevent the community member from feeling at ease and trusting you. It can also lead to misunderstandings, such as confusion about what you are doing (mistaking feedback collection for an adjustment of distribution lists).</a:t>
            </a:r>
            <a:endParaRPr/>
          </a:p>
          <a:p>
            <a:pPr indent="0" lvl="0" marL="0" rtl="0" algn="l">
              <a:spcBef>
                <a:spcPts val="0"/>
              </a:spcBef>
              <a:spcAft>
                <a:spcPts val="0"/>
              </a:spcAft>
              <a:buClr>
                <a:schemeClr val="dk1"/>
              </a:buClr>
              <a:buSzPts val="1200"/>
              <a:buFont typeface="Calibri"/>
              <a:buNone/>
            </a:pPr>
            <a:r>
              <a:t/>
            </a:r>
            <a:endParaRPr/>
          </a:p>
        </p:txBody>
      </p:sp>
      <p:sp>
        <p:nvSpPr>
          <p:cNvPr id="309" name="Google Shape;309;p14: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7" name="Shape 317"/>
        <p:cNvGrpSpPr/>
        <p:nvPr/>
      </p:nvGrpSpPr>
      <p:grpSpPr>
        <a:xfrm>
          <a:off x="0" y="0"/>
          <a:ext cx="0" cy="0"/>
          <a:chOff x="0" y="0"/>
          <a:chExt cx="0" cy="0"/>
        </a:xfrm>
      </p:grpSpPr>
      <p:sp>
        <p:nvSpPr>
          <p:cNvPr id="318" name="Google Shape;318;p1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19" name="Google Shape;319;p15: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Clr>
                <a:schemeClr val="dk1"/>
              </a:buClr>
              <a:buSzPts val="1800"/>
              <a:buFont typeface="Calibri"/>
              <a:buNone/>
            </a:pPr>
            <a:r>
              <a:rPr lang="en-US"/>
              <a:t>FACILITATOR NOTES</a:t>
            </a:r>
            <a:endParaRPr/>
          </a:p>
          <a:p>
            <a:pPr indent="0" lvl="0" marL="0" marR="0" rtl="0" algn="l">
              <a:lnSpc>
                <a:spcPct val="100000"/>
              </a:lnSpc>
              <a:spcBef>
                <a:spcPts val="542"/>
              </a:spcBef>
              <a:spcAft>
                <a:spcPts val="0"/>
              </a:spcAft>
              <a:buClr>
                <a:schemeClr val="dk1"/>
              </a:buClr>
              <a:buSzPts val="1800"/>
              <a:buFont typeface="Calibri"/>
              <a:buNone/>
            </a:pPr>
            <a:r>
              <a:t/>
            </a:r>
            <a:endParaRPr sz="1200">
              <a:latin typeface="Calibri"/>
              <a:ea typeface="Calibri"/>
              <a:cs typeface="Calibri"/>
              <a:sym typeface="Calibri"/>
            </a:endParaRPr>
          </a:p>
          <a:p>
            <a:pPr indent="0" lvl="0" marL="0" marR="0" rtl="0" algn="l">
              <a:lnSpc>
                <a:spcPct val="100000"/>
              </a:lnSpc>
              <a:spcBef>
                <a:spcPts val="542"/>
              </a:spcBef>
              <a:spcAft>
                <a:spcPts val="0"/>
              </a:spcAft>
              <a:buClr>
                <a:schemeClr val="dk1"/>
              </a:buClr>
              <a:buSzPts val="1800"/>
              <a:buFont typeface="Calibri"/>
              <a:buNone/>
            </a:pPr>
            <a:r>
              <a:rPr lang="en-US" sz="1200">
                <a:latin typeface="Calibri"/>
                <a:ea typeface="Calibri"/>
                <a:cs typeface="Calibri"/>
                <a:sym typeface="Calibri"/>
              </a:rPr>
              <a:t>Feedback received through any kind of channel needs to be acknowledged. This includes thanking the feedback provider, telling them what you will do with the feedback, how long they should expect to receive a response, and through what channels they should expect to receive a response. </a:t>
            </a:r>
            <a:endParaRPr/>
          </a:p>
          <a:p>
            <a:pPr indent="0" lvl="0" marL="0" rtl="0" algn="l">
              <a:spcBef>
                <a:spcPts val="0"/>
              </a:spcBef>
              <a:spcAft>
                <a:spcPts val="0"/>
              </a:spcAft>
              <a:buClr>
                <a:schemeClr val="dk1"/>
              </a:buClr>
              <a:buSzPts val="1200"/>
              <a:buFont typeface="Calibri"/>
              <a:buNone/>
            </a:pPr>
            <a:r>
              <a:t/>
            </a:r>
            <a:endParaRPr/>
          </a:p>
        </p:txBody>
      </p:sp>
      <p:sp>
        <p:nvSpPr>
          <p:cNvPr id="320" name="Google Shape;320;p15: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7" name="Shape 327"/>
        <p:cNvGrpSpPr/>
        <p:nvPr/>
      </p:nvGrpSpPr>
      <p:grpSpPr>
        <a:xfrm>
          <a:off x="0" y="0"/>
          <a:ext cx="0" cy="0"/>
          <a:chOff x="0" y="0"/>
          <a:chExt cx="0" cy="0"/>
        </a:xfrm>
      </p:grpSpPr>
      <p:sp>
        <p:nvSpPr>
          <p:cNvPr id="328" name="Google Shape;328;p1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29" name="Google Shape;329;p16: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Clr>
                <a:schemeClr val="dk1"/>
              </a:buClr>
              <a:buSzPts val="1800"/>
              <a:buFont typeface="Calibri"/>
              <a:buNone/>
            </a:pPr>
            <a:r>
              <a:rPr lang="en-US"/>
              <a:t>FACILITATOR NOTES</a:t>
            </a:r>
            <a:endParaRPr/>
          </a:p>
          <a:p>
            <a:pPr indent="0" lvl="0" marL="0" rtl="0" algn="l">
              <a:spcBef>
                <a:spcPts val="542"/>
              </a:spcBef>
              <a:spcAft>
                <a:spcPts val="0"/>
              </a:spcAft>
              <a:buClr>
                <a:schemeClr val="dk1"/>
              </a:buClr>
              <a:buSzPts val="1800"/>
              <a:buFont typeface="Calibri"/>
              <a:buNone/>
            </a:pPr>
            <a:r>
              <a:t/>
            </a:r>
            <a:endParaRPr/>
          </a:p>
          <a:p>
            <a:pPr indent="0" lvl="0" marL="0" marR="0" rtl="0" algn="l">
              <a:lnSpc>
                <a:spcPct val="100000"/>
              </a:lnSpc>
              <a:spcBef>
                <a:spcPts val="542"/>
              </a:spcBef>
              <a:spcAft>
                <a:spcPts val="0"/>
              </a:spcAft>
              <a:buClr>
                <a:schemeClr val="dk1"/>
              </a:buClr>
              <a:buSzPts val="2000"/>
              <a:buFont typeface="Open Sans"/>
              <a:buNone/>
            </a:pPr>
            <a:r>
              <a:rPr b="1" lang="en-US" sz="1400">
                <a:latin typeface="Open Sans"/>
                <a:ea typeface="Open Sans"/>
                <a:cs typeface="Open Sans"/>
                <a:sym typeface="Open Sans"/>
              </a:rPr>
              <a:t>Record the feedback as it was shared</a:t>
            </a:r>
            <a:endParaRPr/>
          </a:p>
          <a:p>
            <a:pPr indent="0" lvl="0" marL="0" marR="0" rtl="0" algn="l">
              <a:lnSpc>
                <a:spcPct val="100000"/>
              </a:lnSpc>
              <a:spcBef>
                <a:spcPts val="542"/>
              </a:spcBef>
              <a:spcAft>
                <a:spcPts val="0"/>
              </a:spcAft>
              <a:buClr>
                <a:srgbClr val="000000"/>
              </a:buClr>
              <a:buSzPts val="1800"/>
              <a:buFont typeface="Calibri"/>
              <a:buNone/>
            </a:pPr>
            <a:r>
              <a:rPr lang="en-US" sz="1200">
                <a:solidFill>
                  <a:srgbClr val="000000"/>
                </a:solidFill>
                <a:latin typeface="Calibri"/>
                <a:ea typeface="Calibri"/>
                <a:cs typeface="Calibri"/>
                <a:sym typeface="Calibri"/>
              </a:rPr>
              <a:t>When writing down the feedback, it is essential to use the same words and formulations of the person sharing it. As much as possible, you want to write down the comments precisely as it was shared with you and in the language it was shared in. If you summarize and paraphrase the feedback, you run the risk of interpreting what the person wanted to say and might change the meaning of the feedback that way.</a:t>
            </a:r>
            <a:endParaRPr/>
          </a:p>
          <a:p>
            <a:pPr indent="0" lvl="0" marL="0" marR="0" rtl="0" algn="l">
              <a:lnSpc>
                <a:spcPct val="100000"/>
              </a:lnSpc>
              <a:spcBef>
                <a:spcPts val="542"/>
              </a:spcBef>
              <a:spcAft>
                <a:spcPts val="0"/>
              </a:spcAft>
              <a:buClr>
                <a:schemeClr val="dk1"/>
              </a:buClr>
              <a:buSzPts val="1800"/>
              <a:buFont typeface="Calibri"/>
              <a:buNone/>
            </a:pPr>
            <a:r>
              <a:t/>
            </a:r>
            <a:endParaRPr sz="1200">
              <a:solidFill>
                <a:srgbClr val="000000"/>
              </a:solidFill>
              <a:latin typeface="Calibri"/>
              <a:ea typeface="Calibri"/>
              <a:cs typeface="Calibri"/>
              <a:sym typeface="Calibri"/>
            </a:endParaRPr>
          </a:p>
          <a:p>
            <a:pPr indent="0" lvl="0" marL="0" marR="0" rtl="0" algn="l">
              <a:lnSpc>
                <a:spcPct val="100000"/>
              </a:lnSpc>
              <a:spcBef>
                <a:spcPts val="542"/>
              </a:spcBef>
              <a:spcAft>
                <a:spcPts val="0"/>
              </a:spcAft>
              <a:buClr>
                <a:schemeClr val="dk1"/>
              </a:buClr>
              <a:buSzPts val="1800"/>
              <a:buFont typeface="Calibri"/>
              <a:buNone/>
            </a:pPr>
            <a:r>
              <a:rPr lang="en-US" sz="1200">
                <a:latin typeface="Calibri"/>
                <a:ea typeface="Calibri"/>
                <a:cs typeface="Calibri"/>
                <a:sym typeface="Calibri"/>
              </a:rPr>
              <a:t>While it is important to take good notes, the person receiving the feedback should always pay full attention to the person sharing the feedback. Whenever possible, there should be a second person who takes notes. Depending on the context, it can also be considered to take notes right after the conversation in case it was not possible to take notes during the interaction</a:t>
            </a:r>
            <a:endParaRPr/>
          </a:p>
          <a:p>
            <a:pPr indent="0" lvl="0" marL="0" marR="0" rtl="0" algn="l">
              <a:lnSpc>
                <a:spcPct val="100000"/>
              </a:lnSpc>
              <a:spcBef>
                <a:spcPts val="542"/>
              </a:spcBef>
              <a:spcAft>
                <a:spcPts val="0"/>
              </a:spcAft>
              <a:buClr>
                <a:schemeClr val="dk1"/>
              </a:buClr>
              <a:buSzPts val="1800"/>
              <a:buFont typeface="Calibri"/>
              <a:buNone/>
            </a:pPr>
            <a:r>
              <a:t/>
            </a:r>
            <a:endParaRPr sz="1200">
              <a:latin typeface="Calibri"/>
              <a:ea typeface="Calibri"/>
              <a:cs typeface="Calibri"/>
              <a:sym typeface="Calibri"/>
            </a:endParaRPr>
          </a:p>
          <a:p>
            <a:pPr indent="0" lvl="0" marL="0" marR="0" rtl="0" algn="l">
              <a:lnSpc>
                <a:spcPct val="100000"/>
              </a:lnSpc>
              <a:spcBef>
                <a:spcPts val="542"/>
              </a:spcBef>
              <a:spcAft>
                <a:spcPts val="0"/>
              </a:spcAft>
              <a:buClr>
                <a:schemeClr val="dk1"/>
              </a:buClr>
              <a:buSzPts val="1800"/>
              <a:buFont typeface="Calibri"/>
              <a:buNone/>
            </a:pPr>
            <a:r>
              <a:rPr b="1" lang="en-US" sz="1200">
                <a:latin typeface="Calibri"/>
                <a:ea typeface="Calibri"/>
                <a:cs typeface="Calibri"/>
                <a:sym typeface="Calibri"/>
              </a:rPr>
              <a:t>Only record personal information if the feedback provider agreed to it</a:t>
            </a:r>
            <a:endParaRPr/>
          </a:p>
          <a:p>
            <a:pPr indent="0" lvl="0" marL="0" marR="0" rtl="0" algn="l">
              <a:lnSpc>
                <a:spcPct val="100000"/>
              </a:lnSpc>
              <a:spcBef>
                <a:spcPts val="542"/>
              </a:spcBef>
              <a:spcAft>
                <a:spcPts val="0"/>
              </a:spcAft>
              <a:buClr>
                <a:schemeClr val="dk1"/>
              </a:buClr>
              <a:buSzPts val="1800"/>
              <a:buFont typeface="Calibri"/>
              <a:buNone/>
            </a:pPr>
            <a:r>
              <a:t/>
            </a:r>
            <a:endParaRPr b="1" sz="1200">
              <a:latin typeface="Calibri"/>
              <a:ea typeface="Calibri"/>
              <a:cs typeface="Calibri"/>
              <a:sym typeface="Calibri"/>
            </a:endParaRPr>
          </a:p>
          <a:p>
            <a:pPr indent="0" lvl="0" marL="0" marR="0" rtl="0" algn="l">
              <a:lnSpc>
                <a:spcPct val="100000"/>
              </a:lnSpc>
              <a:spcBef>
                <a:spcPts val="542"/>
              </a:spcBef>
              <a:spcAft>
                <a:spcPts val="0"/>
              </a:spcAft>
              <a:buClr>
                <a:schemeClr val="dk1"/>
              </a:buClr>
              <a:buSzPts val="1800"/>
              <a:buFont typeface="Calibri"/>
              <a:buNone/>
            </a:pPr>
            <a:r>
              <a:rPr b="1" lang="en-US" sz="1200">
                <a:latin typeface="Calibri"/>
                <a:ea typeface="Calibri"/>
                <a:cs typeface="Calibri"/>
                <a:sym typeface="Calibri"/>
              </a:rPr>
              <a:t>Prepare for questions! - </a:t>
            </a:r>
            <a:r>
              <a:rPr lang="en-US" sz="1200">
                <a:latin typeface="Calibri"/>
                <a:ea typeface="Calibri"/>
                <a:cs typeface="Calibri"/>
                <a:sym typeface="Calibri"/>
              </a:rPr>
              <a:t>It is likely that you will be asked questions during the feedback process.</a:t>
            </a:r>
            <a:endParaRPr/>
          </a:p>
          <a:p>
            <a:pPr indent="0" lvl="0" marL="0" marR="0" rtl="0" algn="l">
              <a:lnSpc>
                <a:spcPct val="107000"/>
              </a:lnSpc>
              <a:spcBef>
                <a:spcPts val="800"/>
              </a:spcBef>
              <a:spcAft>
                <a:spcPts val="0"/>
              </a:spcAft>
              <a:buClr>
                <a:schemeClr val="dk1"/>
              </a:buClr>
              <a:buSzPts val="1200"/>
              <a:buFont typeface="Calibri"/>
              <a:buNone/>
            </a:pPr>
            <a:r>
              <a:t/>
            </a:r>
            <a:endParaRPr sz="1200">
              <a:latin typeface="Calibri"/>
              <a:ea typeface="Calibri"/>
              <a:cs typeface="Calibri"/>
              <a:sym typeface="Calibri"/>
            </a:endParaRPr>
          </a:p>
          <a:p>
            <a:pPr indent="0" lvl="0" marL="0" marR="0" rtl="0" algn="l">
              <a:lnSpc>
                <a:spcPct val="107000"/>
              </a:lnSpc>
              <a:spcBef>
                <a:spcPts val="800"/>
              </a:spcBef>
              <a:spcAft>
                <a:spcPts val="0"/>
              </a:spcAft>
              <a:buClr>
                <a:schemeClr val="dk1"/>
              </a:buClr>
              <a:buSzPts val="1200"/>
              <a:buFont typeface="Calibri"/>
              <a:buNone/>
            </a:pPr>
            <a:r>
              <a:rPr lang="en-US" sz="1200">
                <a:latin typeface="Calibri"/>
                <a:ea typeface="Calibri"/>
                <a:cs typeface="Calibri"/>
                <a:sym typeface="Calibri"/>
              </a:rPr>
              <a:t>Data collectors need to be able to share some basic information about our organisation and the services we are providing with the respondents of the survey, and direct them to the places where they can access more information.</a:t>
            </a:r>
            <a:endParaRPr/>
          </a:p>
          <a:p>
            <a:pPr indent="0" lvl="0" marL="0" marR="0" rtl="0" algn="l">
              <a:lnSpc>
                <a:spcPct val="107000"/>
              </a:lnSpc>
              <a:spcBef>
                <a:spcPts val="800"/>
              </a:spcBef>
              <a:spcAft>
                <a:spcPts val="0"/>
              </a:spcAft>
              <a:buClr>
                <a:schemeClr val="dk1"/>
              </a:buClr>
              <a:buSzPts val="1200"/>
              <a:buFont typeface="Calibri"/>
              <a:buNone/>
            </a:pPr>
            <a:r>
              <a:t/>
            </a:r>
            <a:endParaRPr sz="1200">
              <a:latin typeface="Calibri"/>
              <a:ea typeface="Calibri"/>
              <a:cs typeface="Calibri"/>
              <a:sym typeface="Calibri"/>
            </a:endParaRPr>
          </a:p>
          <a:p>
            <a:pPr indent="0" lvl="0" marL="0" marR="0" rtl="0" algn="l">
              <a:lnSpc>
                <a:spcPct val="107000"/>
              </a:lnSpc>
              <a:spcBef>
                <a:spcPts val="800"/>
              </a:spcBef>
              <a:spcAft>
                <a:spcPts val="0"/>
              </a:spcAft>
              <a:buClr>
                <a:schemeClr val="dk1"/>
              </a:buClr>
              <a:buSzPts val="1200"/>
              <a:buFont typeface="Calibri"/>
              <a:buNone/>
            </a:pPr>
            <a:r>
              <a:rPr lang="en-US" sz="1200">
                <a:latin typeface="Calibri"/>
                <a:ea typeface="Calibri"/>
                <a:cs typeface="Calibri"/>
                <a:sym typeface="Calibri"/>
              </a:rPr>
              <a:t>To support data collectors in responding to feedback, concerns and questions there are a few tools that can be developed:</a:t>
            </a:r>
            <a:endParaRPr/>
          </a:p>
          <a:p>
            <a:pPr indent="-285750" lvl="0" marL="285750" marR="0" rtl="0" algn="l">
              <a:lnSpc>
                <a:spcPct val="107000"/>
              </a:lnSpc>
              <a:spcBef>
                <a:spcPts val="800"/>
              </a:spcBef>
              <a:spcAft>
                <a:spcPts val="0"/>
              </a:spcAft>
              <a:buClr>
                <a:schemeClr val="dk1"/>
              </a:buClr>
              <a:buSzPts val="1800"/>
              <a:buFont typeface="Arial"/>
              <a:buChar char="•"/>
            </a:pPr>
            <a:r>
              <a:rPr lang="en-US" sz="1200">
                <a:latin typeface="Calibri"/>
                <a:ea typeface="Calibri"/>
                <a:cs typeface="Calibri"/>
                <a:sym typeface="Calibri"/>
              </a:rPr>
              <a:t>Our FAQ document</a:t>
            </a:r>
            <a:endParaRPr/>
          </a:p>
          <a:p>
            <a:pPr indent="-285750" lvl="0" marL="285750" marR="0" rtl="0" algn="l">
              <a:lnSpc>
                <a:spcPct val="107000"/>
              </a:lnSpc>
              <a:spcBef>
                <a:spcPts val="800"/>
              </a:spcBef>
              <a:spcAft>
                <a:spcPts val="0"/>
              </a:spcAft>
              <a:buClr>
                <a:schemeClr val="dk1"/>
              </a:buClr>
              <a:buSzPts val="1800"/>
              <a:buFont typeface="Arial"/>
              <a:buChar char="•"/>
            </a:pPr>
            <a:r>
              <a:rPr lang="en-US" sz="1200">
                <a:latin typeface="Calibri"/>
                <a:ea typeface="Calibri"/>
                <a:cs typeface="Calibri"/>
                <a:sym typeface="Calibri"/>
              </a:rPr>
              <a:t>Our directory of services</a:t>
            </a:r>
            <a:endParaRPr/>
          </a:p>
          <a:p>
            <a:pPr indent="-285750" lvl="0" marL="285750" marR="0" rtl="0" algn="l">
              <a:lnSpc>
                <a:spcPct val="107000"/>
              </a:lnSpc>
              <a:spcBef>
                <a:spcPts val="800"/>
              </a:spcBef>
              <a:spcAft>
                <a:spcPts val="0"/>
              </a:spcAft>
              <a:buClr>
                <a:schemeClr val="dk1"/>
              </a:buClr>
              <a:buSzPts val="1800"/>
              <a:buFont typeface="Arial"/>
              <a:buChar char="•"/>
            </a:pPr>
            <a:r>
              <a:rPr lang="en-US" sz="1200">
                <a:latin typeface="Calibri"/>
                <a:ea typeface="Calibri"/>
                <a:cs typeface="Calibri"/>
                <a:sym typeface="Calibri"/>
              </a:rPr>
              <a:t>Our referral framework</a:t>
            </a:r>
            <a:endParaRPr/>
          </a:p>
          <a:p>
            <a:pPr indent="-171450" lvl="0" marL="285750" marR="0" rtl="0" algn="l">
              <a:lnSpc>
                <a:spcPct val="107000"/>
              </a:lnSpc>
              <a:spcBef>
                <a:spcPts val="800"/>
              </a:spcBef>
              <a:spcAft>
                <a:spcPts val="0"/>
              </a:spcAft>
              <a:buClr>
                <a:schemeClr val="dk1"/>
              </a:buClr>
              <a:buSzPts val="1800"/>
              <a:buFont typeface="Arial"/>
              <a:buNone/>
            </a:pPr>
            <a:r>
              <a:t/>
            </a:r>
            <a:endParaRPr sz="1200">
              <a:latin typeface="Calibri"/>
              <a:ea typeface="Calibri"/>
              <a:cs typeface="Calibri"/>
              <a:sym typeface="Calibri"/>
            </a:endParaRPr>
          </a:p>
          <a:p>
            <a:pPr indent="0" lvl="0" marL="0" marR="0" rtl="0" algn="l">
              <a:lnSpc>
                <a:spcPct val="107000"/>
              </a:lnSpc>
              <a:spcBef>
                <a:spcPts val="800"/>
              </a:spcBef>
              <a:spcAft>
                <a:spcPts val="0"/>
              </a:spcAft>
              <a:buClr>
                <a:schemeClr val="dk1"/>
              </a:buClr>
              <a:buSzPts val="1800"/>
              <a:buFont typeface="Arial"/>
              <a:buNone/>
            </a:pPr>
            <a:r>
              <a:rPr lang="en-US" sz="1200">
                <a:latin typeface="Calibri"/>
                <a:ea typeface="Calibri"/>
                <a:cs typeface="Calibri"/>
                <a:sym typeface="Calibri"/>
              </a:rPr>
              <a:t>Make sure the data collectors have access to the documents and discuss how to make sure the updated version will be shared with everyone.</a:t>
            </a:r>
            <a:endParaRPr/>
          </a:p>
          <a:p>
            <a:pPr indent="0" lvl="0" marL="0" rtl="0" algn="l">
              <a:spcBef>
                <a:spcPts val="0"/>
              </a:spcBef>
              <a:spcAft>
                <a:spcPts val="0"/>
              </a:spcAft>
              <a:buClr>
                <a:schemeClr val="dk1"/>
              </a:buClr>
              <a:buSzPts val="1200"/>
              <a:buFont typeface="Calibri"/>
              <a:buNone/>
            </a:pPr>
            <a:r>
              <a:t/>
            </a:r>
            <a:endParaRPr/>
          </a:p>
        </p:txBody>
      </p:sp>
      <p:sp>
        <p:nvSpPr>
          <p:cNvPr id="330" name="Google Shape;330;p16: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6" name="Shape 336"/>
        <p:cNvGrpSpPr/>
        <p:nvPr/>
      </p:nvGrpSpPr>
      <p:grpSpPr>
        <a:xfrm>
          <a:off x="0" y="0"/>
          <a:ext cx="0" cy="0"/>
          <a:chOff x="0" y="0"/>
          <a:chExt cx="0" cy="0"/>
        </a:xfrm>
      </p:grpSpPr>
      <p:sp>
        <p:nvSpPr>
          <p:cNvPr id="337" name="Google Shape;337;p1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38" name="Google Shape;338;p17: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This is an example of the new community feedback form, adapted from the one used during the COVID-19 response. </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This form is also available for KOBO</a:t>
            </a:r>
            <a:endParaRPr/>
          </a:p>
        </p:txBody>
      </p:sp>
      <p:sp>
        <p:nvSpPr>
          <p:cNvPr id="339" name="Google Shape;339;p17: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2" name="Shape 342"/>
        <p:cNvGrpSpPr/>
        <p:nvPr/>
      </p:nvGrpSpPr>
      <p:grpSpPr>
        <a:xfrm>
          <a:off x="0" y="0"/>
          <a:ext cx="0" cy="0"/>
          <a:chOff x="0" y="0"/>
          <a:chExt cx="0" cy="0"/>
        </a:xfrm>
      </p:grpSpPr>
      <p:sp>
        <p:nvSpPr>
          <p:cNvPr id="343" name="Google Shape;343;p1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44" name="Google Shape;344;p18: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sz="1200">
                <a:solidFill>
                  <a:schemeClr val="dk1"/>
                </a:solidFill>
                <a:latin typeface="Calibri"/>
                <a:ea typeface="Calibri"/>
                <a:cs typeface="Calibri"/>
                <a:sym typeface="Calibri"/>
              </a:rPr>
              <a:t>Facilitator Notes</a:t>
            </a:r>
            <a:r>
              <a:rPr lang="en-US"/>
              <a:t> </a:t>
            </a:r>
            <a:endParaRPr sz="1200">
              <a:solidFill>
                <a:schemeClr val="dk1"/>
              </a:solidFill>
              <a:latin typeface="Calibri"/>
              <a:ea typeface="Calibri"/>
              <a:cs typeface="Calibri"/>
              <a:sym typeface="Calibri"/>
            </a:endParaRPr>
          </a:p>
          <a:p>
            <a:pPr indent="0" lvl="0" marL="0" rtl="0" algn="l">
              <a:spcBef>
                <a:spcPts val="0"/>
              </a:spcBef>
              <a:spcAft>
                <a:spcPts val="0"/>
              </a:spcAft>
              <a:buNone/>
            </a:pPr>
            <a:r>
              <a:rPr lang="en-US" sz="1200">
                <a:solidFill>
                  <a:schemeClr val="dk1"/>
                </a:solidFill>
                <a:latin typeface="Calibri"/>
                <a:ea typeface="Calibri"/>
                <a:cs typeface="Calibri"/>
                <a:sym typeface="Calibri"/>
              </a:rPr>
              <a:t>Thinking back to session 4.10 - Which of these are the main steps of stage 3 of the feedback cycle - referral and analysis?</a:t>
            </a:r>
            <a:endParaRPr sz="1200">
              <a:solidFill>
                <a:schemeClr val="dk1"/>
              </a:solidFill>
              <a:latin typeface="Calibri"/>
              <a:ea typeface="Calibri"/>
              <a:cs typeface="Calibri"/>
              <a:sym typeface="Calibri"/>
            </a:endParaRPr>
          </a:p>
          <a:p>
            <a:pPr indent="0" lvl="0" marL="0" rtl="0" algn="l">
              <a:spcBef>
                <a:spcPts val="0"/>
              </a:spcBef>
              <a:spcAft>
                <a:spcPts val="0"/>
              </a:spcAft>
              <a:buNone/>
            </a:pPr>
            <a:r>
              <a:rPr b="1" lang="en-US"/>
              <a:t>Slido </a:t>
            </a:r>
            <a:r>
              <a:rPr lang="en-US"/>
              <a:t>question is available</a:t>
            </a:r>
            <a:endParaRPr/>
          </a:p>
          <a:p>
            <a:pPr indent="0" lvl="0" marL="0" rtl="0" algn="l">
              <a:spcBef>
                <a:spcPts val="0"/>
              </a:spcBef>
              <a:spcAft>
                <a:spcPts val="0"/>
              </a:spcAft>
              <a:buNone/>
            </a:pPr>
            <a:r>
              <a:rPr lang="en-US" sz="1200">
                <a:solidFill>
                  <a:schemeClr val="dk1"/>
                </a:solidFill>
                <a:latin typeface="Calibri"/>
                <a:ea typeface="Calibri"/>
                <a:cs typeface="Calibri"/>
                <a:sym typeface="Calibri"/>
              </a:rPr>
              <a:t> </a:t>
            </a:r>
            <a:endParaRPr sz="1200">
              <a:solidFill>
                <a:schemeClr val="dk1"/>
              </a:solidFill>
              <a:latin typeface="Calibri"/>
              <a:ea typeface="Calibri"/>
              <a:cs typeface="Calibri"/>
              <a:sym typeface="Calibri"/>
            </a:endParaRPr>
          </a:p>
          <a:p>
            <a:pPr indent="0" lvl="0" marL="92075" rtl="0" algn="l">
              <a:spcBef>
                <a:spcPts val="0"/>
              </a:spcBef>
              <a:spcAft>
                <a:spcPts val="0"/>
              </a:spcAft>
              <a:buClr>
                <a:srgbClr val="2F9C67"/>
              </a:buClr>
              <a:buSzPts val="1200"/>
              <a:buFont typeface="Calibri"/>
              <a:buNone/>
            </a:pPr>
            <a:r>
              <a:rPr b="1" lang="en-US" sz="1200">
                <a:solidFill>
                  <a:srgbClr val="2F9C67"/>
                </a:solidFill>
              </a:rPr>
              <a:t>Step 1: </a:t>
            </a:r>
            <a:r>
              <a:rPr lang="en-US" sz="1200"/>
              <a:t>Consolidate and clean data</a:t>
            </a:r>
            <a:endParaRPr sz="1200"/>
          </a:p>
          <a:p>
            <a:pPr indent="0" lvl="0" marL="92075" rtl="0" algn="l">
              <a:spcBef>
                <a:spcPts val="0"/>
              </a:spcBef>
              <a:spcAft>
                <a:spcPts val="0"/>
              </a:spcAft>
              <a:buClr>
                <a:srgbClr val="2F9C67"/>
              </a:buClr>
              <a:buSzPts val="1200"/>
              <a:buFont typeface="Calibri"/>
              <a:buNone/>
            </a:pPr>
            <a:r>
              <a:rPr b="1" lang="en-US" sz="1200">
                <a:solidFill>
                  <a:srgbClr val="2F9C67"/>
                </a:solidFill>
              </a:rPr>
              <a:t>Step 2: </a:t>
            </a:r>
            <a:r>
              <a:rPr lang="en-US" sz="1200"/>
              <a:t>Prioritize and refer feedback (sensitive nature)</a:t>
            </a:r>
            <a:endParaRPr sz="1200"/>
          </a:p>
          <a:p>
            <a:pPr indent="0" lvl="0" marL="92075" rtl="0" algn="l">
              <a:spcBef>
                <a:spcPts val="0"/>
              </a:spcBef>
              <a:spcAft>
                <a:spcPts val="0"/>
              </a:spcAft>
              <a:buClr>
                <a:srgbClr val="2F9C67"/>
              </a:buClr>
              <a:buSzPts val="1200"/>
              <a:buFont typeface="Calibri"/>
              <a:buNone/>
            </a:pPr>
            <a:r>
              <a:rPr b="1" lang="en-US" sz="1200">
                <a:solidFill>
                  <a:srgbClr val="2F9C67"/>
                </a:solidFill>
              </a:rPr>
              <a:t>Step 3: </a:t>
            </a:r>
            <a:r>
              <a:rPr lang="en-US" sz="1200"/>
              <a:t>Code data to identify key themes</a:t>
            </a:r>
            <a:endParaRPr sz="1200"/>
          </a:p>
          <a:p>
            <a:pPr indent="0" lvl="0" marL="92075" rtl="0" algn="l">
              <a:spcBef>
                <a:spcPts val="0"/>
              </a:spcBef>
              <a:spcAft>
                <a:spcPts val="0"/>
              </a:spcAft>
              <a:buClr>
                <a:srgbClr val="2F9C67"/>
              </a:buClr>
              <a:buSzPts val="1200"/>
              <a:buFont typeface="Calibri"/>
              <a:buNone/>
            </a:pPr>
            <a:r>
              <a:rPr b="1" lang="en-US" sz="1200">
                <a:solidFill>
                  <a:srgbClr val="2F9C67"/>
                </a:solidFill>
              </a:rPr>
              <a:t>Step 4: </a:t>
            </a:r>
            <a:r>
              <a:rPr lang="en-US" sz="1200"/>
              <a:t>Disaggregate and triangulate the data</a:t>
            </a:r>
            <a:endParaRPr sz="1200"/>
          </a:p>
          <a:p>
            <a:pPr indent="0" lvl="0" marL="92075" rtl="0" algn="l">
              <a:spcBef>
                <a:spcPts val="0"/>
              </a:spcBef>
              <a:spcAft>
                <a:spcPts val="0"/>
              </a:spcAft>
              <a:buClr>
                <a:srgbClr val="2F9C67"/>
              </a:buClr>
              <a:buSzPts val="1200"/>
              <a:buFont typeface="Calibri"/>
              <a:buNone/>
            </a:pPr>
            <a:r>
              <a:rPr b="1" lang="en-US" sz="1200">
                <a:solidFill>
                  <a:srgbClr val="2F9C67"/>
                </a:solidFill>
              </a:rPr>
              <a:t>Step 5: </a:t>
            </a:r>
            <a:r>
              <a:rPr lang="en-US" sz="1200"/>
              <a:t>Integrate feedback into broader analysis processes (analytical frame)</a:t>
            </a:r>
            <a:endParaRPr sz="1200"/>
          </a:p>
          <a:p>
            <a:pPr indent="0" lvl="0" marL="0" rtl="0" algn="l">
              <a:spcBef>
                <a:spcPts val="0"/>
              </a:spcBef>
              <a:spcAft>
                <a:spcPts val="0"/>
              </a:spcAft>
              <a:buClr>
                <a:schemeClr val="dk1"/>
              </a:buClr>
              <a:buSzPts val="1200"/>
              <a:buFont typeface="Calibri"/>
              <a:buNone/>
            </a:pPr>
            <a:r>
              <a:t/>
            </a:r>
            <a:endParaRPr b="1"/>
          </a:p>
          <a:p>
            <a:pPr indent="0" lvl="0" marL="0" rtl="0" algn="l">
              <a:spcBef>
                <a:spcPts val="0"/>
              </a:spcBef>
              <a:spcAft>
                <a:spcPts val="0"/>
              </a:spcAft>
              <a:buNone/>
            </a:pPr>
            <a:r>
              <a:rPr i="1" lang="en-US" sz="1200">
                <a:solidFill>
                  <a:schemeClr val="dk1"/>
                </a:solidFill>
                <a:latin typeface="Calibri"/>
                <a:ea typeface="Calibri"/>
                <a:cs typeface="Calibri"/>
                <a:sym typeface="Calibri"/>
              </a:rPr>
              <a:t>Reminder: </a:t>
            </a:r>
            <a:r>
              <a:rPr lang="en-US" sz="1200">
                <a:solidFill>
                  <a:schemeClr val="dk1"/>
                </a:solidFill>
                <a:latin typeface="Calibri"/>
                <a:ea typeface="Calibri"/>
                <a:cs typeface="Calibri"/>
                <a:sym typeface="Calibri"/>
              </a:rPr>
              <a:t>For more detailed analysis steps, for open feedback data, see sessions 4.4, 4.6 and 4.10. For structured feedback like perception surveys, see sessions 4.3, 4.5, 4.7 and 4.10.</a:t>
            </a:r>
            <a:endParaRPr sz="1200">
              <a:solidFill>
                <a:schemeClr val="dk1"/>
              </a:solidFill>
              <a:latin typeface="Calibri"/>
              <a:ea typeface="Calibri"/>
              <a:cs typeface="Calibri"/>
              <a:sym typeface="Calibri"/>
            </a:endParaRPr>
          </a:p>
          <a:p>
            <a:pPr indent="0" lvl="0" marL="0" rtl="0" algn="l">
              <a:spcBef>
                <a:spcPts val="0"/>
              </a:spcBef>
              <a:spcAft>
                <a:spcPts val="0"/>
              </a:spcAft>
              <a:buNone/>
            </a:pPr>
            <a:r>
              <a:t/>
            </a:r>
            <a:endParaRPr sz="1200">
              <a:solidFill>
                <a:schemeClr val="dk1"/>
              </a:solidFill>
              <a:latin typeface="Calibri"/>
              <a:ea typeface="Calibri"/>
              <a:cs typeface="Calibri"/>
              <a:sym typeface="Calibri"/>
            </a:endParaRPr>
          </a:p>
          <a:p>
            <a:pPr indent="0" lvl="0" marL="0" marR="0" rtl="0" algn="l">
              <a:lnSpc>
                <a:spcPct val="100000"/>
              </a:lnSpc>
              <a:spcBef>
                <a:spcPts val="0"/>
              </a:spcBef>
              <a:spcAft>
                <a:spcPts val="0"/>
              </a:spcAft>
              <a:buClr>
                <a:schemeClr val="dk1"/>
              </a:buClr>
              <a:buSzPts val="1200"/>
              <a:buFont typeface="Calibri"/>
              <a:buNone/>
            </a:pPr>
            <a:r>
              <a:rPr lang="en-US" sz="1200">
                <a:solidFill>
                  <a:schemeClr val="dk1"/>
                </a:solidFill>
                <a:latin typeface="Calibri"/>
                <a:ea typeface="Calibri"/>
                <a:cs typeface="Calibri"/>
                <a:sym typeface="Calibri"/>
              </a:rPr>
              <a:t>After analysis, we are ready to share and take action on the community feedback.</a:t>
            </a:r>
            <a:endParaRPr sz="1200">
              <a:solidFill>
                <a:schemeClr val="dk1"/>
              </a:solidFill>
              <a:latin typeface="Calibri"/>
              <a:ea typeface="Calibri"/>
              <a:cs typeface="Calibri"/>
              <a:sym typeface="Calibri"/>
            </a:endParaRPr>
          </a:p>
          <a:p>
            <a:pPr indent="0" lvl="0" marL="0" rtl="0" algn="l">
              <a:spcBef>
                <a:spcPts val="0"/>
              </a:spcBef>
              <a:spcAft>
                <a:spcPts val="0"/>
              </a:spcAft>
              <a:buNone/>
            </a:pPr>
            <a:r>
              <a:t/>
            </a:r>
            <a:endParaRPr sz="1200">
              <a:solidFill>
                <a:schemeClr val="dk1"/>
              </a:solidFill>
              <a:latin typeface="Calibri"/>
              <a:ea typeface="Calibri"/>
              <a:cs typeface="Calibri"/>
              <a:sym typeface="Calibri"/>
            </a:endParaRPr>
          </a:p>
          <a:p>
            <a:pPr indent="0" lvl="0" marL="0" rtl="0" algn="l">
              <a:spcBef>
                <a:spcPts val="0"/>
              </a:spcBef>
              <a:spcAft>
                <a:spcPts val="0"/>
              </a:spcAft>
              <a:buClr>
                <a:schemeClr val="dk1"/>
              </a:buClr>
              <a:buSzPts val="1200"/>
              <a:buFont typeface="Calibri"/>
              <a:buNone/>
            </a:pPr>
            <a:r>
              <a:t/>
            </a:r>
            <a:endParaRPr/>
          </a:p>
        </p:txBody>
      </p:sp>
      <p:sp>
        <p:nvSpPr>
          <p:cNvPr id="345" name="Google Shape;345;p18: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7" name="Shape 357"/>
        <p:cNvGrpSpPr/>
        <p:nvPr/>
      </p:nvGrpSpPr>
      <p:grpSpPr>
        <a:xfrm>
          <a:off x="0" y="0"/>
          <a:ext cx="0" cy="0"/>
          <a:chOff x="0" y="0"/>
          <a:chExt cx="0" cy="0"/>
        </a:xfrm>
      </p:grpSpPr>
      <p:sp>
        <p:nvSpPr>
          <p:cNvPr id="358" name="Google Shape;358;p19: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59" name="Google Shape;359;p1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5" name="Shape 165"/>
        <p:cNvGrpSpPr/>
        <p:nvPr/>
      </p:nvGrpSpPr>
      <p:grpSpPr>
        <a:xfrm>
          <a:off x="0" y="0"/>
          <a:ext cx="0" cy="0"/>
          <a:chOff x="0" y="0"/>
          <a:chExt cx="0" cy="0"/>
        </a:xfrm>
      </p:grpSpPr>
      <p:sp>
        <p:nvSpPr>
          <p:cNvPr id="166" name="Google Shape;166;p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67" name="Google Shape;167;p2: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Facilitation Notes </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Reference CEA Commitments and feedback as part of these commitments </a:t>
            </a:r>
            <a:endParaRPr/>
          </a:p>
        </p:txBody>
      </p:sp>
      <p:sp>
        <p:nvSpPr>
          <p:cNvPr id="168" name="Google Shape;168;p2: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63" name="Shape 363"/>
        <p:cNvGrpSpPr/>
        <p:nvPr/>
      </p:nvGrpSpPr>
      <p:grpSpPr>
        <a:xfrm>
          <a:off x="0" y="0"/>
          <a:ext cx="0" cy="0"/>
          <a:chOff x="0" y="0"/>
          <a:chExt cx="0" cy="0"/>
        </a:xfrm>
      </p:grpSpPr>
      <p:sp>
        <p:nvSpPr>
          <p:cNvPr id="364" name="Google Shape;364;p2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65" name="Google Shape;365;p20: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Clr>
                <a:schemeClr val="dk1"/>
              </a:buClr>
              <a:buSzPts val="1200"/>
              <a:buFont typeface="Calibri"/>
              <a:buNone/>
            </a:pPr>
            <a:r>
              <a:t/>
            </a:r>
            <a:endParaRPr/>
          </a:p>
        </p:txBody>
      </p:sp>
      <p:sp>
        <p:nvSpPr>
          <p:cNvPr id="366" name="Google Shape;366;p20: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Clr>
                <a:schemeClr val="dk1"/>
              </a:buClr>
              <a:buSzPts val="1200"/>
              <a:buFont typeface="Calibri"/>
              <a:buNone/>
            </a:pPr>
            <a:fld id="{00000000-1234-1234-1234-123412341234}" type="slidenum">
              <a:rPr lang="en-US"/>
              <a:t>‹#›</a:t>
            </a:fld>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69" name="Shape 369"/>
        <p:cNvGrpSpPr/>
        <p:nvPr/>
      </p:nvGrpSpPr>
      <p:grpSpPr>
        <a:xfrm>
          <a:off x="0" y="0"/>
          <a:ext cx="0" cy="0"/>
          <a:chOff x="0" y="0"/>
          <a:chExt cx="0" cy="0"/>
        </a:xfrm>
      </p:grpSpPr>
      <p:sp>
        <p:nvSpPr>
          <p:cNvPr id="370" name="Google Shape;370;p2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71" name="Google Shape;371;p21: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Clr>
                <a:schemeClr val="dk1"/>
              </a:buClr>
              <a:buSzPts val="1200"/>
              <a:buFont typeface="Calibri"/>
              <a:buNone/>
            </a:pPr>
            <a:r>
              <a:rPr lang="en-US"/>
              <a:t>FACILITATOR NOTES</a:t>
            </a:r>
            <a:endParaRPr/>
          </a:p>
          <a:p>
            <a:pPr indent="0" lvl="0" marL="0" rtl="0" algn="l">
              <a:spcBef>
                <a:spcPts val="542"/>
              </a:spcBef>
              <a:spcAft>
                <a:spcPts val="0"/>
              </a:spcAft>
              <a:buClr>
                <a:schemeClr val="dk1"/>
              </a:buClr>
              <a:buSzPts val="1200"/>
              <a:buFont typeface="Calibri"/>
              <a:buNone/>
            </a:pPr>
            <a:r>
              <a:t/>
            </a:r>
            <a:endParaRPr/>
          </a:p>
          <a:p>
            <a:pPr indent="0" lvl="0" marL="0" rtl="0" algn="l">
              <a:spcBef>
                <a:spcPts val="542"/>
              </a:spcBef>
              <a:spcAft>
                <a:spcPts val="0"/>
              </a:spcAft>
              <a:buClr>
                <a:schemeClr val="dk1"/>
              </a:buClr>
              <a:buSzPts val="1400"/>
              <a:buFont typeface="Calibri"/>
              <a:buNone/>
            </a:pPr>
            <a:r>
              <a:rPr lang="en-US" sz="1400"/>
              <a:t>FACILITATOR NOTES</a:t>
            </a:r>
            <a:endParaRPr/>
          </a:p>
          <a:p>
            <a:pPr indent="0" lvl="0" marL="0" rtl="0" algn="l">
              <a:spcBef>
                <a:spcPts val="542"/>
              </a:spcBef>
              <a:spcAft>
                <a:spcPts val="0"/>
              </a:spcAft>
              <a:buClr>
                <a:schemeClr val="dk1"/>
              </a:buClr>
              <a:buSzPts val="1400"/>
              <a:buFont typeface="Calibri"/>
              <a:buNone/>
            </a:pPr>
            <a:r>
              <a:t/>
            </a:r>
            <a:endParaRPr sz="1400"/>
          </a:p>
          <a:p>
            <a:pPr indent="0" lvl="0" marL="0" rtl="0" algn="l">
              <a:spcBef>
                <a:spcPts val="542"/>
              </a:spcBef>
              <a:spcAft>
                <a:spcPts val="0"/>
              </a:spcAft>
              <a:buClr>
                <a:schemeClr val="dk1"/>
              </a:buClr>
              <a:buSzPts val="1400"/>
              <a:buFont typeface="Calibri"/>
              <a:buNone/>
            </a:pPr>
            <a:r>
              <a:rPr lang="en-US" sz="1400"/>
              <a:t>Feedback might have been collected through different channels</a:t>
            </a:r>
            <a:endParaRPr/>
          </a:p>
          <a:p>
            <a:pPr indent="0" lvl="0" marL="0" rtl="0" algn="l">
              <a:spcBef>
                <a:spcPts val="542"/>
              </a:spcBef>
              <a:spcAft>
                <a:spcPts val="0"/>
              </a:spcAft>
              <a:buClr>
                <a:schemeClr val="dk1"/>
              </a:buClr>
              <a:buSzPts val="1400"/>
              <a:buFont typeface="Calibri"/>
              <a:buNone/>
            </a:pPr>
            <a:r>
              <a:t/>
            </a:r>
            <a:endParaRPr sz="1400"/>
          </a:p>
          <a:p>
            <a:pPr indent="0" lvl="0" marL="0" rtl="0" algn="l">
              <a:spcBef>
                <a:spcPts val="542"/>
              </a:spcBef>
              <a:spcAft>
                <a:spcPts val="0"/>
              </a:spcAft>
              <a:buClr>
                <a:schemeClr val="dk1"/>
              </a:buClr>
              <a:buSzPts val="1400"/>
              <a:buFont typeface="Calibri"/>
              <a:buNone/>
            </a:pPr>
            <a:r>
              <a:rPr lang="en-US" sz="1400"/>
              <a:t>For each channel, it might already be consolidated in one Excel file</a:t>
            </a:r>
            <a:endParaRPr/>
          </a:p>
          <a:p>
            <a:pPr indent="0" lvl="0" marL="0" rtl="0" algn="l">
              <a:spcBef>
                <a:spcPts val="542"/>
              </a:spcBef>
              <a:spcAft>
                <a:spcPts val="0"/>
              </a:spcAft>
              <a:buClr>
                <a:schemeClr val="dk1"/>
              </a:buClr>
              <a:buSzPts val="1400"/>
              <a:buFont typeface="Calibri"/>
              <a:buNone/>
            </a:pPr>
            <a:r>
              <a:rPr lang="en-US" sz="1400"/>
              <a:t>E.g.:</a:t>
            </a:r>
            <a:endParaRPr/>
          </a:p>
          <a:p>
            <a:pPr indent="-342900" lvl="0" marL="342900" rtl="0" algn="l">
              <a:spcBef>
                <a:spcPts val="542"/>
              </a:spcBef>
              <a:spcAft>
                <a:spcPts val="0"/>
              </a:spcAft>
              <a:buClr>
                <a:schemeClr val="dk1"/>
              </a:buClr>
              <a:buSzPts val="1400"/>
              <a:buFont typeface="Arial"/>
              <a:buChar char="•"/>
            </a:pPr>
            <a:r>
              <a:rPr lang="en-US" sz="1400"/>
              <a:t>You might have a hotline and the colleagues who receive the calls are entering the data in their file</a:t>
            </a:r>
            <a:endParaRPr/>
          </a:p>
          <a:p>
            <a:pPr indent="-342900" lvl="0" marL="342900" rtl="0" algn="l">
              <a:spcBef>
                <a:spcPts val="542"/>
              </a:spcBef>
              <a:spcAft>
                <a:spcPts val="0"/>
              </a:spcAft>
              <a:buClr>
                <a:schemeClr val="dk1"/>
              </a:buClr>
              <a:buSzPts val="1400"/>
              <a:buFont typeface="Arial"/>
              <a:buChar char="•"/>
            </a:pPr>
            <a:r>
              <a:rPr lang="en-US" sz="1400"/>
              <a:t>Additionally, colleagues might record feedback received during inter-active radio shows</a:t>
            </a:r>
            <a:endParaRPr/>
          </a:p>
          <a:p>
            <a:pPr indent="-342900" lvl="0" marL="342900" rtl="0" algn="l">
              <a:spcBef>
                <a:spcPts val="542"/>
              </a:spcBef>
              <a:spcAft>
                <a:spcPts val="0"/>
              </a:spcAft>
              <a:buClr>
                <a:schemeClr val="dk1"/>
              </a:buClr>
              <a:buSzPts val="1400"/>
              <a:buFont typeface="Arial"/>
              <a:buChar char="•"/>
            </a:pPr>
            <a:r>
              <a:rPr lang="en-US" sz="1400"/>
              <a:t>And other colleagues might use a Kobo form for recording the data</a:t>
            </a:r>
            <a:endParaRPr/>
          </a:p>
          <a:p>
            <a:pPr indent="-254000" lvl="0" marL="342900" rtl="0" algn="l">
              <a:spcBef>
                <a:spcPts val="542"/>
              </a:spcBef>
              <a:spcAft>
                <a:spcPts val="0"/>
              </a:spcAft>
              <a:buClr>
                <a:schemeClr val="dk1"/>
              </a:buClr>
              <a:buSzPts val="1400"/>
              <a:buFont typeface="Arial"/>
              <a:buNone/>
            </a:pPr>
            <a:r>
              <a:t/>
            </a:r>
            <a:endParaRPr sz="1400"/>
          </a:p>
          <a:p>
            <a:pPr indent="0" lvl="0" marL="0" rtl="0" algn="l">
              <a:spcBef>
                <a:spcPts val="542"/>
              </a:spcBef>
              <a:spcAft>
                <a:spcPts val="0"/>
              </a:spcAft>
              <a:buClr>
                <a:schemeClr val="dk1"/>
              </a:buClr>
              <a:buSzPts val="1400"/>
              <a:buFont typeface="Arial"/>
              <a:buNone/>
            </a:pPr>
            <a:r>
              <a:rPr lang="en-US" sz="1400"/>
              <a:t>Now we need to make sure all of this data is in one central file so that we can code and analyse it</a:t>
            </a:r>
            <a:endParaRPr/>
          </a:p>
          <a:p>
            <a:pPr indent="0" lvl="0" marL="0" rtl="0" algn="l">
              <a:spcBef>
                <a:spcPts val="542"/>
              </a:spcBef>
              <a:spcAft>
                <a:spcPts val="0"/>
              </a:spcAft>
              <a:buClr>
                <a:schemeClr val="dk1"/>
              </a:buClr>
              <a:buSzPts val="1400"/>
              <a:buFont typeface="Calibri"/>
              <a:buNone/>
            </a:pPr>
            <a:r>
              <a:t/>
            </a:r>
            <a:endParaRPr sz="1400"/>
          </a:p>
        </p:txBody>
      </p:sp>
      <p:sp>
        <p:nvSpPr>
          <p:cNvPr id="372" name="Google Shape;372;p21: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78" name="Shape 378"/>
        <p:cNvGrpSpPr/>
        <p:nvPr/>
      </p:nvGrpSpPr>
      <p:grpSpPr>
        <a:xfrm>
          <a:off x="0" y="0"/>
          <a:ext cx="0" cy="0"/>
          <a:chOff x="0" y="0"/>
          <a:chExt cx="0" cy="0"/>
        </a:xfrm>
      </p:grpSpPr>
      <p:sp>
        <p:nvSpPr>
          <p:cNvPr id="379" name="Google Shape;379;p2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80" name="Google Shape;380;p22: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sz="1200">
                <a:solidFill>
                  <a:schemeClr val="dk1"/>
                </a:solidFill>
                <a:latin typeface="Calibri"/>
                <a:ea typeface="Calibri"/>
                <a:cs typeface="Calibri"/>
                <a:sym typeface="Calibri"/>
              </a:rPr>
              <a:t>Facilitator Notes</a:t>
            </a:r>
            <a:r>
              <a:rPr lang="en-US"/>
              <a:t> </a:t>
            </a:r>
            <a:endParaRPr sz="1200">
              <a:solidFill>
                <a:schemeClr val="dk1"/>
              </a:solidFill>
              <a:latin typeface="Calibri"/>
              <a:ea typeface="Calibri"/>
              <a:cs typeface="Calibri"/>
              <a:sym typeface="Calibri"/>
            </a:endParaRPr>
          </a:p>
          <a:p>
            <a:pPr indent="0" lvl="0" marL="0" rtl="0" algn="l">
              <a:spcBef>
                <a:spcPts val="0"/>
              </a:spcBef>
              <a:spcAft>
                <a:spcPts val="0"/>
              </a:spcAft>
              <a:buNone/>
            </a:pPr>
            <a:r>
              <a:rPr lang="en-US" sz="1200">
                <a:solidFill>
                  <a:schemeClr val="dk1"/>
                </a:solidFill>
                <a:latin typeface="Calibri"/>
                <a:ea typeface="Calibri"/>
                <a:cs typeface="Calibri"/>
                <a:sym typeface="Calibri"/>
              </a:rPr>
              <a:t>This is an example of a logbook, which can be used to to compile and manage community feedback data received over time</a:t>
            </a:r>
            <a:endParaRPr sz="1200">
              <a:solidFill>
                <a:schemeClr val="dk1"/>
              </a:solidFill>
              <a:latin typeface="Calibri"/>
              <a:ea typeface="Calibri"/>
              <a:cs typeface="Calibri"/>
              <a:sym typeface="Calibri"/>
            </a:endParaRPr>
          </a:p>
          <a:p>
            <a:pPr indent="0" lvl="0" marL="0" rtl="0" algn="l">
              <a:spcBef>
                <a:spcPts val="0"/>
              </a:spcBef>
              <a:spcAft>
                <a:spcPts val="0"/>
              </a:spcAft>
              <a:buNone/>
            </a:pPr>
            <a:r>
              <a:t/>
            </a:r>
            <a:endParaRPr sz="1200">
              <a:solidFill>
                <a:schemeClr val="dk1"/>
              </a:solidFill>
              <a:latin typeface="Calibri"/>
              <a:ea typeface="Calibri"/>
              <a:cs typeface="Calibri"/>
              <a:sym typeface="Calibri"/>
            </a:endParaRPr>
          </a:p>
          <a:p>
            <a:pPr indent="0" lvl="0" marL="0" rtl="0" algn="l">
              <a:spcBef>
                <a:spcPts val="0"/>
              </a:spcBef>
              <a:spcAft>
                <a:spcPts val="0"/>
              </a:spcAft>
              <a:buClr>
                <a:schemeClr val="dk1"/>
              </a:buClr>
              <a:buSzPts val="1200"/>
              <a:buFont typeface="Calibri"/>
              <a:buNone/>
            </a:pPr>
            <a:r>
              <a:t/>
            </a:r>
            <a:endParaRPr/>
          </a:p>
        </p:txBody>
      </p:sp>
      <p:sp>
        <p:nvSpPr>
          <p:cNvPr id="381" name="Google Shape;381;p22: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91" name="Shape 391"/>
        <p:cNvGrpSpPr/>
        <p:nvPr/>
      </p:nvGrpSpPr>
      <p:grpSpPr>
        <a:xfrm>
          <a:off x="0" y="0"/>
          <a:ext cx="0" cy="0"/>
          <a:chOff x="0" y="0"/>
          <a:chExt cx="0" cy="0"/>
        </a:xfrm>
      </p:grpSpPr>
      <p:sp>
        <p:nvSpPr>
          <p:cNvPr id="392" name="Google Shape;392;p2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93" name="Google Shape;393;p23: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Clr>
                <a:schemeClr val="dk1"/>
              </a:buClr>
              <a:buSzPts val="1200"/>
              <a:buFont typeface="Calibri"/>
              <a:buNone/>
            </a:pPr>
            <a:r>
              <a:rPr lang="en-US"/>
              <a:t>FACILITATOR NOTES</a:t>
            </a:r>
            <a:endParaRPr/>
          </a:p>
          <a:p>
            <a:pPr indent="0" lvl="0" marL="0" rtl="0" algn="l">
              <a:spcBef>
                <a:spcPts val="542"/>
              </a:spcBef>
              <a:spcAft>
                <a:spcPts val="0"/>
              </a:spcAft>
              <a:buClr>
                <a:schemeClr val="dk1"/>
              </a:buClr>
              <a:buSzPts val="1400"/>
              <a:buFont typeface="Calibri"/>
              <a:buNone/>
            </a:pPr>
            <a:r>
              <a:t/>
            </a:r>
            <a:endParaRPr sz="1400"/>
          </a:p>
          <a:p>
            <a:pPr indent="-342900" lvl="0" marL="342900" marR="0" rtl="0" algn="l">
              <a:lnSpc>
                <a:spcPct val="100000"/>
              </a:lnSpc>
              <a:spcBef>
                <a:spcPts val="542"/>
              </a:spcBef>
              <a:spcAft>
                <a:spcPts val="0"/>
              </a:spcAft>
              <a:buClr>
                <a:srgbClr val="000000"/>
              </a:buClr>
              <a:buSzPts val="1400"/>
              <a:buFont typeface="Calibri"/>
              <a:buAutoNum type="arabicPeriod"/>
            </a:pPr>
            <a:r>
              <a:rPr lang="en-US" sz="1400">
                <a:solidFill>
                  <a:srgbClr val="000000"/>
                </a:solidFill>
                <a:latin typeface="Calibri"/>
                <a:ea typeface="Calibri"/>
                <a:cs typeface="Calibri"/>
                <a:sym typeface="Calibri"/>
              </a:rPr>
              <a:t>Review feedback data to check for </a:t>
            </a:r>
            <a:r>
              <a:rPr b="1" lang="en-US" sz="1400">
                <a:solidFill>
                  <a:srgbClr val="000000"/>
                </a:solidFill>
                <a:latin typeface="Calibri"/>
                <a:ea typeface="Calibri"/>
                <a:cs typeface="Calibri"/>
                <a:sym typeface="Calibri"/>
              </a:rPr>
              <a:t>duplicates</a:t>
            </a:r>
            <a:endParaRPr/>
          </a:p>
          <a:p>
            <a:pPr indent="-254000" lvl="0" marL="342900" marR="0" rtl="0" algn="l">
              <a:lnSpc>
                <a:spcPct val="100000"/>
              </a:lnSpc>
              <a:spcBef>
                <a:spcPts val="542"/>
              </a:spcBef>
              <a:spcAft>
                <a:spcPts val="0"/>
              </a:spcAft>
              <a:buClr>
                <a:schemeClr val="dk1"/>
              </a:buClr>
              <a:buSzPts val="1400"/>
              <a:buFont typeface="Calibri"/>
              <a:buNone/>
            </a:pPr>
            <a:r>
              <a:t/>
            </a:r>
            <a:endParaRPr b="1" sz="1400">
              <a:solidFill>
                <a:srgbClr val="000000"/>
              </a:solidFill>
              <a:latin typeface="Calibri"/>
              <a:ea typeface="Calibri"/>
              <a:cs typeface="Calibri"/>
              <a:sym typeface="Calibri"/>
            </a:endParaRPr>
          </a:p>
          <a:p>
            <a:pPr indent="-342900" lvl="0" marL="342900" rtl="0" algn="just">
              <a:spcBef>
                <a:spcPts val="0"/>
              </a:spcBef>
              <a:spcAft>
                <a:spcPts val="0"/>
              </a:spcAft>
              <a:buClr>
                <a:schemeClr val="dk1"/>
              </a:buClr>
              <a:buSzPts val="1400"/>
              <a:buFont typeface="Calibri"/>
              <a:buAutoNum type="arabicPeriod"/>
            </a:pPr>
            <a:r>
              <a:rPr lang="en-US" sz="1400">
                <a:latin typeface="Open Sans"/>
                <a:ea typeface="Open Sans"/>
                <a:cs typeface="Open Sans"/>
                <a:sym typeface="Open Sans"/>
              </a:rPr>
              <a:t>Make sure each feedback comment is assigned a </a:t>
            </a:r>
            <a:r>
              <a:rPr b="1" lang="en-US" sz="1400">
                <a:latin typeface="Open Sans"/>
                <a:ea typeface="Open Sans"/>
                <a:cs typeface="Open Sans"/>
                <a:sym typeface="Open Sans"/>
              </a:rPr>
              <a:t>unique ID</a:t>
            </a:r>
            <a:endParaRPr/>
          </a:p>
          <a:p>
            <a:pPr indent="-254000" lvl="0" marL="342900" rtl="0" algn="just">
              <a:spcBef>
                <a:spcPts val="1800"/>
              </a:spcBef>
              <a:spcAft>
                <a:spcPts val="0"/>
              </a:spcAft>
              <a:buClr>
                <a:schemeClr val="dk1"/>
              </a:buClr>
              <a:buSzPts val="1400"/>
              <a:buFont typeface="Calibri"/>
              <a:buNone/>
            </a:pPr>
            <a:r>
              <a:t/>
            </a:r>
            <a:endParaRPr b="1" sz="1400">
              <a:latin typeface="Open Sans"/>
              <a:ea typeface="Open Sans"/>
              <a:cs typeface="Open Sans"/>
              <a:sym typeface="Open Sans"/>
            </a:endParaRPr>
          </a:p>
          <a:p>
            <a:pPr indent="-342900" lvl="0" marL="342900" marR="0" rtl="0" algn="l">
              <a:lnSpc>
                <a:spcPct val="100000"/>
              </a:lnSpc>
              <a:spcBef>
                <a:spcPts val="2342"/>
              </a:spcBef>
              <a:spcAft>
                <a:spcPts val="0"/>
              </a:spcAft>
              <a:buClr>
                <a:srgbClr val="000000"/>
              </a:buClr>
              <a:buSzPts val="1400"/>
              <a:buFont typeface="Calibri"/>
              <a:buAutoNum type="arabicPeriod"/>
            </a:pPr>
            <a:r>
              <a:rPr lang="en-US" sz="1400">
                <a:solidFill>
                  <a:srgbClr val="000000"/>
                </a:solidFill>
                <a:latin typeface="Courier New"/>
                <a:ea typeface="Courier New"/>
                <a:cs typeface="Courier New"/>
                <a:sym typeface="Courier New"/>
              </a:rPr>
              <a:t>Ensure there is </a:t>
            </a:r>
            <a:r>
              <a:rPr b="1" lang="en-US" sz="1400">
                <a:solidFill>
                  <a:srgbClr val="000000"/>
                </a:solidFill>
                <a:latin typeface="Courier New"/>
                <a:ea typeface="Courier New"/>
                <a:cs typeface="Courier New"/>
                <a:sym typeface="Courier New"/>
              </a:rPr>
              <a:t>no sensitive feedback classified as non-sensitive</a:t>
            </a:r>
            <a:r>
              <a:rPr lang="en-US" sz="1400">
                <a:solidFill>
                  <a:srgbClr val="000000"/>
                </a:solidFill>
                <a:latin typeface="Courier New"/>
                <a:ea typeface="Courier New"/>
                <a:cs typeface="Courier New"/>
                <a:sym typeface="Courier New"/>
              </a:rPr>
              <a:t>. If it has been, you need to change the status of the feedback comment and exclude any unnecessary personal information.</a:t>
            </a:r>
            <a:endParaRPr/>
          </a:p>
          <a:p>
            <a:pPr indent="-254000" lvl="0" marL="342900" marR="0" rtl="0" algn="l">
              <a:lnSpc>
                <a:spcPct val="100000"/>
              </a:lnSpc>
              <a:spcBef>
                <a:spcPts val="542"/>
              </a:spcBef>
              <a:spcAft>
                <a:spcPts val="0"/>
              </a:spcAft>
              <a:buClr>
                <a:schemeClr val="dk1"/>
              </a:buClr>
              <a:buSzPts val="1400"/>
              <a:buFont typeface="Calibri"/>
              <a:buNone/>
            </a:pPr>
            <a:r>
              <a:t/>
            </a:r>
            <a:endParaRPr sz="1400">
              <a:solidFill>
                <a:srgbClr val="000000"/>
              </a:solidFill>
              <a:latin typeface="Courier New"/>
              <a:ea typeface="Courier New"/>
              <a:cs typeface="Courier New"/>
              <a:sym typeface="Courier New"/>
            </a:endParaRPr>
          </a:p>
          <a:p>
            <a:pPr indent="-342900" lvl="0" marL="342900" marR="0" rtl="0" algn="l">
              <a:lnSpc>
                <a:spcPct val="100000"/>
              </a:lnSpc>
              <a:spcBef>
                <a:spcPts val="542"/>
              </a:spcBef>
              <a:spcAft>
                <a:spcPts val="0"/>
              </a:spcAft>
              <a:buClr>
                <a:srgbClr val="000000"/>
              </a:buClr>
              <a:buSzPts val="1400"/>
              <a:buFont typeface="Calibri"/>
              <a:buAutoNum type="arabicPeriod"/>
            </a:pPr>
            <a:r>
              <a:rPr lang="en-US" sz="1400">
                <a:solidFill>
                  <a:srgbClr val="000000"/>
                </a:solidFill>
                <a:latin typeface="Courier New"/>
                <a:ea typeface="Courier New"/>
                <a:cs typeface="Courier New"/>
                <a:sym typeface="Courier New"/>
              </a:rPr>
              <a:t>Monitor if specific topics should urgently be </a:t>
            </a:r>
            <a:r>
              <a:rPr b="1" lang="en-US" sz="1400">
                <a:solidFill>
                  <a:srgbClr val="000000"/>
                </a:solidFill>
                <a:latin typeface="Courier New"/>
                <a:ea typeface="Courier New"/>
                <a:cs typeface="Courier New"/>
                <a:sym typeface="Courier New"/>
              </a:rPr>
              <a:t>addressed with data collectors</a:t>
            </a:r>
            <a:r>
              <a:rPr lang="en-US" sz="1400">
                <a:solidFill>
                  <a:srgbClr val="000000"/>
                </a:solidFill>
                <a:latin typeface="Courier New"/>
                <a:ea typeface="Courier New"/>
                <a:cs typeface="Courier New"/>
                <a:sym typeface="Courier New"/>
              </a:rPr>
              <a:t>, updated in the repository of </a:t>
            </a:r>
            <a:r>
              <a:rPr b="1" lang="en-US" sz="1400">
                <a:solidFill>
                  <a:srgbClr val="000000"/>
                </a:solidFill>
                <a:latin typeface="Courier New"/>
                <a:ea typeface="Courier New"/>
                <a:cs typeface="Courier New"/>
                <a:sym typeface="Courier New"/>
              </a:rPr>
              <a:t>key messages and talking points</a:t>
            </a:r>
            <a:r>
              <a:rPr lang="en-US" sz="1400">
                <a:solidFill>
                  <a:srgbClr val="000000"/>
                </a:solidFill>
                <a:latin typeface="Courier New"/>
                <a:ea typeface="Courier New"/>
                <a:cs typeface="Courier New"/>
                <a:sym typeface="Courier New"/>
              </a:rPr>
              <a:t>, and/or </a:t>
            </a:r>
            <a:r>
              <a:rPr b="1" lang="en-US" sz="1400">
                <a:solidFill>
                  <a:srgbClr val="000000"/>
                </a:solidFill>
                <a:latin typeface="Courier New"/>
                <a:ea typeface="Courier New"/>
                <a:cs typeface="Courier New"/>
                <a:sym typeface="Courier New"/>
              </a:rPr>
              <a:t>discussed with leadership</a:t>
            </a:r>
            <a:r>
              <a:rPr lang="en-US" sz="1400">
                <a:solidFill>
                  <a:srgbClr val="000000"/>
                </a:solidFill>
                <a:latin typeface="Courier New"/>
                <a:ea typeface="Courier New"/>
                <a:cs typeface="Courier New"/>
                <a:sym typeface="Courier New"/>
              </a:rPr>
              <a:t> and external partners (ahead of sharing more detailed analysis)</a:t>
            </a:r>
            <a:endParaRPr sz="1400">
              <a:latin typeface="Courier New"/>
              <a:ea typeface="Courier New"/>
              <a:cs typeface="Courier New"/>
              <a:sym typeface="Courier New"/>
            </a:endParaRPr>
          </a:p>
          <a:p>
            <a:pPr indent="-254000" lvl="0" marL="342900" rtl="0" algn="just">
              <a:spcBef>
                <a:spcPts val="0"/>
              </a:spcBef>
              <a:spcAft>
                <a:spcPts val="0"/>
              </a:spcAft>
              <a:buClr>
                <a:schemeClr val="dk1"/>
              </a:buClr>
              <a:buSzPts val="1400"/>
              <a:buFont typeface="Calibri"/>
              <a:buNone/>
            </a:pPr>
            <a:r>
              <a:t/>
            </a:r>
            <a:endParaRPr sz="1400">
              <a:latin typeface="Open Sans"/>
              <a:ea typeface="Open Sans"/>
              <a:cs typeface="Open Sans"/>
              <a:sym typeface="Open Sans"/>
            </a:endParaRPr>
          </a:p>
          <a:p>
            <a:pPr indent="-342900" lvl="0" marL="342900" rtl="0" algn="just">
              <a:spcBef>
                <a:spcPts val="1800"/>
              </a:spcBef>
              <a:spcAft>
                <a:spcPts val="0"/>
              </a:spcAft>
              <a:buClr>
                <a:schemeClr val="dk1"/>
              </a:buClr>
              <a:buSzPts val="1400"/>
              <a:buFont typeface="Calibri"/>
              <a:buAutoNum type="arabicPeriod"/>
            </a:pPr>
            <a:r>
              <a:rPr lang="en-US" sz="1400">
                <a:latin typeface="Open Sans"/>
                <a:ea typeface="Open Sans"/>
                <a:cs typeface="Open Sans"/>
                <a:sym typeface="Open Sans"/>
              </a:rPr>
              <a:t>If the </a:t>
            </a:r>
            <a:r>
              <a:rPr b="1" lang="en-US" sz="1400">
                <a:latin typeface="Open Sans"/>
                <a:ea typeface="Open Sans"/>
                <a:cs typeface="Open Sans"/>
                <a:sym typeface="Open Sans"/>
              </a:rPr>
              <a:t>meaning of feedback comments </a:t>
            </a:r>
            <a:r>
              <a:rPr lang="en-US" sz="1400">
                <a:latin typeface="Open Sans"/>
                <a:ea typeface="Open Sans"/>
                <a:cs typeface="Open Sans"/>
                <a:sym typeface="Open Sans"/>
              </a:rPr>
              <a:t>is not clear, check with the person who collected the feedback</a:t>
            </a:r>
            <a:endParaRPr/>
          </a:p>
          <a:p>
            <a:pPr indent="-254000" lvl="0" marL="342900" rtl="0" algn="just">
              <a:spcBef>
                <a:spcPts val="1800"/>
              </a:spcBef>
              <a:spcAft>
                <a:spcPts val="0"/>
              </a:spcAft>
              <a:buClr>
                <a:schemeClr val="dk1"/>
              </a:buClr>
              <a:buSzPts val="1400"/>
              <a:buFont typeface="Calibri"/>
              <a:buNone/>
            </a:pPr>
            <a:r>
              <a:t/>
            </a:r>
            <a:endParaRPr sz="1400">
              <a:latin typeface="Open Sans"/>
              <a:ea typeface="Open Sans"/>
              <a:cs typeface="Open Sans"/>
              <a:sym typeface="Open Sans"/>
            </a:endParaRPr>
          </a:p>
          <a:p>
            <a:pPr indent="-342900" lvl="0" marL="342900" rtl="0" algn="just">
              <a:spcBef>
                <a:spcPts val="1800"/>
              </a:spcBef>
              <a:spcAft>
                <a:spcPts val="0"/>
              </a:spcAft>
              <a:buClr>
                <a:schemeClr val="dk1"/>
              </a:buClr>
              <a:buSzPts val="1400"/>
              <a:buFont typeface="Calibri"/>
              <a:buAutoNum type="arabicPeriod"/>
            </a:pPr>
            <a:r>
              <a:rPr lang="en-US" sz="1400">
                <a:latin typeface="Open Sans"/>
                <a:ea typeface="Open Sans"/>
                <a:cs typeface="Open Sans"/>
                <a:sym typeface="Open Sans"/>
              </a:rPr>
              <a:t>Check if the spellings of locations, channels, categories used are consistent. Correct them if not</a:t>
            </a:r>
            <a:endParaRPr/>
          </a:p>
          <a:p>
            <a:pPr indent="0" lvl="0" marL="0" rtl="0" algn="l">
              <a:spcBef>
                <a:spcPts val="2342"/>
              </a:spcBef>
              <a:spcAft>
                <a:spcPts val="0"/>
              </a:spcAft>
              <a:buClr>
                <a:schemeClr val="dk1"/>
              </a:buClr>
              <a:buSzPts val="1400"/>
              <a:buFont typeface="Calibri"/>
              <a:buNone/>
            </a:pPr>
            <a:r>
              <a:t/>
            </a:r>
            <a:endParaRPr sz="1400"/>
          </a:p>
        </p:txBody>
      </p:sp>
      <p:sp>
        <p:nvSpPr>
          <p:cNvPr id="394" name="Google Shape;394;p23: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99" name="Shape 399"/>
        <p:cNvGrpSpPr/>
        <p:nvPr/>
      </p:nvGrpSpPr>
      <p:grpSpPr>
        <a:xfrm>
          <a:off x="0" y="0"/>
          <a:ext cx="0" cy="0"/>
          <a:chOff x="0" y="0"/>
          <a:chExt cx="0" cy="0"/>
        </a:xfrm>
      </p:grpSpPr>
      <p:sp>
        <p:nvSpPr>
          <p:cNvPr id="400" name="Google Shape;400;p2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01" name="Google Shape;401;p24: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Clr>
                <a:schemeClr val="dk1"/>
              </a:buClr>
              <a:buSzPts val="1200"/>
              <a:buFont typeface="Calibri"/>
              <a:buNone/>
            </a:pPr>
            <a:r>
              <a:t/>
            </a:r>
            <a:endParaRPr/>
          </a:p>
        </p:txBody>
      </p:sp>
      <p:sp>
        <p:nvSpPr>
          <p:cNvPr id="402" name="Google Shape;402;p24: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Clr>
                <a:schemeClr val="dk1"/>
              </a:buClr>
              <a:buSzPts val="1200"/>
              <a:buFont typeface="Calibri"/>
              <a:buNone/>
            </a:pPr>
            <a:fld id="{00000000-1234-1234-1234-123412341234}" type="slidenum">
              <a:rPr lang="en-US"/>
              <a:t>‹#›</a:t>
            </a:fld>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05" name="Shape 405"/>
        <p:cNvGrpSpPr/>
        <p:nvPr/>
      </p:nvGrpSpPr>
      <p:grpSpPr>
        <a:xfrm>
          <a:off x="0" y="0"/>
          <a:ext cx="0" cy="0"/>
          <a:chOff x="0" y="0"/>
          <a:chExt cx="0" cy="0"/>
        </a:xfrm>
      </p:grpSpPr>
      <p:sp>
        <p:nvSpPr>
          <p:cNvPr id="406" name="Google Shape;406;p2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07" name="Google Shape;407;p25: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Clr>
                <a:schemeClr val="dk1"/>
              </a:buClr>
              <a:buSzPts val="1200"/>
              <a:buFont typeface="Calibri"/>
              <a:buNone/>
            </a:pPr>
            <a:r>
              <a:rPr lang="en-US"/>
              <a:t>FACILITATOR NOTES</a:t>
            </a:r>
            <a:endParaRPr/>
          </a:p>
          <a:p>
            <a:pPr indent="0" lvl="0" marL="0" rtl="0" algn="l">
              <a:spcBef>
                <a:spcPts val="542"/>
              </a:spcBef>
              <a:spcAft>
                <a:spcPts val="0"/>
              </a:spcAft>
              <a:buClr>
                <a:schemeClr val="dk1"/>
              </a:buClr>
              <a:buSzPts val="1200"/>
              <a:buFont typeface="Calibri"/>
              <a:buNone/>
            </a:pPr>
            <a:r>
              <a:t/>
            </a:r>
            <a:endParaRPr/>
          </a:p>
          <a:p>
            <a:pPr indent="0" lvl="0" marL="0" rtl="0" algn="l">
              <a:spcBef>
                <a:spcPts val="0"/>
              </a:spcBef>
              <a:spcAft>
                <a:spcPts val="0"/>
              </a:spcAft>
              <a:buNone/>
            </a:pPr>
            <a:r>
              <a:rPr b="1" lang="en-US" sz="1400">
                <a:solidFill>
                  <a:srgbClr val="000000"/>
                </a:solidFill>
                <a:latin typeface="Calibri"/>
                <a:ea typeface="Calibri"/>
                <a:cs typeface="Calibri"/>
                <a:sym typeface="Calibri"/>
              </a:rPr>
              <a:t>Coding is the process of attaching a specific keyword or short phrase to feedback comments to track and analyse them more easily. </a:t>
            </a:r>
            <a:endParaRPr/>
          </a:p>
          <a:p>
            <a:pPr indent="0" lvl="0" marL="0" rtl="0" algn="l">
              <a:spcBef>
                <a:spcPts val="1200"/>
              </a:spcBef>
              <a:spcAft>
                <a:spcPts val="0"/>
              </a:spcAft>
              <a:buNone/>
            </a:pPr>
            <a:r>
              <a:t/>
            </a:r>
            <a:endParaRPr sz="1200">
              <a:solidFill>
                <a:srgbClr val="000000"/>
              </a:solidFill>
            </a:endParaRPr>
          </a:p>
          <a:p>
            <a:pPr indent="0" lvl="0" marL="0" rtl="0" algn="l">
              <a:spcBef>
                <a:spcPts val="1200"/>
              </a:spcBef>
              <a:spcAft>
                <a:spcPts val="0"/>
              </a:spcAft>
              <a:buNone/>
            </a:pPr>
            <a:r>
              <a:rPr lang="en-US" sz="1200">
                <a:solidFill>
                  <a:srgbClr val="000000"/>
                </a:solidFill>
                <a:latin typeface="Calibri"/>
                <a:ea typeface="Calibri"/>
                <a:cs typeface="Calibri"/>
                <a:sym typeface="Calibri"/>
              </a:rPr>
              <a:t>It helps to better understand the main topics communities are talking about, which allows to identify differences between community groups and locations and changes over time. Similar codes may be further organised into categories, e.g., different codes relating to WASH, or different codes relating to vaccines.</a:t>
            </a:r>
            <a:endParaRPr sz="1200">
              <a:latin typeface="Calibri"/>
              <a:ea typeface="Calibri"/>
              <a:cs typeface="Calibri"/>
              <a:sym typeface="Calibri"/>
            </a:endParaRPr>
          </a:p>
          <a:p>
            <a:pPr indent="0" lvl="0" marL="0" rtl="0" algn="l">
              <a:spcBef>
                <a:spcPts val="1200"/>
              </a:spcBef>
              <a:spcAft>
                <a:spcPts val="0"/>
              </a:spcAft>
              <a:buClr>
                <a:schemeClr val="dk1"/>
              </a:buClr>
              <a:buSzPts val="1200"/>
              <a:buFont typeface="Calibri"/>
              <a:buNone/>
            </a:pPr>
            <a:r>
              <a:t/>
            </a:r>
            <a:endParaRPr/>
          </a:p>
          <a:p>
            <a:pPr indent="0" lvl="0" marL="0" rtl="0" algn="l">
              <a:spcBef>
                <a:spcPts val="0"/>
              </a:spcBef>
              <a:spcAft>
                <a:spcPts val="0"/>
              </a:spcAft>
              <a:buClr>
                <a:schemeClr val="dk1"/>
              </a:buClr>
              <a:buSzPts val="1200"/>
              <a:buFont typeface="Calibri"/>
              <a:buNone/>
            </a:pPr>
            <a:r>
              <a:rPr lang="en-US"/>
              <a:t>There are different ways of coding qualitative data e.g. through hand-written notes, using post-its and flip charts, in a table on word or excel</a:t>
            </a:r>
            <a:endParaRPr/>
          </a:p>
        </p:txBody>
      </p:sp>
      <p:sp>
        <p:nvSpPr>
          <p:cNvPr id="408" name="Google Shape;408;p25: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15" name="Shape 415"/>
        <p:cNvGrpSpPr/>
        <p:nvPr/>
      </p:nvGrpSpPr>
      <p:grpSpPr>
        <a:xfrm>
          <a:off x="0" y="0"/>
          <a:ext cx="0" cy="0"/>
          <a:chOff x="0" y="0"/>
          <a:chExt cx="0" cy="0"/>
        </a:xfrm>
      </p:grpSpPr>
      <p:sp>
        <p:nvSpPr>
          <p:cNvPr id="416" name="Google Shape;416;p2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17" name="Google Shape;417;p26: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Clr>
                <a:schemeClr val="dk1"/>
              </a:buClr>
              <a:buSzPts val="1200"/>
              <a:buFont typeface="Calibri"/>
              <a:buNone/>
            </a:pPr>
            <a:r>
              <a:rPr lang="en-US"/>
              <a:t>FACILITATOR NOTES</a:t>
            </a:r>
            <a:endParaRPr/>
          </a:p>
          <a:p>
            <a:pPr indent="0" lvl="0" marL="0" rtl="0" algn="l">
              <a:spcBef>
                <a:spcPts val="542"/>
              </a:spcBef>
              <a:spcAft>
                <a:spcPts val="0"/>
              </a:spcAft>
              <a:buClr>
                <a:schemeClr val="dk1"/>
              </a:buClr>
              <a:buSzPts val="1200"/>
              <a:buFont typeface="Calibri"/>
              <a:buNone/>
            </a:pPr>
            <a:r>
              <a:t/>
            </a:r>
            <a:endParaRPr b="1"/>
          </a:p>
          <a:p>
            <a:pPr indent="0" lvl="0" marL="0" rtl="0" algn="l">
              <a:spcBef>
                <a:spcPts val="542"/>
              </a:spcBef>
              <a:spcAft>
                <a:spcPts val="0"/>
              </a:spcAft>
              <a:buClr>
                <a:schemeClr val="dk1"/>
              </a:buClr>
              <a:buSzPts val="1200"/>
              <a:buFont typeface="Calibri"/>
              <a:buNone/>
            </a:pPr>
            <a:r>
              <a:rPr b="1" lang="en-US"/>
              <a:t>What do we need to code our data?</a:t>
            </a:r>
            <a:endParaRPr/>
          </a:p>
          <a:p>
            <a:pPr indent="0" lvl="0" marL="0" rtl="0" algn="l">
              <a:spcBef>
                <a:spcPts val="542"/>
              </a:spcBef>
              <a:spcAft>
                <a:spcPts val="0"/>
              </a:spcAft>
              <a:buClr>
                <a:schemeClr val="dk1"/>
              </a:buClr>
              <a:buSzPts val="1200"/>
              <a:buFont typeface="Calibri"/>
              <a:buNone/>
            </a:pPr>
            <a:r>
              <a:t/>
            </a:r>
            <a:endParaRPr/>
          </a:p>
          <a:p>
            <a:pPr indent="0" lvl="0" marL="0" rtl="0" algn="l">
              <a:spcBef>
                <a:spcPts val="542"/>
              </a:spcBef>
              <a:spcAft>
                <a:spcPts val="0"/>
              </a:spcAft>
              <a:buClr>
                <a:srgbClr val="0E101A"/>
              </a:buClr>
              <a:buSzPts val="1400"/>
              <a:buFont typeface="Calibri"/>
              <a:buNone/>
            </a:pPr>
            <a:r>
              <a:rPr b="0" i="0" lang="en-US" sz="1400" u="none" strike="noStrike">
                <a:solidFill>
                  <a:srgbClr val="0E101A"/>
                </a:solidFill>
                <a:latin typeface="Calibri"/>
                <a:ea typeface="Calibri"/>
                <a:cs typeface="Calibri"/>
                <a:sym typeface="Calibri"/>
              </a:rPr>
              <a:t> A </a:t>
            </a:r>
            <a:r>
              <a:rPr b="1" i="1" lang="en-US" sz="1400" u="none" strike="noStrike">
                <a:solidFill>
                  <a:srgbClr val="0E101A"/>
                </a:solidFill>
                <a:latin typeface="Calibri"/>
                <a:ea typeface="Calibri"/>
                <a:cs typeface="Calibri"/>
                <a:sym typeface="Calibri"/>
              </a:rPr>
              <a:t>coding framework</a:t>
            </a:r>
            <a:r>
              <a:rPr b="0" i="0" lang="en-US" sz="1400" u="none" strike="noStrike">
                <a:solidFill>
                  <a:srgbClr val="0E101A"/>
                </a:solidFill>
                <a:latin typeface="Calibri"/>
                <a:ea typeface="Calibri"/>
                <a:cs typeface="Calibri"/>
                <a:sym typeface="Calibri"/>
              </a:rPr>
              <a:t> presents the hierarchy of codes we are using for this process and shows how they are grouped into categories under the different types of feedback. Once you have your coding framework, you will develop a </a:t>
            </a:r>
            <a:r>
              <a:rPr b="1" i="1" lang="en-US" sz="1400" u="none" strike="noStrike">
                <a:solidFill>
                  <a:srgbClr val="0E101A"/>
                </a:solidFill>
                <a:latin typeface="Calibri"/>
                <a:ea typeface="Calibri"/>
                <a:cs typeface="Calibri"/>
                <a:sym typeface="Calibri"/>
              </a:rPr>
              <a:t>codebook</a:t>
            </a:r>
            <a:r>
              <a:rPr b="0" i="0" lang="en-US" sz="1400" u="none" strike="noStrike">
                <a:solidFill>
                  <a:srgbClr val="0E101A"/>
                </a:solidFill>
                <a:latin typeface="Calibri"/>
                <a:ea typeface="Calibri"/>
                <a:cs typeface="Calibri"/>
                <a:sym typeface="Calibri"/>
              </a:rPr>
              <a:t>. A codebook describes the different types, categories and codes and explains how to use them. It is the reference document for everyone using the coding frame and ensures everyone codes the data the same way.</a:t>
            </a:r>
            <a:endParaRPr sz="2400"/>
          </a:p>
          <a:p>
            <a:pPr indent="0" lvl="0" marL="0" marR="0" rtl="0" algn="l">
              <a:lnSpc>
                <a:spcPct val="100000"/>
              </a:lnSpc>
              <a:spcBef>
                <a:spcPts val="542"/>
              </a:spcBef>
              <a:spcAft>
                <a:spcPts val="0"/>
              </a:spcAft>
              <a:buClr>
                <a:srgbClr val="000000"/>
              </a:buClr>
              <a:buSzPts val="1400"/>
              <a:buFont typeface="Calibri"/>
              <a:buNone/>
            </a:pPr>
            <a:r>
              <a:rPr lang="en-US" sz="1400">
                <a:solidFill>
                  <a:srgbClr val="000000"/>
                </a:solidFill>
                <a:latin typeface="Calibri"/>
                <a:ea typeface="Calibri"/>
                <a:cs typeface="Calibri"/>
                <a:sym typeface="Calibri"/>
              </a:rPr>
              <a:t>The coding framework and codebook should be tailored to the context, which includes involving colleagues in discussions about the data and coding. For example, to involve frontline data collectors, so the codebook reflects the kinds of comments they are hearing from the community, and technical colleagues, as they will need the data to be structured in a way that helps them act on the information. </a:t>
            </a:r>
            <a:endParaRPr sz="1400">
              <a:latin typeface="Calibri"/>
              <a:ea typeface="Calibri"/>
              <a:cs typeface="Calibri"/>
              <a:sym typeface="Calibri"/>
            </a:endParaRPr>
          </a:p>
          <a:p>
            <a:pPr indent="0" lvl="0" marL="0" rtl="0" algn="l">
              <a:spcBef>
                <a:spcPts val="0"/>
              </a:spcBef>
              <a:spcAft>
                <a:spcPts val="0"/>
              </a:spcAft>
              <a:buNone/>
            </a:pPr>
            <a:r>
              <a:t/>
            </a:r>
            <a:endParaRPr sz="1400"/>
          </a:p>
          <a:p>
            <a:pPr indent="0" lvl="0" marL="0" rtl="0" algn="l">
              <a:spcBef>
                <a:spcPts val="0"/>
              </a:spcBef>
              <a:spcAft>
                <a:spcPts val="0"/>
              </a:spcAft>
              <a:buNone/>
            </a:pPr>
            <a:r>
              <a:rPr lang="en-US" sz="1400"/>
              <a:t>This picture is an example of a coding framework, as shown it </a:t>
            </a:r>
            <a:r>
              <a:rPr lang="en-US" sz="1400">
                <a:solidFill>
                  <a:srgbClr val="000000"/>
                </a:solidFill>
                <a:latin typeface="Calibri"/>
                <a:ea typeface="Calibri"/>
                <a:cs typeface="Calibri"/>
                <a:sym typeface="Calibri"/>
              </a:rPr>
              <a:t>presents the hierarchy of codes and how they are grouped into categories under the different types of feedback. In this case the type of feedback is Questions.</a:t>
            </a:r>
            <a:endParaRPr sz="1400"/>
          </a:p>
        </p:txBody>
      </p:sp>
      <p:sp>
        <p:nvSpPr>
          <p:cNvPr id="418" name="Google Shape;418;p26: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24" name="Shape 424"/>
        <p:cNvGrpSpPr/>
        <p:nvPr/>
      </p:nvGrpSpPr>
      <p:grpSpPr>
        <a:xfrm>
          <a:off x="0" y="0"/>
          <a:ext cx="0" cy="0"/>
          <a:chOff x="0" y="0"/>
          <a:chExt cx="0" cy="0"/>
        </a:xfrm>
      </p:grpSpPr>
      <p:sp>
        <p:nvSpPr>
          <p:cNvPr id="425" name="Google Shape;425;p2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26" name="Google Shape;426;p27: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Clr>
                <a:schemeClr val="dk1"/>
              </a:buClr>
              <a:buSzPts val="1200"/>
              <a:buFont typeface="Calibri"/>
              <a:buNone/>
            </a:pPr>
            <a:r>
              <a:rPr lang="en-US"/>
              <a:t>FACILITATOR NOTES</a:t>
            </a:r>
            <a:endParaRPr/>
          </a:p>
          <a:p>
            <a:pPr indent="0" lvl="0" marL="0" rtl="0" algn="l">
              <a:spcBef>
                <a:spcPts val="542"/>
              </a:spcBef>
              <a:spcAft>
                <a:spcPts val="0"/>
              </a:spcAft>
              <a:buClr>
                <a:schemeClr val="dk1"/>
              </a:buClr>
              <a:buSzPts val="1400"/>
              <a:buFont typeface="Calibri"/>
              <a:buNone/>
            </a:pPr>
            <a:r>
              <a:t/>
            </a:r>
            <a:endParaRPr sz="1400"/>
          </a:p>
          <a:p>
            <a:pPr indent="0" lvl="0" marL="0" rtl="0" algn="l">
              <a:spcBef>
                <a:spcPts val="542"/>
              </a:spcBef>
              <a:spcAft>
                <a:spcPts val="0"/>
              </a:spcAft>
              <a:buClr>
                <a:schemeClr val="dk1"/>
              </a:buClr>
              <a:buSzPts val="1400"/>
              <a:buFont typeface="Calibri"/>
              <a:buNone/>
            </a:pPr>
            <a:r>
              <a:rPr lang="en-US" sz="1400"/>
              <a:t>The type of feedback is usually assigned by the person recording the data. If it hasn’t been assigned during data collection, you can assign it now.</a:t>
            </a:r>
            <a:endParaRPr/>
          </a:p>
          <a:p>
            <a:pPr indent="0" lvl="0" marL="0" rtl="0" algn="l">
              <a:spcBef>
                <a:spcPts val="542"/>
              </a:spcBef>
              <a:spcAft>
                <a:spcPts val="0"/>
              </a:spcAft>
              <a:buClr>
                <a:schemeClr val="dk1"/>
              </a:buClr>
              <a:buSzPts val="1400"/>
              <a:buFont typeface="Calibri"/>
              <a:buNone/>
            </a:pPr>
            <a:r>
              <a:t/>
            </a:r>
            <a:endParaRPr sz="1400"/>
          </a:p>
          <a:p>
            <a:pPr indent="0" lvl="0" marL="0" rtl="0" algn="l">
              <a:spcBef>
                <a:spcPts val="542"/>
              </a:spcBef>
              <a:spcAft>
                <a:spcPts val="0"/>
              </a:spcAft>
              <a:buClr>
                <a:schemeClr val="dk1"/>
              </a:buClr>
              <a:buSzPts val="1400"/>
              <a:buFont typeface="Calibri"/>
              <a:buNone/>
            </a:pPr>
            <a:r>
              <a:rPr lang="en-US" sz="1400"/>
              <a:t>Read through the feedback comment and think about what type of feedback this could be. If you are unsure about the different types of feedback, go to the tab “Codebook” to read through the descriptions. There are 5 types of feedback in our codebook:</a:t>
            </a:r>
            <a:endParaRPr/>
          </a:p>
          <a:p>
            <a:pPr indent="-342900" lvl="0" marL="342900" rtl="0" algn="l">
              <a:spcBef>
                <a:spcPts val="542"/>
              </a:spcBef>
              <a:spcAft>
                <a:spcPts val="0"/>
              </a:spcAft>
              <a:buClr>
                <a:srgbClr val="000000"/>
              </a:buClr>
              <a:buSzPts val="2000"/>
              <a:buFont typeface="Arial"/>
              <a:buChar char="•"/>
            </a:pPr>
            <a:r>
              <a:rPr b="0" i="0" lang="en-US" sz="2000" u="none" strike="noStrike">
                <a:solidFill>
                  <a:srgbClr val="000000"/>
                </a:solidFill>
                <a:latin typeface="Arial"/>
                <a:ea typeface="Arial"/>
                <a:cs typeface="Arial"/>
                <a:sym typeface="Arial"/>
              </a:rPr>
              <a:t>Question</a:t>
            </a:r>
            <a:r>
              <a:rPr lang="en-US" sz="1400"/>
              <a:t> </a:t>
            </a:r>
            <a:endParaRPr/>
          </a:p>
          <a:p>
            <a:pPr indent="-342900" lvl="0" marL="342900" rtl="0" algn="l">
              <a:spcBef>
                <a:spcPts val="542"/>
              </a:spcBef>
              <a:spcAft>
                <a:spcPts val="0"/>
              </a:spcAft>
              <a:buClr>
                <a:srgbClr val="000000"/>
              </a:buClr>
              <a:buSzPts val="2000"/>
              <a:buFont typeface="Arial"/>
              <a:buChar char="•"/>
            </a:pPr>
            <a:r>
              <a:rPr b="0" i="0" lang="en-US" sz="2000" u="none" strike="noStrike">
                <a:solidFill>
                  <a:srgbClr val="000000"/>
                </a:solidFill>
                <a:latin typeface="Arial"/>
                <a:ea typeface="Arial"/>
                <a:cs typeface="Arial"/>
                <a:sym typeface="Arial"/>
              </a:rPr>
              <a:t>Request_or_suggestion</a:t>
            </a:r>
            <a:r>
              <a:rPr lang="en-US" sz="1400"/>
              <a:t> </a:t>
            </a:r>
            <a:endParaRPr/>
          </a:p>
          <a:p>
            <a:pPr indent="-342900" lvl="0" marL="342900" rtl="0" algn="l">
              <a:spcBef>
                <a:spcPts val="542"/>
              </a:spcBef>
              <a:spcAft>
                <a:spcPts val="0"/>
              </a:spcAft>
              <a:buClr>
                <a:srgbClr val="000000"/>
              </a:buClr>
              <a:buSzPts val="2000"/>
              <a:buFont typeface="Arial"/>
              <a:buChar char="•"/>
            </a:pPr>
            <a:r>
              <a:rPr b="0" i="0" lang="en-US" sz="2000" u="none" strike="noStrike">
                <a:solidFill>
                  <a:srgbClr val="000000"/>
                </a:solidFill>
                <a:latin typeface="Arial"/>
                <a:ea typeface="Arial"/>
                <a:cs typeface="Arial"/>
                <a:sym typeface="Arial"/>
              </a:rPr>
              <a:t>Report</a:t>
            </a:r>
            <a:r>
              <a:rPr lang="en-US" sz="1400"/>
              <a:t> </a:t>
            </a:r>
            <a:endParaRPr/>
          </a:p>
          <a:p>
            <a:pPr indent="-342900" lvl="0" marL="342900" rtl="0" algn="l">
              <a:spcBef>
                <a:spcPts val="542"/>
              </a:spcBef>
              <a:spcAft>
                <a:spcPts val="0"/>
              </a:spcAft>
              <a:buClr>
                <a:srgbClr val="000000"/>
              </a:buClr>
              <a:buSzPts val="2000"/>
              <a:buFont typeface="Arial"/>
              <a:buChar char="•"/>
            </a:pPr>
            <a:r>
              <a:rPr b="0" i="0" lang="en-US" sz="2000" u="none" strike="noStrike">
                <a:solidFill>
                  <a:srgbClr val="000000"/>
                </a:solidFill>
                <a:latin typeface="Arial"/>
                <a:ea typeface="Arial"/>
                <a:cs typeface="Arial"/>
                <a:sym typeface="Arial"/>
              </a:rPr>
              <a:t>Encouragement_or_praise</a:t>
            </a:r>
            <a:r>
              <a:rPr lang="en-US" sz="1400"/>
              <a:t> </a:t>
            </a:r>
            <a:endParaRPr/>
          </a:p>
          <a:p>
            <a:pPr indent="-342900" lvl="0" marL="342900" rtl="0" algn="l">
              <a:spcBef>
                <a:spcPts val="542"/>
              </a:spcBef>
              <a:spcAft>
                <a:spcPts val="0"/>
              </a:spcAft>
              <a:buClr>
                <a:srgbClr val="000000"/>
              </a:buClr>
              <a:buSzPts val="2000"/>
              <a:buFont typeface="Arial"/>
              <a:buChar char="•"/>
            </a:pPr>
            <a:r>
              <a:rPr b="0" i="0" lang="en-US" sz="2000" u="none" strike="noStrike">
                <a:solidFill>
                  <a:srgbClr val="000000"/>
                </a:solidFill>
                <a:latin typeface="Arial"/>
                <a:ea typeface="Arial"/>
                <a:cs typeface="Arial"/>
                <a:sym typeface="Arial"/>
              </a:rPr>
              <a:t>Observation_perception_belief</a:t>
            </a:r>
            <a:r>
              <a:rPr lang="en-US" sz="1400"/>
              <a:t> </a:t>
            </a:r>
            <a:endParaRPr/>
          </a:p>
          <a:p>
            <a:pPr indent="-342900" lvl="0" marL="342900" rtl="0" algn="l">
              <a:spcBef>
                <a:spcPts val="542"/>
              </a:spcBef>
              <a:spcAft>
                <a:spcPts val="0"/>
              </a:spcAft>
              <a:buClr>
                <a:srgbClr val="000000"/>
              </a:buClr>
              <a:buSzPts val="2000"/>
              <a:buFont typeface="Arial"/>
              <a:buChar char="•"/>
            </a:pPr>
            <a:r>
              <a:rPr b="0" i="0" lang="en-US" sz="2000" u="none" strike="noStrike">
                <a:solidFill>
                  <a:srgbClr val="000000"/>
                </a:solidFill>
                <a:latin typeface="Arial"/>
                <a:ea typeface="Arial"/>
                <a:cs typeface="Arial"/>
                <a:sym typeface="Arial"/>
              </a:rPr>
              <a:t>Incomplete_feedback</a:t>
            </a:r>
            <a:r>
              <a:rPr lang="en-US" sz="1400"/>
              <a:t> </a:t>
            </a:r>
            <a:endParaRPr/>
          </a:p>
          <a:p>
            <a:pPr indent="-254000" lvl="0" marL="342900" rtl="0" algn="l">
              <a:spcBef>
                <a:spcPts val="542"/>
              </a:spcBef>
              <a:spcAft>
                <a:spcPts val="0"/>
              </a:spcAft>
              <a:buClr>
                <a:schemeClr val="dk1"/>
              </a:buClr>
              <a:buSzPts val="1400"/>
              <a:buFont typeface="Arial"/>
              <a:buNone/>
            </a:pPr>
            <a:r>
              <a:t/>
            </a:r>
            <a:endParaRPr sz="1400"/>
          </a:p>
          <a:p>
            <a:pPr indent="0" lvl="0" marL="0" rtl="0" algn="l">
              <a:spcBef>
                <a:spcPts val="542"/>
              </a:spcBef>
              <a:spcAft>
                <a:spcPts val="0"/>
              </a:spcAft>
              <a:buClr>
                <a:schemeClr val="dk1"/>
              </a:buClr>
              <a:buSzPts val="1400"/>
              <a:buFont typeface="Arial"/>
              <a:buNone/>
            </a:pPr>
            <a:r>
              <a:rPr lang="en-US" sz="1400"/>
              <a:t>If you need to change the type, you can choose another one from the dropdown menu.</a:t>
            </a:r>
            <a:endParaRPr/>
          </a:p>
          <a:p>
            <a:pPr indent="0" lvl="0" marL="0" rtl="0" algn="l">
              <a:spcBef>
                <a:spcPts val="542"/>
              </a:spcBef>
              <a:spcAft>
                <a:spcPts val="0"/>
              </a:spcAft>
              <a:buClr>
                <a:schemeClr val="dk1"/>
              </a:buClr>
              <a:buSzPts val="1400"/>
              <a:buFont typeface="Calibri"/>
              <a:buNone/>
            </a:pPr>
            <a:r>
              <a:t/>
            </a:r>
            <a:endParaRPr b="0" i="0" sz="1400" u="none" strike="noStrike">
              <a:solidFill>
                <a:srgbClr val="000000"/>
              </a:solidFill>
              <a:latin typeface="Calibri"/>
              <a:ea typeface="Calibri"/>
              <a:cs typeface="Calibri"/>
              <a:sym typeface="Calibri"/>
            </a:endParaRPr>
          </a:p>
        </p:txBody>
      </p:sp>
      <p:sp>
        <p:nvSpPr>
          <p:cNvPr id="427" name="Google Shape;427;p27: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34" name="Shape 434"/>
        <p:cNvGrpSpPr/>
        <p:nvPr/>
      </p:nvGrpSpPr>
      <p:grpSpPr>
        <a:xfrm>
          <a:off x="0" y="0"/>
          <a:ext cx="0" cy="0"/>
          <a:chOff x="0" y="0"/>
          <a:chExt cx="0" cy="0"/>
        </a:xfrm>
      </p:grpSpPr>
      <p:sp>
        <p:nvSpPr>
          <p:cNvPr id="435" name="Google Shape;435;p2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36" name="Google Shape;436;p28: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Clr>
                <a:schemeClr val="dk1"/>
              </a:buClr>
              <a:buSzPts val="1200"/>
              <a:buFont typeface="Calibri"/>
              <a:buNone/>
            </a:pPr>
            <a:r>
              <a:rPr lang="en-US"/>
              <a:t>FACILITATOR NOTES</a:t>
            </a:r>
            <a:endParaRPr/>
          </a:p>
          <a:p>
            <a:pPr indent="0" lvl="0" marL="0" rtl="0" algn="l">
              <a:spcBef>
                <a:spcPts val="542"/>
              </a:spcBef>
              <a:spcAft>
                <a:spcPts val="0"/>
              </a:spcAft>
              <a:buClr>
                <a:schemeClr val="dk1"/>
              </a:buClr>
              <a:buSzPts val="1400"/>
              <a:buFont typeface="Calibri"/>
              <a:buNone/>
            </a:pPr>
            <a:r>
              <a:t/>
            </a:r>
            <a:endParaRPr sz="1400"/>
          </a:p>
          <a:p>
            <a:pPr indent="0" lvl="0" marL="0" rtl="0" algn="l">
              <a:spcBef>
                <a:spcPts val="542"/>
              </a:spcBef>
              <a:spcAft>
                <a:spcPts val="0"/>
              </a:spcAft>
              <a:buClr>
                <a:schemeClr val="dk1"/>
              </a:buClr>
              <a:buSzPts val="1400"/>
              <a:buFont typeface="Calibri"/>
              <a:buNone/>
            </a:pPr>
            <a:r>
              <a:rPr lang="en-US" sz="1400"/>
              <a:t>Once you have assigned the type of feedback, you need to find the code that best describes the feedback comment. This might take a bit in the very beginning, but will come much easier once you are familiar with the coding frame</a:t>
            </a:r>
            <a:endParaRPr/>
          </a:p>
          <a:p>
            <a:pPr indent="0" lvl="0" marL="0" rtl="0" algn="l">
              <a:spcBef>
                <a:spcPts val="542"/>
              </a:spcBef>
              <a:spcAft>
                <a:spcPts val="0"/>
              </a:spcAft>
              <a:buClr>
                <a:schemeClr val="dk1"/>
              </a:buClr>
              <a:buSzPts val="1400"/>
              <a:buFont typeface="Calibri"/>
              <a:buNone/>
            </a:pPr>
            <a:r>
              <a:t/>
            </a:r>
            <a:endParaRPr sz="1400"/>
          </a:p>
          <a:p>
            <a:pPr indent="0" lvl="0" marL="0" rtl="0" algn="l">
              <a:spcBef>
                <a:spcPts val="542"/>
              </a:spcBef>
              <a:spcAft>
                <a:spcPts val="0"/>
              </a:spcAft>
              <a:buClr>
                <a:schemeClr val="dk1"/>
              </a:buClr>
              <a:buSzPts val="1400"/>
              <a:buFont typeface="Calibri"/>
              <a:buNone/>
            </a:pPr>
            <a:r>
              <a:rPr lang="en-US" sz="1400"/>
              <a:t>The next step is to read each statement separately and think about which code in your coding framework comes closest to describing the content of the feedback comment. You can look through your codebook, read through the codes' descriptions, and go through the example statements to help you decide on the best code. If you cannot find any code that describes the feedback comment, you can always assign the code "Other".</a:t>
            </a:r>
            <a:endParaRPr/>
          </a:p>
          <a:p>
            <a:pPr indent="0" lvl="0" marL="0" rtl="0" algn="l">
              <a:spcBef>
                <a:spcPts val="542"/>
              </a:spcBef>
              <a:spcAft>
                <a:spcPts val="0"/>
              </a:spcAft>
              <a:buClr>
                <a:schemeClr val="dk1"/>
              </a:buClr>
              <a:buSzPts val="1400"/>
              <a:buFont typeface="Calibri"/>
              <a:buNone/>
            </a:pPr>
            <a:r>
              <a:rPr lang="en-US" sz="1400"/>
              <a:t> </a:t>
            </a:r>
            <a:endParaRPr/>
          </a:p>
          <a:p>
            <a:pPr indent="0" lvl="0" marL="0" rtl="0" algn="l">
              <a:spcBef>
                <a:spcPts val="542"/>
              </a:spcBef>
              <a:spcAft>
                <a:spcPts val="0"/>
              </a:spcAft>
              <a:buClr>
                <a:schemeClr val="dk1"/>
              </a:buClr>
              <a:buSzPts val="1400"/>
              <a:buFont typeface="Calibri"/>
              <a:buNone/>
            </a:pPr>
            <a:r>
              <a:rPr lang="en-US" sz="1400"/>
              <a:t>Make sure you stick to the literal meaning of the statement and avoid inferring what the person is trying to say. If the statement is “We don’t like the canned fish” this can be coded as “Dissatisfaction with the provided food” NOT “Suggestion to provide other types of food”, as this is not what the person was saying. The provision of another type of food assistance might still be what is decided in response to statements like this, but when analysing what was shared with us, we are only describing what was heard and shouldn’t judge on what needs to happen next yet.</a:t>
            </a:r>
            <a:endParaRPr/>
          </a:p>
          <a:p>
            <a:pPr indent="0" lvl="0" marL="0" rtl="0" algn="l">
              <a:spcBef>
                <a:spcPts val="542"/>
              </a:spcBef>
              <a:spcAft>
                <a:spcPts val="0"/>
              </a:spcAft>
              <a:buClr>
                <a:schemeClr val="dk1"/>
              </a:buClr>
              <a:buSzPts val="1400"/>
              <a:buFont typeface="Calibri"/>
              <a:buNone/>
            </a:pPr>
            <a:r>
              <a:t/>
            </a:r>
            <a:endParaRPr b="0" i="0" sz="1400" u="none" strike="noStrike">
              <a:solidFill>
                <a:srgbClr val="000000"/>
              </a:solidFill>
              <a:latin typeface="Calibri"/>
              <a:ea typeface="Calibri"/>
              <a:cs typeface="Calibri"/>
              <a:sym typeface="Calibri"/>
            </a:endParaRPr>
          </a:p>
        </p:txBody>
      </p:sp>
      <p:sp>
        <p:nvSpPr>
          <p:cNvPr id="437" name="Google Shape;437;p28: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43" name="Shape 443"/>
        <p:cNvGrpSpPr/>
        <p:nvPr/>
      </p:nvGrpSpPr>
      <p:grpSpPr>
        <a:xfrm>
          <a:off x="0" y="0"/>
          <a:ext cx="0" cy="0"/>
          <a:chOff x="0" y="0"/>
          <a:chExt cx="0" cy="0"/>
        </a:xfrm>
      </p:grpSpPr>
      <p:sp>
        <p:nvSpPr>
          <p:cNvPr id="444" name="Google Shape;444;p2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45" name="Google Shape;445;p29: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Clr>
                <a:schemeClr val="dk1"/>
              </a:buClr>
              <a:buSzPts val="1200"/>
              <a:buFont typeface="Calibri"/>
              <a:buNone/>
            </a:pPr>
            <a:r>
              <a:rPr lang="en-US"/>
              <a:t>FACILITATOR NOTES</a:t>
            </a:r>
            <a:endParaRPr/>
          </a:p>
          <a:p>
            <a:pPr indent="0" lvl="0" marL="0" rtl="0" algn="l">
              <a:spcBef>
                <a:spcPts val="542"/>
              </a:spcBef>
              <a:spcAft>
                <a:spcPts val="0"/>
              </a:spcAft>
              <a:buClr>
                <a:schemeClr val="dk1"/>
              </a:buClr>
              <a:buSzPts val="1400"/>
              <a:buFont typeface="Calibri"/>
              <a:buNone/>
            </a:pPr>
            <a:r>
              <a:t/>
            </a:r>
            <a:endParaRPr sz="1400"/>
          </a:p>
          <a:p>
            <a:pPr indent="0" lvl="0" marL="0" rtl="0" algn="l">
              <a:spcBef>
                <a:spcPts val="542"/>
              </a:spcBef>
              <a:spcAft>
                <a:spcPts val="0"/>
              </a:spcAft>
              <a:buClr>
                <a:schemeClr val="dk1"/>
              </a:buClr>
              <a:buSzPts val="1400"/>
              <a:buFont typeface="Calibri"/>
              <a:buNone/>
            </a:pPr>
            <a:r>
              <a:rPr lang="en-US" sz="1400"/>
              <a:t>Once you have found the code that best describes the statement, you will know under which category it will sit.</a:t>
            </a:r>
            <a:endParaRPr/>
          </a:p>
          <a:p>
            <a:pPr indent="0" lvl="0" marL="0" rtl="0" algn="l">
              <a:spcBef>
                <a:spcPts val="542"/>
              </a:spcBef>
              <a:spcAft>
                <a:spcPts val="0"/>
              </a:spcAft>
              <a:buClr>
                <a:schemeClr val="dk1"/>
              </a:buClr>
              <a:buSzPts val="1400"/>
              <a:buFont typeface="Calibri"/>
              <a:buNone/>
            </a:pPr>
            <a:r>
              <a:t/>
            </a:r>
            <a:endParaRPr sz="1400"/>
          </a:p>
          <a:p>
            <a:pPr indent="0" lvl="0" marL="0" rtl="0" algn="l">
              <a:spcBef>
                <a:spcPts val="542"/>
              </a:spcBef>
              <a:spcAft>
                <a:spcPts val="0"/>
              </a:spcAft>
              <a:buClr>
                <a:schemeClr val="dk1"/>
              </a:buClr>
              <a:buSzPts val="1400"/>
              <a:buFont typeface="Calibri"/>
              <a:buNone/>
            </a:pPr>
            <a:r>
              <a:rPr lang="en-US" sz="1400"/>
              <a:t>In the column next to the type of feedback, you first choose the category from the dropdown menu, and then choose the code.</a:t>
            </a:r>
            <a:endParaRPr/>
          </a:p>
          <a:p>
            <a:pPr indent="0" lvl="0" marL="0" rtl="0" algn="l">
              <a:spcBef>
                <a:spcPts val="542"/>
              </a:spcBef>
              <a:spcAft>
                <a:spcPts val="0"/>
              </a:spcAft>
              <a:buClr>
                <a:schemeClr val="dk1"/>
              </a:buClr>
              <a:buSzPts val="1400"/>
              <a:buFont typeface="Calibri"/>
              <a:buNone/>
            </a:pPr>
            <a:r>
              <a:t/>
            </a:r>
            <a:endParaRPr b="0" i="0" sz="1400" u="none" strike="noStrike">
              <a:solidFill>
                <a:srgbClr val="000000"/>
              </a:solidFill>
              <a:latin typeface="Calibri"/>
              <a:ea typeface="Calibri"/>
              <a:cs typeface="Calibri"/>
              <a:sym typeface="Calibri"/>
            </a:endParaRPr>
          </a:p>
        </p:txBody>
      </p:sp>
      <p:sp>
        <p:nvSpPr>
          <p:cNvPr id="446" name="Google Shape;446;p29: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5" name="Shape 175"/>
        <p:cNvGrpSpPr/>
        <p:nvPr/>
      </p:nvGrpSpPr>
      <p:grpSpPr>
        <a:xfrm>
          <a:off x="0" y="0"/>
          <a:ext cx="0" cy="0"/>
          <a:chOff x="0" y="0"/>
          <a:chExt cx="0" cy="0"/>
        </a:xfrm>
      </p:grpSpPr>
      <p:sp>
        <p:nvSpPr>
          <p:cNvPr id="176" name="Google Shape;176;p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77" name="Google Shape;177;p3: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Facilitation Notes </a:t>
            </a:r>
            <a:endParaRPr/>
          </a:p>
          <a:p>
            <a:pPr indent="0" lvl="0" marL="0" rtl="0" algn="l">
              <a:spcBef>
                <a:spcPts val="0"/>
              </a:spcBef>
              <a:spcAft>
                <a:spcPts val="0"/>
              </a:spcAft>
              <a:buNone/>
            </a:pPr>
            <a:r>
              <a:t/>
            </a:r>
            <a:endParaRPr/>
          </a:p>
          <a:p>
            <a:pPr indent="0" lvl="0" marL="0" rtl="0" algn="l">
              <a:spcBef>
                <a:spcPts val="600"/>
              </a:spcBef>
              <a:spcAft>
                <a:spcPts val="0"/>
              </a:spcAft>
              <a:buClr>
                <a:srgbClr val="000000"/>
              </a:buClr>
              <a:buSzPts val="1200"/>
              <a:buFont typeface="Arial"/>
              <a:buNone/>
            </a:pPr>
            <a:r>
              <a:rPr b="0" i="0" lang="en-US" sz="1200" u="none" strike="noStrike">
                <a:solidFill>
                  <a:srgbClr val="000000"/>
                </a:solidFill>
                <a:latin typeface="Calibri"/>
                <a:ea typeface="Calibri"/>
                <a:cs typeface="Calibri"/>
                <a:sym typeface="Calibri"/>
              </a:rPr>
              <a:t>Everyone has 30 seconds to introduce themselves</a:t>
            </a:r>
            <a:endParaRPr b="0" i="0" sz="1200" u="none" strike="noStrike">
              <a:solidFill>
                <a:srgbClr val="000000"/>
              </a:solidFill>
              <a:latin typeface="Arial"/>
              <a:ea typeface="Arial"/>
              <a:cs typeface="Arial"/>
              <a:sym typeface="Arial"/>
            </a:endParaRPr>
          </a:p>
          <a:p>
            <a:pPr indent="0" lvl="0" marL="0" rtl="0" algn="l">
              <a:spcBef>
                <a:spcPts val="600"/>
              </a:spcBef>
              <a:spcAft>
                <a:spcPts val="0"/>
              </a:spcAft>
              <a:buClr>
                <a:srgbClr val="000000"/>
              </a:buClr>
              <a:buSzPts val="1200"/>
              <a:buFont typeface="Arial"/>
              <a:buNone/>
            </a:pPr>
            <a:r>
              <a:rPr b="0" i="0" lang="en-US" sz="1200" u="none" strike="noStrike">
                <a:solidFill>
                  <a:srgbClr val="000000"/>
                </a:solidFill>
                <a:latin typeface="Calibri"/>
                <a:ea typeface="Calibri"/>
                <a:cs typeface="Calibri"/>
                <a:sym typeface="Calibri"/>
              </a:rPr>
              <a:t>2. Facilitator goes through each person and calls on them to introduce themselves</a:t>
            </a:r>
            <a:endParaRPr b="0" i="0" sz="1200" u="none" strike="noStrike">
              <a:solidFill>
                <a:srgbClr val="000000"/>
              </a:solidFill>
              <a:latin typeface="Arial"/>
              <a:ea typeface="Arial"/>
              <a:cs typeface="Arial"/>
              <a:sym typeface="Arial"/>
            </a:endParaRPr>
          </a:p>
          <a:p>
            <a:pPr indent="0" lvl="0" marL="0" rtl="0" algn="l">
              <a:spcBef>
                <a:spcPts val="600"/>
              </a:spcBef>
              <a:spcAft>
                <a:spcPts val="0"/>
              </a:spcAft>
              <a:buClr>
                <a:srgbClr val="000000"/>
              </a:buClr>
              <a:buSzPts val="1200"/>
              <a:buFont typeface="Arial"/>
              <a:buNone/>
            </a:pPr>
            <a:r>
              <a:rPr b="0" i="0" lang="en-US" sz="1200" u="none" strike="noStrike">
                <a:solidFill>
                  <a:srgbClr val="000000"/>
                </a:solidFill>
                <a:latin typeface="Calibri"/>
                <a:ea typeface="Calibri"/>
                <a:cs typeface="Calibri"/>
                <a:sym typeface="Calibri"/>
              </a:rPr>
              <a:t>3. Tell participants to assume everyone can hear them unless they are told they cannot be heard by the facilitator (saves everyone saying ‘can you hear me?’)</a:t>
            </a:r>
            <a:endParaRPr b="0" i="0" sz="1200" u="none" strike="noStrike">
              <a:solidFill>
                <a:srgbClr val="000000"/>
              </a:solidFill>
              <a:latin typeface="Arial"/>
              <a:ea typeface="Arial"/>
              <a:cs typeface="Arial"/>
              <a:sym typeface="Arial"/>
            </a:endParaRPr>
          </a:p>
          <a:p>
            <a:pPr indent="0" lvl="0" marL="0" rtl="0" algn="l">
              <a:spcBef>
                <a:spcPts val="600"/>
              </a:spcBef>
              <a:spcAft>
                <a:spcPts val="0"/>
              </a:spcAft>
              <a:buClr>
                <a:srgbClr val="000000"/>
              </a:buClr>
              <a:buSzPts val="1200"/>
              <a:buFont typeface="Arial"/>
              <a:buNone/>
            </a:pPr>
            <a:r>
              <a:rPr b="0" i="0" lang="en-US" sz="1200" u="none" strike="noStrike">
                <a:solidFill>
                  <a:srgbClr val="000000"/>
                </a:solidFill>
                <a:latin typeface="Calibri"/>
                <a:ea typeface="Calibri"/>
                <a:cs typeface="Calibri"/>
                <a:sym typeface="Calibri"/>
              </a:rPr>
              <a:t>4. Also make sure each facilitator introduces themselves too.</a:t>
            </a:r>
            <a:endParaRPr b="0" i="0" sz="1200" u="none" strike="noStrike">
              <a:solidFill>
                <a:srgbClr val="000000"/>
              </a:solidFill>
              <a:latin typeface="Arial"/>
              <a:ea typeface="Arial"/>
              <a:cs typeface="Arial"/>
              <a:sym typeface="Arial"/>
            </a:endParaRPr>
          </a:p>
        </p:txBody>
      </p:sp>
      <p:sp>
        <p:nvSpPr>
          <p:cNvPr id="178" name="Google Shape;178;p3: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55" name="Shape 455"/>
        <p:cNvGrpSpPr/>
        <p:nvPr/>
      </p:nvGrpSpPr>
      <p:grpSpPr>
        <a:xfrm>
          <a:off x="0" y="0"/>
          <a:ext cx="0" cy="0"/>
          <a:chOff x="0" y="0"/>
          <a:chExt cx="0" cy="0"/>
        </a:xfrm>
      </p:grpSpPr>
      <p:sp>
        <p:nvSpPr>
          <p:cNvPr id="456" name="Google Shape;456;p3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57" name="Google Shape;457;p30: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Clr>
                <a:schemeClr val="dk1"/>
              </a:buClr>
              <a:buSzPts val="1200"/>
              <a:buFont typeface="Calibri"/>
              <a:buNone/>
            </a:pPr>
            <a:r>
              <a:rPr lang="en-US"/>
              <a:t>FACILITATOR NOTES</a:t>
            </a:r>
            <a:endParaRPr/>
          </a:p>
          <a:p>
            <a:pPr indent="0" lvl="0" marL="0" rtl="0" algn="l">
              <a:spcBef>
                <a:spcPts val="542"/>
              </a:spcBef>
              <a:spcAft>
                <a:spcPts val="0"/>
              </a:spcAft>
              <a:buClr>
                <a:schemeClr val="dk1"/>
              </a:buClr>
              <a:buSzPts val="1400"/>
              <a:buFont typeface="Calibri"/>
              <a:buNone/>
            </a:pPr>
            <a:r>
              <a:t/>
            </a:r>
            <a:endParaRPr sz="1400"/>
          </a:p>
          <a:p>
            <a:pPr indent="0" lvl="0" marL="0" rtl="0" algn="l">
              <a:spcBef>
                <a:spcPts val="542"/>
              </a:spcBef>
              <a:spcAft>
                <a:spcPts val="0"/>
              </a:spcAft>
              <a:buClr>
                <a:schemeClr val="dk1"/>
              </a:buClr>
              <a:buSzPts val="1400"/>
              <a:buFont typeface="Calibri"/>
              <a:buNone/>
            </a:pPr>
            <a:r>
              <a:rPr lang="en-US" sz="1400"/>
              <a:t>FACILITATOR NOTES</a:t>
            </a:r>
            <a:endParaRPr/>
          </a:p>
          <a:p>
            <a:pPr indent="0" lvl="0" marL="0" rtl="0" algn="l">
              <a:spcBef>
                <a:spcPts val="542"/>
              </a:spcBef>
              <a:spcAft>
                <a:spcPts val="0"/>
              </a:spcAft>
              <a:buClr>
                <a:schemeClr val="dk1"/>
              </a:buClr>
              <a:buSzPts val="1400"/>
              <a:buFont typeface="Calibri"/>
              <a:buNone/>
            </a:pPr>
            <a:r>
              <a:t/>
            </a:r>
            <a:endParaRPr sz="1400"/>
          </a:p>
          <a:p>
            <a:pPr indent="0" lvl="0" marL="283210" marR="0" rtl="0" algn="l">
              <a:spcBef>
                <a:spcPts val="0"/>
              </a:spcBef>
              <a:spcAft>
                <a:spcPts val="0"/>
              </a:spcAft>
              <a:buNone/>
            </a:pPr>
            <a:r>
              <a:rPr lang="en-US" sz="1400">
                <a:solidFill>
                  <a:srgbClr val="000000"/>
                </a:solidFill>
                <a:latin typeface="Calibri"/>
                <a:ea typeface="Calibri"/>
                <a:cs typeface="Calibri"/>
                <a:sym typeface="Calibri"/>
              </a:rPr>
              <a:t>A general rule is that if you have two codes that would fit your feedback comment, but one is more general, and another one is more specific, then the comment should only be coded under the more specific code.</a:t>
            </a:r>
            <a:endParaRPr sz="1400">
              <a:latin typeface="Calibri"/>
              <a:ea typeface="Calibri"/>
              <a:cs typeface="Calibri"/>
              <a:sym typeface="Calibri"/>
            </a:endParaRPr>
          </a:p>
          <a:p>
            <a:pPr indent="0" lvl="0" marL="0" marR="0" rtl="0" algn="l">
              <a:spcBef>
                <a:spcPts val="0"/>
              </a:spcBef>
              <a:spcAft>
                <a:spcPts val="0"/>
              </a:spcAft>
              <a:buNone/>
            </a:pPr>
            <a:r>
              <a:rPr lang="en-US" sz="1400">
                <a:solidFill>
                  <a:srgbClr val="000000"/>
                </a:solidFill>
                <a:latin typeface="Calibri"/>
                <a:ea typeface="Calibri"/>
                <a:cs typeface="Calibri"/>
                <a:sym typeface="Calibri"/>
              </a:rPr>
              <a:t> </a:t>
            </a:r>
            <a:endParaRPr sz="1400">
              <a:latin typeface="Calibri"/>
              <a:ea typeface="Calibri"/>
              <a:cs typeface="Calibri"/>
              <a:sym typeface="Calibri"/>
            </a:endParaRPr>
          </a:p>
          <a:p>
            <a:pPr indent="0" lvl="0" marL="283210" marR="0" rtl="0" algn="l">
              <a:spcBef>
                <a:spcPts val="0"/>
              </a:spcBef>
              <a:spcAft>
                <a:spcPts val="0"/>
              </a:spcAft>
              <a:buNone/>
            </a:pPr>
            <a:r>
              <a:rPr lang="en-US" sz="1400">
                <a:solidFill>
                  <a:srgbClr val="000000"/>
                </a:solidFill>
                <a:latin typeface="Calibri"/>
                <a:ea typeface="Calibri"/>
                <a:cs typeface="Calibri"/>
                <a:sym typeface="Calibri"/>
              </a:rPr>
              <a:t>For example, we use the same statement as before:</a:t>
            </a:r>
            <a:endParaRPr sz="1400">
              <a:latin typeface="Calibri"/>
              <a:ea typeface="Calibri"/>
              <a:cs typeface="Calibri"/>
              <a:sym typeface="Calibri"/>
            </a:endParaRPr>
          </a:p>
          <a:p>
            <a:pPr indent="0" lvl="0" marL="283210" marR="0" rtl="0" algn="l">
              <a:spcBef>
                <a:spcPts val="0"/>
              </a:spcBef>
              <a:spcAft>
                <a:spcPts val="0"/>
              </a:spcAft>
              <a:buNone/>
            </a:pPr>
            <a:r>
              <a:rPr i="1" lang="en-US" sz="1400">
                <a:solidFill>
                  <a:srgbClr val="000000"/>
                </a:solidFill>
                <a:latin typeface="Calibri"/>
                <a:ea typeface="Calibri"/>
                <a:cs typeface="Calibri"/>
                <a:sym typeface="Calibri"/>
              </a:rPr>
              <a:t>“We don’t like the canned fish”</a:t>
            </a:r>
            <a:endParaRPr sz="1400">
              <a:latin typeface="Calibri"/>
              <a:ea typeface="Calibri"/>
              <a:cs typeface="Calibri"/>
              <a:sym typeface="Calibri"/>
            </a:endParaRPr>
          </a:p>
          <a:p>
            <a:pPr indent="0" lvl="0" marL="283210" marR="0" rtl="0" algn="l">
              <a:spcBef>
                <a:spcPts val="0"/>
              </a:spcBef>
              <a:spcAft>
                <a:spcPts val="0"/>
              </a:spcAft>
              <a:buNone/>
            </a:pPr>
            <a:r>
              <a:rPr lang="en-US" sz="1400">
                <a:solidFill>
                  <a:srgbClr val="000000"/>
                </a:solidFill>
                <a:latin typeface="Calibri"/>
                <a:ea typeface="Calibri"/>
                <a:cs typeface="Calibri"/>
                <a:sym typeface="Calibri"/>
              </a:rPr>
              <a:t> </a:t>
            </a:r>
            <a:endParaRPr sz="1400">
              <a:latin typeface="Calibri"/>
              <a:ea typeface="Calibri"/>
              <a:cs typeface="Calibri"/>
              <a:sym typeface="Calibri"/>
            </a:endParaRPr>
          </a:p>
          <a:p>
            <a:pPr indent="0" lvl="0" marL="283210" marR="0" rtl="0" algn="l">
              <a:spcBef>
                <a:spcPts val="0"/>
              </a:spcBef>
              <a:spcAft>
                <a:spcPts val="0"/>
              </a:spcAft>
              <a:buNone/>
            </a:pPr>
            <a:r>
              <a:rPr b="1" lang="en-US" sz="1400">
                <a:solidFill>
                  <a:srgbClr val="000000"/>
                </a:solidFill>
                <a:latin typeface="Calibri"/>
                <a:ea typeface="Calibri"/>
                <a:cs typeface="Calibri"/>
                <a:sym typeface="Calibri"/>
              </a:rPr>
              <a:t>Suppose you have two codes:</a:t>
            </a:r>
            <a:endParaRPr b="1" sz="1400">
              <a:latin typeface="Calibri"/>
              <a:ea typeface="Calibri"/>
              <a:cs typeface="Calibri"/>
              <a:sym typeface="Calibri"/>
            </a:endParaRPr>
          </a:p>
          <a:p>
            <a:pPr indent="-285750" lvl="0" marL="285750" marR="0" rtl="0" algn="l">
              <a:spcBef>
                <a:spcPts val="600"/>
              </a:spcBef>
              <a:spcAft>
                <a:spcPts val="0"/>
              </a:spcAft>
              <a:buClr>
                <a:srgbClr val="000000"/>
              </a:buClr>
              <a:buSzPts val="1400"/>
              <a:buFont typeface="Arial"/>
              <a:buChar char="•"/>
            </a:pPr>
            <a:r>
              <a:rPr lang="en-US" sz="1400">
                <a:solidFill>
                  <a:srgbClr val="000000"/>
                </a:solidFill>
                <a:latin typeface="Open Sans"/>
                <a:ea typeface="Open Sans"/>
                <a:cs typeface="Open Sans"/>
                <a:sym typeface="Open Sans"/>
              </a:rPr>
              <a:t>‘Dissatisfaction with the assistance provided’ – according to your codebook this is used for any comments mentioning discontent with any assistance, if there isn’t a more specific code</a:t>
            </a:r>
            <a:endParaRPr sz="1400">
              <a:latin typeface="Open Sans"/>
              <a:ea typeface="Open Sans"/>
              <a:cs typeface="Open Sans"/>
              <a:sym typeface="Open Sans"/>
            </a:endParaRPr>
          </a:p>
          <a:p>
            <a:pPr indent="-285750" lvl="0" marL="285750" marR="0" rtl="0" algn="l">
              <a:spcBef>
                <a:spcPts val="0"/>
              </a:spcBef>
              <a:spcAft>
                <a:spcPts val="0"/>
              </a:spcAft>
              <a:buClr>
                <a:srgbClr val="000000"/>
              </a:buClr>
              <a:buSzPts val="1400"/>
              <a:buFont typeface="Arial"/>
              <a:buChar char="•"/>
            </a:pPr>
            <a:r>
              <a:rPr lang="en-US" sz="1400">
                <a:solidFill>
                  <a:srgbClr val="000000"/>
                </a:solidFill>
                <a:latin typeface="Open Sans"/>
                <a:ea typeface="Open Sans"/>
                <a:cs typeface="Open Sans"/>
                <a:sym typeface="Open Sans"/>
              </a:rPr>
              <a:t>‘Dissatisfaction with the provided food’ – according to your codebook this one is used for any comments mentioning dissatisfaction specifically</a:t>
            </a:r>
            <a:endParaRPr/>
          </a:p>
          <a:p>
            <a:pPr indent="0" lvl="0" marL="0" marR="0" rtl="0" algn="l">
              <a:spcBef>
                <a:spcPts val="600"/>
              </a:spcBef>
              <a:spcAft>
                <a:spcPts val="0"/>
              </a:spcAft>
              <a:buClr>
                <a:schemeClr val="dk1"/>
              </a:buClr>
              <a:buSzPts val="1400"/>
              <a:buFont typeface="Arial"/>
              <a:buNone/>
            </a:pPr>
            <a:r>
              <a:t/>
            </a:r>
            <a:endParaRPr sz="1400">
              <a:latin typeface="Open Sans"/>
              <a:ea typeface="Open Sans"/>
              <a:cs typeface="Open Sans"/>
              <a:sym typeface="Open Sans"/>
            </a:endParaRPr>
          </a:p>
          <a:p>
            <a:pPr indent="0" lvl="0" marL="283210" marR="0" rtl="0" algn="l">
              <a:spcBef>
                <a:spcPts val="600"/>
              </a:spcBef>
              <a:spcAft>
                <a:spcPts val="0"/>
              </a:spcAft>
              <a:buNone/>
            </a:pPr>
            <a:r>
              <a:rPr lang="en-US" sz="1400">
                <a:solidFill>
                  <a:srgbClr val="000000"/>
                </a:solidFill>
                <a:latin typeface="Calibri"/>
                <a:ea typeface="Calibri"/>
                <a:cs typeface="Calibri"/>
                <a:sym typeface="Calibri"/>
              </a:rPr>
              <a:t>Both of your codes would work, but you will only use the more specific code (‘Dissatisfaction with the provided food’)</a:t>
            </a:r>
            <a:endParaRPr sz="1400">
              <a:latin typeface="Calibri"/>
              <a:ea typeface="Calibri"/>
              <a:cs typeface="Calibri"/>
              <a:sym typeface="Calibri"/>
            </a:endParaRPr>
          </a:p>
          <a:p>
            <a:pPr indent="0" lvl="0" marL="283210" marR="0" rtl="0" algn="l">
              <a:spcBef>
                <a:spcPts val="600"/>
              </a:spcBef>
              <a:spcAft>
                <a:spcPts val="0"/>
              </a:spcAft>
              <a:buNone/>
            </a:pPr>
            <a:r>
              <a:rPr lang="en-US" sz="1400">
                <a:solidFill>
                  <a:srgbClr val="000000"/>
                </a:solidFill>
                <a:latin typeface="Calibri"/>
                <a:ea typeface="Calibri"/>
                <a:cs typeface="Calibri"/>
                <a:sym typeface="Calibri"/>
              </a:rPr>
              <a:t> </a:t>
            </a:r>
            <a:endParaRPr sz="1400">
              <a:latin typeface="Calibri"/>
              <a:ea typeface="Calibri"/>
              <a:cs typeface="Calibri"/>
              <a:sym typeface="Calibri"/>
            </a:endParaRPr>
          </a:p>
          <a:p>
            <a:pPr indent="0" lvl="0" marL="283210" marR="0" rtl="0" algn="l">
              <a:spcBef>
                <a:spcPts val="0"/>
              </a:spcBef>
              <a:spcAft>
                <a:spcPts val="0"/>
              </a:spcAft>
              <a:buNone/>
            </a:pPr>
            <a:r>
              <a:rPr lang="en-US" sz="1400">
                <a:solidFill>
                  <a:srgbClr val="000000"/>
                </a:solidFill>
                <a:latin typeface="Calibri"/>
                <a:ea typeface="Calibri"/>
                <a:cs typeface="Calibri"/>
                <a:sym typeface="Calibri"/>
              </a:rPr>
              <a:t>But sometimes a statement might have two unique meanings that correspond with more than one code.</a:t>
            </a:r>
            <a:endParaRPr sz="1400">
              <a:latin typeface="Calibri"/>
              <a:ea typeface="Calibri"/>
              <a:cs typeface="Calibri"/>
              <a:sym typeface="Calibri"/>
            </a:endParaRPr>
          </a:p>
          <a:p>
            <a:pPr indent="0" lvl="0" marL="283210" marR="0" rtl="0" algn="l">
              <a:spcBef>
                <a:spcPts val="0"/>
              </a:spcBef>
              <a:spcAft>
                <a:spcPts val="0"/>
              </a:spcAft>
              <a:buNone/>
            </a:pPr>
            <a:r>
              <a:rPr lang="en-US" sz="1400">
                <a:solidFill>
                  <a:srgbClr val="000000"/>
                </a:solidFill>
                <a:latin typeface="Calibri"/>
                <a:ea typeface="Calibri"/>
                <a:cs typeface="Calibri"/>
                <a:sym typeface="Calibri"/>
              </a:rPr>
              <a:t>If the comment has two distinct meanings and of the two codes that would fit, none is more specific than the other one, the comment can be coded using both. We call this ‘</a:t>
            </a:r>
            <a:r>
              <a:rPr b="1" lang="en-US" sz="1400">
                <a:solidFill>
                  <a:srgbClr val="000000"/>
                </a:solidFill>
                <a:latin typeface="Calibri"/>
                <a:ea typeface="Calibri"/>
                <a:cs typeface="Calibri"/>
                <a:sym typeface="Calibri"/>
              </a:rPr>
              <a:t>double-coding’</a:t>
            </a:r>
            <a:r>
              <a:rPr lang="en-US" sz="1400">
                <a:solidFill>
                  <a:srgbClr val="000000"/>
                </a:solidFill>
                <a:latin typeface="Calibri"/>
                <a:ea typeface="Calibri"/>
                <a:cs typeface="Calibri"/>
                <a:sym typeface="Calibri"/>
              </a:rPr>
              <a:t>.</a:t>
            </a:r>
            <a:endParaRPr sz="1400">
              <a:latin typeface="Calibri"/>
              <a:ea typeface="Calibri"/>
              <a:cs typeface="Calibri"/>
              <a:sym typeface="Calibri"/>
            </a:endParaRPr>
          </a:p>
          <a:p>
            <a:pPr indent="0" lvl="0" marL="283210" marR="0" rtl="0" algn="l">
              <a:spcBef>
                <a:spcPts val="0"/>
              </a:spcBef>
              <a:spcAft>
                <a:spcPts val="0"/>
              </a:spcAft>
              <a:buNone/>
            </a:pPr>
            <a:r>
              <a:rPr lang="en-US" sz="1400">
                <a:solidFill>
                  <a:srgbClr val="000000"/>
                </a:solidFill>
                <a:latin typeface="Calibri"/>
                <a:ea typeface="Calibri"/>
                <a:cs typeface="Calibri"/>
                <a:sym typeface="Calibri"/>
              </a:rPr>
              <a:t> </a:t>
            </a:r>
            <a:endParaRPr sz="1400">
              <a:latin typeface="Calibri"/>
              <a:ea typeface="Calibri"/>
              <a:cs typeface="Calibri"/>
              <a:sym typeface="Calibri"/>
            </a:endParaRPr>
          </a:p>
          <a:p>
            <a:pPr indent="0" lvl="0" marL="283210" marR="0" rtl="0" algn="l">
              <a:spcBef>
                <a:spcPts val="0"/>
              </a:spcBef>
              <a:spcAft>
                <a:spcPts val="0"/>
              </a:spcAft>
              <a:buNone/>
            </a:pPr>
            <a:r>
              <a:rPr lang="en-US" sz="1400">
                <a:solidFill>
                  <a:srgbClr val="000000"/>
                </a:solidFill>
                <a:latin typeface="Calibri"/>
                <a:ea typeface="Calibri"/>
                <a:cs typeface="Calibri"/>
                <a:sym typeface="Calibri"/>
              </a:rPr>
              <a:t>For example, the following statement has two distinct meanings:</a:t>
            </a:r>
            <a:endParaRPr sz="1400">
              <a:latin typeface="Calibri"/>
              <a:ea typeface="Calibri"/>
              <a:cs typeface="Calibri"/>
              <a:sym typeface="Calibri"/>
            </a:endParaRPr>
          </a:p>
          <a:p>
            <a:pPr indent="0" lvl="0" marL="283210" marR="0" rtl="0" algn="l">
              <a:spcBef>
                <a:spcPts val="0"/>
              </a:spcBef>
              <a:spcAft>
                <a:spcPts val="0"/>
              </a:spcAft>
              <a:buNone/>
            </a:pPr>
            <a:r>
              <a:rPr i="1" lang="en-US" sz="1400">
                <a:solidFill>
                  <a:srgbClr val="000000"/>
                </a:solidFill>
                <a:latin typeface="Calibri"/>
                <a:ea typeface="Calibri"/>
                <a:cs typeface="Calibri"/>
                <a:sym typeface="Calibri"/>
              </a:rPr>
              <a:t>“We don’t like the canned fish, and the latrines are not working either”</a:t>
            </a:r>
            <a:endParaRPr sz="1400">
              <a:latin typeface="Calibri"/>
              <a:ea typeface="Calibri"/>
              <a:cs typeface="Calibri"/>
              <a:sym typeface="Calibri"/>
            </a:endParaRPr>
          </a:p>
          <a:p>
            <a:pPr indent="0" lvl="0" marL="283210" marR="0" rtl="0" algn="l">
              <a:spcBef>
                <a:spcPts val="0"/>
              </a:spcBef>
              <a:spcAft>
                <a:spcPts val="0"/>
              </a:spcAft>
              <a:buNone/>
            </a:pPr>
            <a:r>
              <a:rPr i="1" lang="en-US" sz="1400">
                <a:solidFill>
                  <a:srgbClr val="000000"/>
                </a:solidFill>
                <a:latin typeface="Calibri"/>
                <a:ea typeface="Calibri"/>
                <a:cs typeface="Calibri"/>
                <a:sym typeface="Calibri"/>
              </a:rPr>
              <a:t> </a:t>
            </a:r>
            <a:endParaRPr sz="1400">
              <a:latin typeface="Calibri"/>
              <a:ea typeface="Calibri"/>
              <a:cs typeface="Calibri"/>
              <a:sym typeface="Calibri"/>
            </a:endParaRPr>
          </a:p>
          <a:p>
            <a:pPr indent="0" lvl="0" marL="283210" marR="0" rtl="0" algn="l">
              <a:spcBef>
                <a:spcPts val="0"/>
              </a:spcBef>
              <a:spcAft>
                <a:spcPts val="0"/>
              </a:spcAft>
              <a:buNone/>
            </a:pPr>
            <a:r>
              <a:rPr lang="en-US" sz="1400">
                <a:solidFill>
                  <a:srgbClr val="000000"/>
                </a:solidFill>
                <a:latin typeface="Calibri"/>
                <a:ea typeface="Calibri"/>
                <a:cs typeface="Calibri"/>
                <a:sym typeface="Calibri"/>
              </a:rPr>
              <a:t>In this one sentence you have two distinct messages (“We don’t like the canned fish” and “the latrines are not working either”). We would like to capture both and can use two different codes for the same statement.</a:t>
            </a:r>
            <a:endParaRPr sz="1400">
              <a:latin typeface="Calibri"/>
              <a:ea typeface="Calibri"/>
              <a:cs typeface="Calibri"/>
              <a:sym typeface="Calibri"/>
            </a:endParaRPr>
          </a:p>
          <a:p>
            <a:pPr indent="0" lvl="0" marL="0" rtl="0" algn="l">
              <a:spcBef>
                <a:spcPts val="542"/>
              </a:spcBef>
              <a:spcAft>
                <a:spcPts val="0"/>
              </a:spcAft>
              <a:buClr>
                <a:schemeClr val="dk1"/>
              </a:buClr>
              <a:buSzPts val="1400"/>
              <a:buFont typeface="Calibri"/>
              <a:buNone/>
            </a:pPr>
            <a:r>
              <a:t/>
            </a:r>
            <a:endParaRPr b="0" i="0" sz="1400" u="none" strike="noStrike">
              <a:solidFill>
                <a:srgbClr val="000000"/>
              </a:solidFill>
              <a:latin typeface="Calibri"/>
              <a:ea typeface="Calibri"/>
              <a:cs typeface="Calibri"/>
              <a:sym typeface="Calibri"/>
            </a:endParaRPr>
          </a:p>
        </p:txBody>
      </p:sp>
      <p:sp>
        <p:nvSpPr>
          <p:cNvPr id="458" name="Google Shape;458;p30: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64" name="Shape 464"/>
        <p:cNvGrpSpPr/>
        <p:nvPr/>
      </p:nvGrpSpPr>
      <p:grpSpPr>
        <a:xfrm>
          <a:off x="0" y="0"/>
          <a:ext cx="0" cy="0"/>
          <a:chOff x="0" y="0"/>
          <a:chExt cx="0" cy="0"/>
        </a:xfrm>
      </p:grpSpPr>
      <p:sp>
        <p:nvSpPr>
          <p:cNvPr id="465" name="Google Shape;465;p3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66" name="Google Shape;466;p31: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Clr>
                <a:schemeClr val="dk1"/>
              </a:buClr>
              <a:buSzPts val="1200"/>
              <a:buFont typeface="Calibri"/>
              <a:buNone/>
            </a:pPr>
            <a:r>
              <a:rPr lang="en-US"/>
              <a:t>FACILITATOR NOTES</a:t>
            </a:r>
            <a:endParaRPr/>
          </a:p>
          <a:p>
            <a:pPr indent="0" lvl="0" marL="0" rtl="0" algn="l">
              <a:spcBef>
                <a:spcPts val="542"/>
              </a:spcBef>
              <a:spcAft>
                <a:spcPts val="0"/>
              </a:spcAft>
              <a:buClr>
                <a:schemeClr val="dk1"/>
              </a:buClr>
              <a:buSzPts val="1400"/>
              <a:buFont typeface="Calibri"/>
              <a:buNone/>
            </a:pPr>
            <a:r>
              <a:t/>
            </a:r>
            <a:endParaRPr sz="1400"/>
          </a:p>
          <a:p>
            <a:pPr indent="0" lvl="0" marL="0" rtl="0" algn="l">
              <a:spcBef>
                <a:spcPts val="542"/>
              </a:spcBef>
              <a:spcAft>
                <a:spcPts val="0"/>
              </a:spcAft>
              <a:buClr>
                <a:schemeClr val="dk1"/>
              </a:buClr>
              <a:buSzPts val="1400"/>
              <a:buFont typeface="Calibri"/>
              <a:buNone/>
            </a:pPr>
            <a:r>
              <a:t/>
            </a:r>
            <a:endParaRPr b="0" i="0" sz="1400" u="none" strike="noStrike">
              <a:solidFill>
                <a:srgbClr val="000000"/>
              </a:solidFill>
              <a:latin typeface="Calibri"/>
              <a:ea typeface="Calibri"/>
              <a:cs typeface="Calibri"/>
              <a:sym typeface="Calibri"/>
            </a:endParaRPr>
          </a:p>
        </p:txBody>
      </p:sp>
      <p:sp>
        <p:nvSpPr>
          <p:cNvPr id="467" name="Google Shape;467;p31: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78" name="Shape 478"/>
        <p:cNvGrpSpPr/>
        <p:nvPr/>
      </p:nvGrpSpPr>
      <p:grpSpPr>
        <a:xfrm>
          <a:off x="0" y="0"/>
          <a:ext cx="0" cy="0"/>
          <a:chOff x="0" y="0"/>
          <a:chExt cx="0" cy="0"/>
        </a:xfrm>
      </p:grpSpPr>
      <p:sp>
        <p:nvSpPr>
          <p:cNvPr id="479" name="Google Shape;479;p32: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480" name="Google Shape;480;p3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85" name="Shape 485"/>
        <p:cNvGrpSpPr/>
        <p:nvPr/>
      </p:nvGrpSpPr>
      <p:grpSpPr>
        <a:xfrm>
          <a:off x="0" y="0"/>
          <a:ext cx="0" cy="0"/>
          <a:chOff x="0" y="0"/>
          <a:chExt cx="0" cy="0"/>
        </a:xfrm>
      </p:grpSpPr>
      <p:sp>
        <p:nvSpPr>
          <p:cNvPr id="486" name="Google Shape;486;p3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87" name="Google Shape;487;p33: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Clr>
                <a:schemeClr val="dk1"/>
              </a:buClr>
              <a:buSzPts val="1200"/>
              <a:buFont typeface="Calibri"/>
              <a:buNone/>
            </a:pPr>
            <a:r>
              <a:rPr lang="en-US"/>
              <a:t>FACILITATOR NOTES</a:t>
            </a:r>
            <a:endParaRPr/>
          </a:p>
          <a:p>
            <a:pPr indent="0" lvl="0" marL="0" rtl="0" algn="l">
              <a:spcBef>
                <a:spcPts val="542"/>
              </a:spcBef>
              <a:spcAft>
                <a:spcPts val="0"/>
              </a:spcAft>
              <a:buClr>
                <a:schemeClr val="dk1"/>
              </a:buClr>
              <a:buSzPts val="1400"/>
              <a:buFont typeface="Calibri"/>
              <a:buNone/>
            </a:pPr>
            <a:r>
              <a:t/>
            </a:r>
            <a:endParaRPr b="0" i="0" sz="1400" u="none" strike="noStrike">
              <a:solidFill>
                <a:srgbClr val="000000"/>
              </a:solidFill>
              <a:latin typeface="Calibri"/>
              <a:ea typeface="Calibri"/>
              <a:cs typeface="Calibri"/>
              <a:sym typeface="Calibri"/>
            </a:endParaRPr>
          </a:p>
          <a:p>
            <a:pPr indent="0" lvl="0" marL="0" rtl="0" algn="l">
              <a:spcBef>
                <a:spcPts val="542"/>
              </a:spcBef>
              <a:spcAft>
                <a:spcPts val="0"/>
              </a:spcAft>
              <a:buClr>
                <a:srgbClr val="000000"/>
              </a:buClr>
              <a:buSzPts val="1400"/>
              <a:buFont typeface="Calibri"/>
              <a:buNone/>
            </a:pPr>
            <a:r>
              <a:rPr b="0" i="0" lang="en-US" sz="1400" u="none" strike="noStrike">
                <a:solidFill>
                  <a:srgbClr val="000000"/>
                </a:solidFill>
                <a:latin typeface="Calibri"/>
                <a:ea typeface="Calibri"/>
                <a:cs typeface="Calibri"/>
                <a:sym typeface="Calibri"/>
              </a:rPr>
              <a:t>First, you need to understand what the most common themes and topics are that community members will share with you. To do so, you can read through the feedback comments you have already collected and see if there are certain themes in the data that are coming up frequently. You can also discuss this with your colleagues who are in regular contact with communities and have been receiving community feedback.</a:t>
            </a:r>
            <a:endParaRPr b="0" i="0" sz="1200" u="none" strike="noStrike">
              <a:solidFill>
                <a:srgbClr val="000000"/>
              </a:solidFill>
              <a:latin typeface="Calibri"/>
              <a:ea typeface="Calibri"/>
              <a:cs typeface="Calibri"/>
              <a:sym typeface="Calibri"/>
            </a:endParaRPr>
          </a:p>
          <a:p>
            <a:pPr indent="0" lvl="0" marL="0" rtl="0" algn="l">
              <a:spcBef>
                <a:spcPts val="542"/>
              </a:spcBef>
              <a:spcAft>
                <a:spcPts val="0"/>
              </a:spcAft>
              <a:buClr>
                <a:schemeClr val="dk1"/>
              </a:buClr>
              <a:buSzPts val="2400"/>
              <a:buFont typeface="Calibri"/>
              <a:buNone/>
            </a:pPr>
            <a:r>
              <a:t/>
            </a:r>
            <a:endParaRPr sz="2400"/>
          </a:p>
          <a:p>
            <a:pPr indent="0" lvl="0" marL="0" rtl="0" algn="l">
              <a:spcBef>
                <a:spcPts val="542"/>
              </a:spcBef>
              <a:spcAft>
                <a:spcPts val="0"/>
              </a:spcAft>
              <a:buClr>
                <a:srgbClr val="0563C1"/>
              </a:buClr>
              <a:buSzPts val="1400"/>
              <a:buFont typeface="Calibri"/>
              <a:buNone/>
            </a:pPr>
            <a:r>
              <a:rPr b="0" i="0" lang="en-US" sz="1400" u="sng" strike="noStrike">
                <a:solidFill>
                  <a:srgbClr val="0563C1"/>
                </a:solidFill>
                <a:latin typeface="Calibri"/>
                <a:ea typeface="Calibri"/>
                <a:cs typeface="Calibri"/>
                <a:sym typeface="Calibri"/>
                <a:hlinkClick r:id="rId2">
                  <a:extLst>
                    <a:ext uri="{A12FA001-AC4F-418D-AE19-62706E023703}">
                      <ahyp:hlinkClr val="tx"/>
                    </a:ext>
                  </a:extLst>
                </a:hlinkClick>
              </a:rPr>
              <a:t>The template coding framework</a:t>
            </a:r>
            <a:r>
              <a:rPr b="0" i="0" lang="en-US" sz="1400" u="none" strike="noStrike">
                <a:solidFill>
                  <a:srgbClr val="000000"/>
                </a:solidFill>
                <a:latin typeface="Calibri"/>
                <a:ea typeface="Calibri"/>
                <a:cs typeface="Calibri"/>
                <a:sym typeface="Calibri"/>
              </a:rPr>
              <a:t> for ebola provides a basic structure as a starting point. It is based on the frameworks used in many different contexts and can further be refined to your specific context. </a:t>
            </a:r>
            <a:endParaRPr/>
          </a:p>
          <a:p>
            <a:pPr indent="0" lvl="0" marL="0" rtl="0" algn="l">
              <a:spcBef>
                <a:spcPts val="542"/>
              </a:spcBef>
              <a:spcAft>
                <a:spcPts val="0"/>
              </a:spcAft>
              <a:buClr>
                <a:schemeClr val="dk1"/>
              </a:buClr>
              <a:buSzPts val="1400"/>
              <a:buFont typeface="Calibri"/>
              <a:buNone/>
            </a:pPr>
            <a:r>
              <a:t/>
            </a:r>
            <a:endParaRPr b="0" i="0" sz="1400" u="none" strike="noStrike">
              <a:solidFill>
                <a:srgbClr val="000000"/>
              </a:solidFill>
              <a:latin typeface="Calibri"/>
              <a:ea typeface="Calibri"/>
              <a:cs typeface="Calibri"/>
              <a:sym typeface="Calibri"/>
            </a:endParaRPr>
          </a:p>
          <a:p>
            <a:pPr indent="0" lvl="0" marL="0" rtl="0" algn="l">
              <a:spcBef>
                <a:spcPts val="542"/>
              </a:spcBef>
              <a:spcAft>
                <a:spcPts val="0"/>
              </a:spcAft>
              <a:buClr>
                <a:srgbClr val="000000"/>
              </a:buClr>
              <a:buSzPts val="1400"/>
              <a:buFont typeface="Calibri"/>
              <a:buNone/>
            </a:pPr>
            <a:r>
              <a:rPr b="0" i="0" lang="en-US" sz="1400" u="none" strike="noStrike">
                <a:solidFill>
                  <a:srgbClr val="000000"/>
                </a:solidFill>
                <a:latin typeface="Calibri"/>
                <a:ea typeface="Calibri"/>
                <a:cs typeface="Calibri"/>
                <a:sym typeface="Calibri"/>
              </a:rPr>
              <a:t>Go through the categories and codes and take out what is not relevant in your situation. Again, this should be a discussion as part of setting up the feedback mechanism and include technical colleagues, colleagues regularly in touch with community members, and may involve community members themselves.</a:t>
            </a:r>
            <a:endParaRPr b="0" sz="1400"/>
          </a:p>
          <a:p>
            <a:pPr indent="0" lvl="0" marL="285750" rtl="0" algn="l">
              <a:spcBef>
                <a:spcPts val="0"/>
              </a:spcBef>
              <a:spcAft>
                <a:spcPts val="0"/>
              </a:spcAft>
              <a:buNone/>
            </a:pPr>
            <a:br>
              <a:rPr b="0" lang="en-US" sz="1400"/>
            </a:br>
            <a:r>
              <a:rPr b="0" i="1" lang="en-US" sz="1400" u="none" strike="noStrike">
                <a:solidFill>
                  <a:srgbClr val="000000"/>
                </a:solidFill>
                <a:latin typeface="Calibri"/>
                <a:ea typeface="Calibri"/>
                <a:cs typeface="Calibri"/>
                <a:sym typeface="Calibri"/>
              </a:rPr>
              <a:t>For example: </a:t>
            </a:r>
            <a:endParaRPr b="0" sz="1400"/>
          </a:p>
          <a:p>
            <a:pPr indent="-88900" lvl="0" marL="285750" rtl="0" algn="l">
              <a:spcBef>
                <a:spcPts val="0"/>
              </a:spcBef>
              <a:spcAft>
                <a:spcPts val="0"/>
              </a:spcAft>
              <a:buClr>
                <a:srgbClr val="000000"/>
              </a:buClr>
              <a:buSzPts val="1400"/>
              <a:buFont typeface="Arial"/>
              <a:buChar char="•"/>
            </a:pPr>
            <a:r>
              <a:rPr b="0" i="0" lang="en-US" sz="1400" u="none" strike="noStrike">
                <a:solidFill>
                  <a:srgbClr val="000000"/>
                </a:solidFill>
                <a:latin typeface="Calibri"/>
                <a:ea typeface="Calibri"/>
                <a:cs typeface="Calibri"/>
                <a:sym typeface="Calibri"/>
              </a:rPr>
              <a:t>If you would like to use the coding framework in a non-emergency context, categories such as “Comments on the scope and scale of disaster”, or “Questions about the crisis” will not be relevant and you can take them out.</a:t>
            </a:r>
            <a:endParaRPr b="0" i="0" sz="1400" u="none" strike="noStrike">
              <a:solidFill>
                <a:srgbClr val="000000"/>
              </a:solidFill>
              <a:latin typeface="Noto Sans Symbols"/>
              <a:ea typeface="Noto Sans Symbols"/>
              <a:cs typeface="Noto Sans Symbols"/>
              <a:sym typeface="Noto Sans Symbols"/>
            </a:endParaRPr>
          </a:p>
          <a:p>
            <a:pPr indent="0" lvl="0" marL="0" rtl="0" algn="l">
              <a:spcBef>
                <a:spcPts val="542"/>
              </a:spcBef>
              <a:spcAft>
                <a:spcPts val="0"/>
              </a:spcAft>
              <a:buClr>
                <a:schemeClr val="dk1"/>
              </a:buClr>
              <a:buSzPts val="1400"/>
              <a:buFont typeface="Calibri"/>
              <a:buNone/>
            </a:pPr>
            <a:r>
              <a:t/>
            </a:r>
            <a:endParaRPr b="0" i="0" sz="1400" u="none" strike="noStrike">
              <a:solidFill>
                <a:srgbClr val="000000"/>
              </a:solidFill>
              <a:latin typeface="Calibri"/>
              <a:ea typeface="Calibri"/>
              <a:cs typeface="Calibri"/>
              <a:sym typeface="Calibri"/>
            </a:endParaRPr>
          </a:p>
          <a:p>
            <a:pPr indent="0" lvl="0" marL="0" rtl="0" algn="l">
              <a:spcBef>
                <a:spcPts val="542"/>
              </a:spcBef>
              <a:spcAft>
                <a:spcPts val="0"/>
              </a:spcAft>
              <a:buClr>
                <a:srgbClr val="000000"/>
              </a:buClr>
              <a:buSzPts val="1600"/>
              <a:buFont typeface="Calibri"/>
              <a:buNone/>
            </a:pPr>
            <a:r>
              <a:rPr b="0" i="0" lang="en-US" sz="1600" u="none" strike="noStrike">
                <a:solidFill>
                  <a:srgbClr val="000000"/>
                </a:solidFill>
                <a:latin typeface="Calibri"/>
                <a:ea typeface="Calibri"/>
                <a:cs typeface="Calibri"/>
                <a:sym typeface="Calibri"/>
              </a:rPr>
              <a:t>There may be important issues and trends in your context that are not represented in the template coding framework. You can add codes, and additional categories, if they are currently missing</a:t>
            </a:r>
            <a:endParaRPr/>
          </a:p>
          <a:p>
            <a:pPr indent="0" lvl="0" marL="0" rtl="0" algn="l">
              <a:spcBef>
                <a:spcPts val="542"/>
              </a:spcBef>
              <a:spcAft>
                <a:spcPts val="0"/>
              </a:spcAft>
              <a:buClr>
                <a:schemeClr val="dk1"/>
              </a:buClr>
              <a:buSzPts val="1600"/>
              <a:buFont typeface="Calibri"/>
              <a:buNone/>
            </a:pPr>
            <a:r>
              <a:t/>
            </a:r>
            <a:endParaRPr b="0" i="0" sz="1600" u="none" strike="noStrike">
              <a:solidFill>
                <a:srgbClr val="000000"/>
              </a:solidFill>
              <a:latin typeface="Calibri"/>
              <a:ea typeface="Calibri"/>
              <a:cs typeface="Calibri"/>
              <a:sym typeface="Calibri"/>
            </a:endParaRPr>
          </a:p>
          <a:p>
            <a:pPr indent="0" lvl="0" marL="0" rtl="0" algn="l">
              <a:spcBef>
                <a:spcPts val="542"/>
              </a:spcBef>
              <a:spcAft>
                <a:spcPts val="0"/>
              </a:spcAft>
              <a:buClr>
                <a:srgbClr val="000000"/>
              </a:buClr>
              <a:buSzPts val="1400"/>
              <a:buFont typeface="Calibri"/>
              <a:buNone/>
            </a:pPr>
            <a:r>
              <a:rPr b="0" i="0" lang="en-US" sz="1400" u="none" strike="noStrike">
                <a:solidFill>
                  <a:srgbClr val="000000"/>
                </a:solidFill>
                <a:latin typeface="Calibri"/>
                <a:ea typeface="Calibri"/>
                <a:cs typeface="Calibri"/>
                <a:sym typeface="Calibri"/>
              </a:rPr>
              <a:t>Your coding frame does not have to be completely accurate, and it will never be perfect. All you need is a basic structure, and you can still tailor it to what communities will share with you as you go. We can go through this in more detail in the follow up sessions </a:t>
            </a:r>
            <a:endParaRPr b="0" sz="2400"/>
          </a:p>
          <a:p>
            <a:pPr indent="0" lvl="0" marL="285750" rtl="0" algn="l">
              <a:spcBef>
                <a:spcPts val="0"/>
              </a:spcBef>
              <a:spcAft>
                <a:spcPts val="0"/>
              </a:spcAft>
              <a:buNone/>
            </a:pPr>
            <a:r>
              <a:t/>
            </a:r>
            <a:endParaRPr b="0" i="0" sz="1400" u="none" strike="noStrike">
              <a:solidFill>
                <a:srgbClr val="000000"/>
              </a:solidFill>
              <a:latin typeface="Calibri"/>
              <a:ea typeface="Calibri"/>
              <a:cs typeface="Calibri"/>
              <a:sym typeface="Calibri"/>
            </a:endParaRPr>
          </a:p>
        </p:txBody>
      </p:sp>
      <p:sp>
        <p:nvSpPr>
          <p:cNvPr id="488" name="Google Shape;488;p33: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94" name="Shape 494"/>
        <p:cNvGrpSpPr/>
        <p:nvPr/>
      </p:nvGrpSpPr>
      <p:grpSpPr>
        <a:xfrm>
          <a:off x="0" y="0"/>
          <a:ext cx="0" cy="0"/>
          <a:chOff x="0" y="0"/>
          <a:chExt cx="0" cy="0"/>
        </a:xfrm>
      </p:grpSpPr>
      <p:sp>
        <p:nvSpPr>
          <p:cNvPr id="495" name="Google Shape;495;p3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96" name="Google Shape;496;p34: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400"/>
              <a:buFont typeface="Calibri"/>
              <a:buNone/>
            </a:pPr>
            <a:r>
              <a:rPr b="0" lang="en-US" sz="2000">
                <a:latin typeface="Calibri"/>
                <a:ea typeface="Calibri"/>
                <a:cs typeface="Calibri"/>
                <a:sym typeface="Calibri"/>
              </a:rPr>
              <a:t>FACILITATOR NOTES</a:t>
            </a:r>
            <a:endParaRPr/>
          </a:p>
          <a:p>
            <a:pPr indent="0" lvl="0" marL="0" rtl="0" algn="l">
              <a:lnSpc>
                <a:spcPct val="100000"/>
              </a:lnSpc>
              <a:spcBef>
                <a:spcPts val="0"/>
              </a:spcBef>
              <a:spcAft>
                <a:spcPts val="0"/>
              </a:spcAft>
              <a:buClr>
                <a:schemeClr val="dk1"/>
              </a:buClr>
              <a:buSzPts val="1400"/>
              <a:buFont typeface="Calibri"/>
              <a:buNone/>
            </a:pPr>
            <a:r>
              <a:t/>
            </a:r>
            <a:endParaRPr/>
          </a:p>
          <a:p>
            <a:pPr indent="0" lvl="0" marL="0" rtl="0" algn="l">
              <a:lnSpc>
                <a:spcPct val="100000"/>
              </a:lnSpc>
              <a:spcBef>
                <a:spcPts val="0"/>
              </a:spcBef>
              <a:spcAft>
                <a:spcPts val="0"/>
              </a:spcAft>
              <a:buClr>
                <a:schemeClr val="dk1"/>
              </a:buClr>
              <a:buSzPts val="1400"/>
              <a:buFont typeface="Calibri"/>
              <a:buNone/>
            </a:pPr>
            <a:r>
              <a:rPr lang="en-US"/>
              <a:t>These slides were included to share all the links to the resources with the facilitators, as well as participants when sharing the trainings slides. No need to go through them during the training.</a:t>
            </a:r>
            <a:endParaRPr/>
          </a:p>
        </p:txBody>
      </p:sp>
      <p:sp>
        <p:nvSpPr>
          <p:cNvPr id="497" name="Google Shape;497;p34: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400"/>
              <a:buFont typeface="Calibri"/>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3" name="Shape 503"/>
        <p:cNvGrpSpPr/>
        <p:nvPr/>
      </p:nvGrpSpPr>
      <p:grpSpPr>
        <a:xfrm>
          <a:off x="0" y="0"/>
          <a:ext cx="0" cy="0"/>
          <a:chOff x="0" y="0"/>
          <a:chExt cx="0" cy="0"/>
        </a:xfrm>
      </p:grpSpPr>
      <p:sp>
        <p:nvSpPr>
          <p:cNvPr id="504" name="Google Shape;504;p35: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505" name="Google Shape;505;p3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4" name="Shape 184"/>
        <p:cNvGrpSpPr/>
        <p:nvPr/>
      </p:nvGrpSpPr>
      <p:grpSpPr>
        <a:xfrm>
          <a:off x="0" y="0"/>
          <a:ext cx="0" cy="0"/>
          <a:chOff x="0" y="0"/>
          <a:chExt cx="0" cy="0"/>
        </a:xfrm>
      </p:grpSpPr>
      <p:sp>
        <p:nvSpPr>
          <p:cNvPr id="185" name="Google Shape;185;p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86" name="Google Shape;186;p4: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sz="1200">
                <a:solidFill>
                  <a:schemeClr val="dk1"/>
                </a:solidFill>
                <a:latin typeface="Calibri"/>
                <a:ea typeface="Calibri"/>
                <a:cs typeface="Calibri"/>
                <a:sym typeface="Calibri"/>
              </a:rPr>
              <a:t>Facilitator Notes</a:t>
            </a:r>
            <a:r>
              <a:rPr lang="en-US"/>
              <a:t> </a:t>
            </a:r>
            <a:endParaRPr sz="1200">
              <a:solidFill>
                <a:schemeClr val="dk1"/>
              </a:solidFill>
              <a:latin typeface="Calibri"/>
              <a:ea typeface="Calibri"/>
              <a:cs typeface="Calibri"/>
              <a:sym typeface="Calibri"/>
            </a:endParaRPr>
          </a:p>
          <a:p>
            <a:pPr indent="0" lvl="0" marL="0" marR="0" rtl="0" algn="l">
              <a:lnSpc>
                <a:spcPct val="100000"/>
              </a:lnSpc>
              <a:spcBef>
                <a:spcPts val="0"/>
              </a:spcBef>
              <a:spcAft>
                <a:spcPts val="0"/>
              </a:spcAft>
              <a:buClr>
                <a:schemeClr val="dk1"/>
              </a:buClr>
              <a:buSzPts val="1200"/>
              <a:buFont typeface="Calibri"/>
              <a:buNone/>
            </a:pPr>
            <a:r>
              <a:rPr lang="en-US" sz="1200">
                <a:solidFill>
                  <a:schemeClr val="dk1"/>
                </a:solidFill>
                <a:latin typeface="Calibri"/>
                <a:ea typeface="Calibri"/>
                <a:cs typeface="Calibri"/>
                <a:sym typeface="Calibri"/>
              </a:rPr>
              <a:t>Timing: </a:t>
            </a:r>
            <a:r>
              <a:rPr lang="en-US"/>
              <a:t>~</a:t>
            </a:r>
            <a:r>
              <a:rPr lang="en-US" sz="1200">
                <a:solidFill>
                  <a:schemeClr val="dk1"/>
                </a:solidFill>
                <a:latin typeface="Calibri"/>
                <a:ea typeface="Calibri"/>
                <a:cs typeface="Calibri"/>
                <a:sym typeface="Calibri"/>
              </a:rPr>
              <a:t>10 mins in</a:t>
            </a:r>
            <a:endParaRPr sz="1200">
              <a:solidFill>
                <a:schemeClr val="dk1"/>
              </a:solidFill>
              <a:latin typeface="Calibri"/>
              <a:ea typeface="Calibri"/>
              <a:cs typeface="Calibri"/>
              <a:sym typeface="Calibri"/>
            </a:endParaRPr>
          </a:p>
          <a:p>
            <a:pPr indent="0" lvl="0" marL="0" rtl="0" algn="l">
              <a:spcBef>
                <a:spcPts val="0"/>
              </a:spcBef>
              <a:spcAft>
                <a:spcPts val="0"/>
              </a:spcAft>
              <a:buNone/>
            </a:pPr>
            <a:r>
              <a:t/>
            </a:r>
            <a:endParaRPr/>
          </a:p>
          <a:p>
            <a:pPr indent="0" lvl="0" marL="0" rtl="0" algn="l">
              <a:spcBef>
                <a:spcPts val="0"/>
              </a:spcBef>
              <a:spcAft>
                <a:spcPts val="0"/>
              </a:spcAft>
              <a:buNone/>
            </a:pPr>
            <a:r>
              <a:rPr lang="en-US"/>
              <a:t>What do we mean by community feedback? (Aka how would you explain it to someone else, or a community member?)</a:t>
            </a:r>
            <a:endParaRPr sz="1200">
              <a:solidFill>
                <a:schemeClr val="dk1"/>
              </a:solidFill>
              <a:latin typeface="Calibri"/>
              <a:ea typeface="Calibri"/>
              <a:cs typeface="Calibri"/>
              <a:sym typeface="Calibri"/>
            </a:endParaRPr>
          </a:p>
          <a:p>
            <a:pPr indent="0" lvl="0" marL="0" rtl="0" algn="l">
              <a:spcBef>
                <a:spcPts val="0"/>
              </a:spcBef>
              <a:spcAft>
                <a:spcPts val="0"/>
              </a:spcAft>
              <a:buNone/>
            </a:pPr>
            <a:r>
              <a:t/>
            </a:r>
            <a:endParaRPr b="1"/>
          </a:p>
          <a:p>
            <a:pPr indent="0" lvl="0" marL="0" rtl="0" algn="l">
              <a:spcBef>
                <a:spcPts val="0"/>
              </a:spcBef>
              <a:spcAft>
                <a:spcPts val="0"/>
              </a:spcAft>
              <a:buNone/>
            </a:pPr>
            <a:r>
              <a:rPr b="1" lang="en-US"/>
              <a:t>The</a:t>
            </a:r>
            <a:r>
              <a:rPr b="1" lang="en-US" sz="1200">
                <a:solidFill>
                  <a:schemeClr val="dk1"/>
                </a:solidFill>
                <a:latin typeface="Calibri"/>
                <a:ea typeface="Calibri"/>
                <a:cs typeface="Calibri"/>
                <a:sym typeface="Calibri"/>
              </a:rPr>
              <a:t>Community feedback</a:t>
            </a:r>
            <a:r>
              <a:rPr lang="en-US" sz="1200">
                <a:solidFill>
                  <a:schemeClr val="dk1"/>
                </a:solidFill>
                <a:latin typeface="Calibri"/>
                <a:ea typeface="Calibri"/>
                <a:cs typeface="Calibri"/>
                <a:sym typeface="Calibri"/>
              </a:rPr>
              <a:t> is simply any information shared by members of the community we are working for and interacting with (and may be part of).</a:t>
            </a:r>
            <a:r>
              <a:rPr lang="en-US"/>
              <a:t> </a:t>
            </a:r>
            <a:endParaRPr sz="1200">
              <a:solidFill>
                <a:schemeClr val="dk1"/>
              </a:solidFill>
              <a:latin typeface="Calibri"/>
              <a:ea typeface="Calibri"/>
              <a:cs typeface="Calibri"/>
              <a:sym typeface="Calibri"/>
            </a:endParaRPr>
          </a:p>
          <a:p>
            <a:pPr indent="0" lvl="0" marL="0" rtl="0" algn="l">
              <a:spcBef>
                <a:spcPts val="0"/>
              </a:spcBef>
              <a:spcAft>
                <a:spcPts val="0"/>
              </a:spcAft>
              <a:buNone/>
            </a:pPr>
            <a:r>
              <a:rPr lang="en-US" sz="1200">
                <a:solidFill>
                  <a:schemeClr val="dk1"/>
                </a:solidFill>
                <a:latin typeface="Calibri"/>
                <a:ea typeface="Calibri"/>
                <a:cs typeface="Calibri"/>
                <a:sym typeface="Calibri"/>
              </a:rPr>
              <a:t>Feedback could be about anything, but we are usually interested in community members’ experiences with the activities we are conducting, the current situation of the community, or other topics relevant to our work, such as health beliefs.</a:t>
            </a:r>
            <a:r>
              <a:rPr lang="en-US"/>
              <a:t> </a:t>
            </a:r>
            <a:endParaRPr sz="1200">
              <a:solidFill>
                <a:schemeClr val="dk1"/>
              </a:solidFill>
              <a:latin typeface="Calibri"/>
              <a:ea typeface="Calibri"/>
              <a:cs typeface="Calibri"/>
              <a:sym typeface="Calibri"/>
            </a:endParaRPr>
          </a:p>
          <a:p>
            <a:pPr indent="0" lvl="0" marL="0" rtl="0" algn="l">
              <a:spcBef>
                <a:spcPts val="0"/>
              </a:spcBef>
              <a:spcAft>
                <a:spcPts val="0"/>
              </a:spcAft>
              <a:buNone/>
            </a:pPr>
            <a:r>
              <a:rPr lang="en-US" sz="1200">
                <a:solidFill>
                  <a:schemeClr val="dk1"/>
                </a:solidFill>
                <a:latin typeface="Calibri"/>
                <a:ea typeface="Calibri"/>
                <a:cs typeface="Calibri"/>
                <a:sym typeface="Calibri"/>
              </a:rPr>
              <a:t>It is a community’s right to share their feedback with us, and our responsibility to manage and handle it appropriately.</a:t>
            </a:r>
            <a:endParaRPr sz="1200">
              <a:solidFill>
                <a:schemeClr val="dk1"/>
              </a:solidFill>
              <a:latin typeface="Calibri"/>
              <a:ea typeface="Calibri"/>
              <a:cs typeface="Calibri"/>
              <a:sym typeface="Calibri"/>
            </a:endParaRPr>
          </a:p>
          <a:p>
            <a:pPr indent="0" lvl="0" marL="0" rtl="0" algn="l">
              <a:spcBef>
                <a:spcPts val="0"/>
              </a:spcBef>
              <a:spcAft>
                <a:spcPts val="0"/>
              </a:spcAft>
              <a:buNone/>
            </a:pPr>
            <a:r>
              <a:rPr lang="en-US" sz="1200">
                <a:solidFill>
                  <a:schemeClr val="dk1"/>
                </a:solidFill>
                <a:latin typeface="Calibri"/>
                <a:ea typeface="Calibri"/>
                <a:cs typeface="Calibri"/>
                <a:sym typeface="Calibri"/>
              </a:rPr>
              <a:t>Community feedback data are owned by the community and, at the end of the day, are used by the community to trigger actions within it.</a:t>
            </a:r>
            <a:endParaRPr sz="1200">
              <a:solidFill>
                <a:schemeClr val="dk1"/>
              </a:solidFill>
              <a:latin typeface="Calibri"/>
              <a:ea typeface="Calibri"/>
              <a:cs typeface="Calibri"/>
              <a:sym typeface="Calibri"/>
            </a:endParaRPr>
          </a:p>
          <a:p>
            <a:pPr indent="0" lvl="0" marL="0" rtl="0" algn="l">
              <a:spcBef>
                <a:spcPts val="0"/>
              </a:spcBef>
              <a:spcAft>
                <a:spcPts val="0"/>
              </a:spcAft>
              <a:buNone/>
            </a:pPr>
            <a:r>
              <a:rPr lang="en-US" sz="1200">
                <a:solidFill>
                  <a:schemeClr val="dk1"/>
                </a:solidFill>
                <a:latin typeface="Calibri"/>
                <a:ea typeface="Calibri"/>
                <a:cs typeface="Calibri"/>
                <a:sym typeface="Calibri"/>
              </a:rPr>
              <a:t>Community members may share insights that include questions, suggestions, observations, beliefs, perceptions, concerns and statements of thanks.</a:t>
            </a:r>
            <a:r>
              <a:rPr lang="en-US"/>
              <a:t> </a:t>
            </a:r>
            <a:endParaRPr sz="1200">
              <a:solidFill>
                <a:schemeClr val="dk1"/>
              </a:solidFill>
              <a:latin typeface="Calibri"/>
              <a:ea typeface="Calibri"/>
              <a:cs typeface="Calibri"/>
              <a:sym typeface="Calibri"/>
            </a:endParaRPr>
          </a:p>
          <a:p>
            <a:pPr indent="0" lvl="0" marL="0" rtl="0" algn="l">
              <a:spcBef>
                <a:spcPts val="0"/>
              </a:spcBef>
              <a:spcAft>
                <a:spcPts val="0"/>
              </a:spcAft>
              <a:buNone/>
            </a:pPr>
            <a:r>
              <a:rPr lang="en-US" sz="1200">
                <a:solidFill>
                  <a:schemeClr val="dk1"/>
                </a:solidFill>
                <a:latin typeface="Calibri"/>
                <a:ea typeface="Calibri"/>
                <a:cs typeface="Calibri"/>
                <a:sym typeface="Calibri"/>
              </a:rPr>
              <a:t> </a:t>
            </a:r>
            <a:endParaRPr sz="1200">
              <a:solidFill>
                <a:schemeClr val="dk1"/>
              </a:solidFill>
              <a:latin typeface="Calibri"/>
              <a:ea typeface="Calibri"/>
              <a:cs typeface="Calibri"/>
              <a:sym typeface="Calibri"/>
            </a:endParaRPr>
          </a:p>
          <a:p>
            <a:pPr indent="0" lvl="0" marL="0" rtl="0" algn="l">
              <a:spcBef>
                <a:spcPts val="0"/>
              </a:spcBef>
              <a:spcAft>
                <a:spcPts val="0"/>
              </a:spcAft>
              <a:buNone/>
            </a:pPr>
            <a:r>
              <a:rPr b="1" lang="en-US" sz="1200">
                <a:solidFill>
                  <a:schemeClr val="dk1"/>
                </a:solidFill>
                <a:latin typeface="Calibri"/>
                <a:ea typeface="Calibri"/>
                <a:cs typeface="Calibri"/>
                <a:sym typeface="Calibri"/>
              </a:rPr>
              <a:t>A community feedback mechanism</a:t>
            </a:r>
            <a:r>
              <a:rPr lang="en-US" sz="1200">
                <a:solidFill>
                  <a:schemeClr val="dk1"/>
                </a:solidFill>
                <a:latin typeface="Calibri"/>
                <a:ea typeface="Calibri"/>
                <a:cs typeface="Calibri"/>
                <a:sym typeface="Calibri"/>
              </a:rPr>
              <a:t> is a way to systematically and regularly listen to and act on what community members share with us, especially while they are receiving support.</a:t>
            </a:r>
            <a:endParaRPr sz="1200">
              <a:solidFill>
                <a:schemeClr val="dk1"/>
              </a:solidFill>
              <a:latin typeface="Calibri"/>
              <a:ea typeface="Calibri"/>
              <a:cs typeface="Calibri"/>
              <a:sym typeface="Calibri"/>
            </a:endParaRPr>
          </a:p>
          <a:p>
            <a:pPr indent="0" lvl="0" marL="0" rtl="0" algn="l">
              <a:spcBef>
                <a:spcPts val="0"/>
              </a:spcBef>
              <a:spcAft>
                <a:spcPts val="0"/>
              </a:spcAft>
              <a:buNone/>
            </a:pPr>
            <a:r>
              <a:rPr lang="en-US" sz="1200">
                <a:solidFill>
                  <a:schemeClr val="dk1"/>
                </a:solidFill>
                <a:latin typeface="Calibri"/>
                <a:ea typeface="Calibri"/>
                <a:cs typeface="Calibri"/>
                <a:sym typeface="Calibri"/>
              </a:rPr>
              <a:t> </a:t>
            </a:r>
            <a:endParaRPr sz="1200">
              <a:solidFill>
                <a:schemeClr val="dk1"/>
              </a:solidFill>
              <a:latin typeface="Calibri"/>
              <a:ea typeface="Calibri"/>
              <a:cs typeface="Calibri"/>
              <a:sym typeface="Calibri"/>
            </a:endParaRPr>
          </a:p>
          <a:p>
            <a:pPr indent="0" lvl="0" marL="0" rtl="0" algn="l">
              <a:spcBef>
                <a:spcPts val="0"/>
              </a:spcBef>
              <a:spcAft>
                <a:spcPts val="0"/>
              </a:spcAft>
              <a:buNone/>
            </a:pPr>
            <a:r>
              <a:rPr lang="en-US" sz="1200">
                <a:solidFill>
                  <a:schemeClr val="dk1"/>
                </a:solidFill>
                <a:latin typeface="Calibri"/>
                <a:ea typeface="Calibri"/>
                <a:cs typeface="Calibri"/>
                <a:sym typeface="Calibri"/>
              </a:rPr>
              <a:t>Community feedback is an essential part of emergency response</a:t>
            </a:r>
            <a:r>
              <a:rPr b="1" lang="en-US" sz="1200">
                <a:solidFill>
                  <a:schemeClr val="dk1"/>
                </a:solidFill>
                <a:latin typeface="Calibri"/>
                <a:ea typeface="Calibri"/>
                <a:cs typeface="Calibri"/>
                <a:sym typeface="Calibri"/>
              </a:rPr>
              <a:t> </a:t>
            </a:r>
            <a:r>
              <a:rPr lang="en-US" sz="1200">
                <a:solidFill>
                  <a:schemeClr val="dk1"/>
                </a:solidFill>
                <a:latin typeface="Calibri"/>
                <a:ea typeface="Calibri"/>
                <a:cs typeface="Calibri"/>
                <a:sym typeface="Calibri"/>
              </a:rPr>
              <a:t>operations. By recognising, respecting and valuing local knowledge, community feedback mechanisms are an opportunity to build and maintain trust with communities and show accountability to them. Organisations, including RCRC have an obligation to listen to community members and respect their right to give feedback.</a:t>
            </a:r>
            <a:r>
              <a:rPr lang="en-US"/>
              <a:t> </a:t>
            </a:r>
            <a:endParaRPr sz="1200">
              <a:solidFill>
                <a:schemeClr val="dk1"/>
              </a:solidFill>
              <a:latin typeface="Calibri"/>
              <a:ea typeface="Calibri"/>
              <a:cs typeface="Calibri"/>
              <a:sym typeface="Calibri"/>
            </a:endParaRPr>
          </a:p>
          <a:p>
            <a:pPr indent="0" lvl="0" marL="0" rtl="0" algn="l">
              <a:spcBef>
                <a:spcPts val="0"/>
              </a:spcBef>
              <a:spcAft>
                <a:spcPts val="0"/>
              </a:spcAft>
              <a:buNone/>
            </a:pPr>
            <a:r>
              <a:t/>
            </a:r>
            <a:endParaRPr/>
          </a:p>
        </p:txBody>
      </p:sp>
      <p:sp>
        <p:nvSpPr>
          <p:cNvPr id="187" name="Google Shape;187;p4: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4" name="Shape 194"/>
        <p:cNvGrpSpPr/>
        <p:nvPr/>
      </p:nvGrpSpPr>
      <p:grpSpPr>
        <a:xfrm>
          <a:off x="0" y="0"/>
          <a:ext cx="0" cy="0"/>
          <a:chOff x="0" y="0"/>
          <a:chExt cx="0" cy="0"/>
        </a:xfrm>
      </p:grpSpPr>
      <p:sp>
        <p:nvSpPr>
          <p:cNvPr id="195" name="Google Shape;195;p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96" name="Google Shape;196;p5: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sz="1200">
                <a:solidFill>
                  <a:schemeClr val="dk1"/>
                </a:solidFill>
                <a:latin typeface="Calibri"/>
                <a:ea typeface="Calibri"/>
                <a:cs typeface="Calibri"/>
                <a:sym typeface="Calibri"/>
              </a:rPr>
              <a:t>Facilitator Notes</a:t>
            </a:r>
            <a:r>
              <a:rPr lang="en-US"/>
              <a:t> </a:t>
            </a:r>
            <a:endParaRPr sz="1200">
              <a:solidFill>
                <a:schemeClr val="dk1"/>
              </a:solidFill>
              <a:latin typeface="Calibri"/>
              <a:ea typeface="Calibri"/>
              <a:cs typeface="Calibri"/>
              <a:sym typeface="Calibri"/>
            </a:endParaRPr>
          </a:p>
          <a:p>
            <a:pPr indent="0" lvl="0" marL="0" marR="0" rtl="0" algn="l">
              <a:lnSpc>
                <a:spcPct val="100000"/>
              </a:lnSpc>
              <a:spcBef>
                <a:spcPts val="0"/>
              </a:spcBef>
              <a:spcAft>
                <a:spcPts val="0"/>
              </a:spcAft>
              <a:buClr>
                <a:schemeClr val="dk1"/>
              </a:buClr>
              <a:buSzPts val="1200"/>
              <a:buFont typeface="Calibri"/>
              <a:buNone/>
            </a:pPr>
            <a:r>
              <a:rPr lang="en-US" sz="1200">
                <a:solidFill>
                  <a:schemeClr val="dk1"/>
                </a:solidFill>
                <a:latin typeface="Calibri"/>
                <a:ea typeface="Calibri"/>
                <a:cs typeface="Calibri"/>
                <a:sym typeface="Calibri"/>
              </a:rPr>
              <a:t>Timing: </a:t>
            </a:r>
            <a:r>
              <a:rPr lang="en-US"/>
              <a:t>~</a:t>
            </a:r>
            <a:r>
              <a:rPr lang="en-US" sz="1200">
                <a:solidFill>
                  <a:schemeClr val="dk1"/>
                </a:solidFill>
                <a:latin typeface="Calibri"/>
                <a:ea typeface="Calibri"/>
                <a:cs typeface="Calibri"/>
                <a:sym typeface="Calibri"/>
              </a:rPr>
              <a:t>10 mins in</a:t>
            </a:r>
            <a:endParaRPr sz="1200">
              <a:solidFill>
                <a:schemeClr val="dk1"/>
              </a:solidFill>
              <a:latin typeface="Calibri"/>
              <a:ea typeface="Calibri"/>
              <a:cs typeface="Calibri"/>
              <a:sym typeface="Calibri"/>
            </a:endParaRPr>
          </a:p>
          <a:p>
            <a:pPr indent="0" lvl="0" marL="0" rtl="0" algn="l">
              <a:spcBef>
                <a:spcPts val="0"/>
              </a:spcBef>
              <a:spcAft>
                <a:spcPts val="0"/>
              </a:spcAft>
              <a:buNone/>
            </a:pPr>
            <a:r>
              <a:t/>
            </a:r>
            <a:endParaRPr/>
          </a:p>
          <a:p>
            <a:pPr indent="-342900" lvl="0" marL="342900" rtl="0" algn="l">
              <a:spcBef>
                <a:spcPts val="0"/>
              </a:spcBef>
              <a:spcAft>
                <a:spcPts val="0"/>
              </a:spcAft>
              <a:buClr>
                <a:schemeClr val="dk1"/>
              </a:buClr>
              <a:buSzPts val="1800"/>
              <a:buFont typeface="Calibri"/>
              <a:buChar char="-"/>
            </a:pPr>
            <a:r>
              <a:rPr b="0" lang="en-US"/>
              <a:t>First ask participants if they can give some examples of the different types of information that can be considered community feedback</a:t>
            </a:r>
            <a:endParaRPr/>
          </a:p>
          <a:p>
            <a:pPr indent="0" lvl="0" marL="0" rtl="0" algn="l">
              <a:spcBef>
                <a:spcPts val="0"/>
              </a:spcBef>
              <a:spcAft>
                <a:spcPts val="0"/>
              </a:spcAft>
              <a:buClr>
                <a:schemeClr val="dk1"/>
              </a:buClr>
              <a:buSzPts val="1800"/>
              <a:buFont typeface="Calibri"/>
              <a:buNone/>
            </a:pPr>
            <a:r>
              <a:t/>
            </a:r>
            <a:endParaRPr b="1"/>
          </a:p>
          <a:p>
            <a:pPr indent="0" lvl="0" marL="0" rtl="0" algn="l">
              <a:spcBef>
                <a:spcPts val="0"/>
              </a:spcBef>
              <a:spcAft>
                <a:spcPts val="0"/>
              </a:spcAft>
              <a:buClr>
                <a:schemeClr val="dk1"/>
              </a:buClr>
              <a:buSzPts val="1800"/>
              <a:buFont typeface="Calibri"/>
              <a:buNone/>
            </a:pPr>
            <a:r>
              <a:rPr b="0" lang="en-US"/>
              <a:t>Provide a quick overview of the different types of information that can be considered as community feedback</a:t>
            </a:r>
            <a:endParaRPr/>
          </a:p>
          <a:p>
            <a:pPr indent="-228600" lvl="0" marL="342900" rtl="0" algn="l">
              <a:spcBef>
                <a:spcPts val="0"/>
              </a:spcBef>
              <a:spcAft>
                <a:spcPts val="0"/>
              </a:spcAft>
              <a:buClr>
                <a:schemeClr val="dk1"/>
              </a:buClr>
              <a:buSzPts val="1800"/>
              <a:buFont typeface="Calibri"/>
              <a:buNone/>
            </a:pPr>
            <a:r>
              <a:t/>
            </a:r>
            <a:endParaRPr b="0"/>
          </a:p>
          <a:p>
            <a:pPr indent="-514419" lvl="0" marL="514419" marR="0" rtl="0" algn="l">
              <a:spcBef>
                <a:spcPts val="0"/>
              </a:spcBef>
              <a:spcAft>
                <a:spcPts val="0"/>
              </a:spcAft>
              <a:buClr>
                <a:srgbClr val="E1333F"/>
              </a:buClr>
              <a:buSzPts val="2400"/>
              <a:buFont typeface="Open Sans"/>
              <a:buAutoNum type="arabicPeriod"/>
            </a:pPr>
            <a:r>
              <a:rPr b="1" lang="en-US" sz="1200">
                <a:solidFill>
                  <a:srgbClr val="E1333F"/>
                </a:solidFill>
                <a:latin typeface="Open Sans"/>
                <a:ea typeface="Open Sans"/>
                <a:cs typeface="Open Sans"/>
                <a:sym typeface="Open Sans"/>
              </a:rPr>
              <a:t>Questions</a:t>
            </a:r>
            <a:r>
              <a:rPr b="1" lang="en-US" sz="1200">
                <a:solidFill>
                  <a:schemeClr val="dk1"/>
                </a:solidFill>
                <a:latin typeface="Open Sans"/>
                <a:ea typeface="Open Sans"/>
                <a:cs typeface="Open Sans"/>
                <a:sym typeface="Open Sans"/>
              </a:rPr>
              <a:t> –</a:t>
            </a:r>
            <a:r>
              <a:rPr lang="en-US" sz="1200">
                <a:solidFill>
                  <a:schemeClr val="dk1"/>
                </a:solidFill>
                <a:latin typeface="Open Sans"/>
                <a:ea typeface="Open Sans"/>
                <a:cs typeface="Open Sans"/>
                <a:sym typeface="Open Sans"/>
              </a:rPr>
              <a:t> what communities needs to know and help us identify information gaps</a:t>
            </a:r>
            <a:endParaRPr/>
          </a:p>
          <a:p>
            <a:pPr indent="-304800" lvl="0" marL="609600" marR="0" rtl="0" algn="l">
              <a:spcBef>
                <a:spcPts val="0"/>
              </a:spcBef>
              <a:spcAft>
                <a:spcPts val="0"/>
              </a:spcAft>
              <a:buClr>
                <a:schemeClr val="dk1"/>
              </a:buClr>
              <a:buSzPts val="2400"/>
              <a:buFont typeface="Calibri"/>
              <a:buNone/>
            </a:pPr>
            <a:r>
              <a:t/>
            </a:r>
            <a:endParaRPr sz="1200">
              <a:solidFill>
                <a:schemeClr val="dk1"/>
              </a:solidFill>
              <a:latin typeface="Open Sans"/>
              <a:ea typeface="Open Sans"/>
              <a:cs typeface="Open Sans"/>
              <a:sym typeface="Open Sans"/>
            </a:endParaRPr>
          </a:p>
          <a:p>
            <a:pPr indent="-514419" lvl="0" marL="514419" marR="0" rtl="0" algn="l">
              <a:spcBef>
                <a:spcPts val="0"/>
              </a:spcBef>
              <a:spcAft>
                <a:spcPts val="0"/>
              </a:spcAft>
              <a:buClr>
                <a:srgbClr val="E1333F"/>
              </a:buClr>
              <a:buSzPts val="2400"/>
              <a:buFont typeface="Open Sans"/>
              <a:buAutoNum type="arabicPeriod"/>
            </a:pPr>
            <a:r>
              <a:rPr b="1" lang="en-US" sz="1200">
                <a:solidFill>
                  <a:srgbClr val="E1333F"/>
                </a:solidFill>
                <a:latin typeface="Open Sans"/>
                <a:ea typeface="Open Sans"/>
                <a:cs typeface="Open Sans"/>
                <a:sym typeface="Open Sans"/>
              </a:rPr>
              <a:t>Suggestions or requests </a:t>
            </a:r>
            <a:r>
              <a:rPr b="1" lang="en-US" sz="1200">
                <a:solidFill>
                  <a:schemeClr val="dk1"/>
                </a:solidFill>
                <a:latin typeface="Open Sans"/>
                <a:ea typeface="Open Sans"/>
                <a:cs typeface="Open Sans"/>
                <a:sym typeface="Open Sans"/>
              </a:rPr>
              <a:t>–</a:t>
            </a:r>
            <a:r>
              <a:rPr lang="en-US" sz="1200">
                <a:solidFill>
                  <a:schemeClr val="dk1"/>
                </a:solidFill>
                <a:latin typeface="Open Sans"/>
                <a:ea typeface="Open Sans"/>
                <a:cs typeface="Open Sans"/>
                <a:sym typeface="Open Sans"/>
              </a:rPr>
              <a:t> ideas from the community about what needs to be done about specific issues, or what we could do better or differently</a:t>
            </a:r>
            <a:endParaRPr/>
          </a:p>
          <a:p>
            <a:pPr indent="-304800" lvl="0" marL="609600" marR="0" rtl="0" algn="l">
              <a:spcBef>
                <a:spcPts val="0"/>
              </a:spcBef>
              <a:spcAft>
                <a:spcPts val="0"/>
              </a:spcAft>
              <a:buClr>
                <a:schemeClr val="dk1"/>
              </a:buClr>
              <a:buSzPts val="2400"/>
              <a:buFont typeface="Calibri"/>
              <a:buNone/>
            </a:pPr>
            <a:r>
              <a:t/>
            </a:r>
            <a:endParaRPr sz="1200">
              <a:solidFill>
                <a:schemeClr val="dk1"/>
              </a:solidFill>
              <a:latin typeface="Open Sans"/>
              <a:ea typeface="Open Sans"/>
              <a:cs typeface="Open Sans"/>
              <a:sym typeface="Open Sans"/>
            </a:endParaRPr>
          </a:p>
          <a:p>
            <a:pPr indent="-514419" lvl="0" marL="514419" marR="0" rtl="0" algn="l">
              <a:spcBef>
                <a:spcPts val="0"/>
              </a:spcBef>
              <a:spcAft>
                <a:spcPts val="0"/>
              </a:spcAft>
              <a:buClr>
                <a:srgbClr val="E1333F"/>
              </a:buClr>
              <a:buSzPts val="2400"/>
              <a:buFont typeface="Open Sans"/>
              <a:buAutoNum type="arabicPeriod"/>
            </a:pPr>
            <a:r>
              <a:rPr b="1" lang="en-US" sz="1200">
                <a:solidFill>
                  <a:srgbClr val="E1333F"/>
                </a:solidFill>
                <a:latin typeface="Open Sans"/>
                <a:ea typeface="Open Sans"/>
                <a:cs typeface="Open Sans"/>
                <a:sym typeface="Open Sans"/>
              </a:rPr>
              <a:t>Observations, beliefs and perceptions </a:t>
            </a:r>
            <a:r>
              <a:rPr b="1" lang="en-US" sz="1200">
                <a:solidFill>
                  <a:schemeClr val="dk1"/>
                </a:solidFill>
                <a:latin typeface="Open Sans"/>
                <a:ea typeface="Open Sans"/>
                <a:cs typeface="Open Sans"/>
                <a:sym typeface="Open Sans"/>
              </a:rPr>
              <a:t>–</a:t>
            </a:r>
            <a:r>
              <a:rPr lang="en-US" sz="1200">
                <a:solidFill>
                  <a:schemeClr val="dk1"/>
                </a:solidFill>
                <a:latin typeface="Open Sans"/>
                <a:ea typeface="Open Sans"/>
                <a:cs typeface="Open Sans"/>
                <a:sym typeface="Open Sans"/>
              </a:rPr>
              <a:t> what the community understands and thinks about a situation or a disease. This includes rumours but it is important not to dismiss rumours or consider them negative as they us a lot about how the community perceive and understand the situation. These are often not spread intentionally but reflect what people genuinely believe</a:t>
            </a:r>
            <a:endParaRPr/>
          </a:p>
          <a:p>
            <a:pPr indent="-304800" lvl="0" marL="609600" marR="0" rtl="0" algn="l">
              <a:spcBef>
                <a:spcPts val="0"/>
              </a:spcBef>
              <a:spcAft>
                <a:spcPts val="0"/>
              </a:spcAft>
              <a:buClr>
                <a:schemeClr val="dk1"/>
              </a:buClr>
              <a:buSzPts val="2400"/>
              <a:buFont typeface="Calibri"/>
              <a:buNone/>
            </a:pPr>
            <a:r>
              <a:t/>
            </a:r>
            <a:endParaRPr b="1" sz="1200">
              <a:solidFill>
                <a:srgbClr val="E1333F"/>
              </a:solidFill>
              <a:latin typeface="Open Sans"/>
              <a:ea typeface="Open Sans"/>
              <a:cs typeface="Open Sans"/>
              <a:sym typeface="Open Sans"/>
            </a:endParaRPr>
          </a:p>
          <a:p>
            <a:pPr indent="-514419" lvl="0" marL="514419" marR="0" rtl="0" algn="l">
              <a:spcBef>
                <a:spcPts val="0"/>
              </a:spcBef>
              <a:spcAft>
                <a:spcPts val="0"/>
              </a:spcAft>
              <a:buClr>
                <a:srgbClr val="E1333F"/>
              </a:buClr>
              <a:buSzPts val="2400"/>
              <a:buFont typeface="Open Sans"/>
              <a:buAutoNum type="arabicPeriod"/>
            </a:pPr>
            <a:r>
              <a:rPr b="1" lang="en-US" sz="1200">
                <a:solidFill>
                  <a:srgbClr val="E1333F"/>
                </a:solidFill>
                <a:latin typeface="Open Sans"/>
                <a:ea typeface="Open Sans"/>
                <a:cs typeface="Open Sans"/>
                <a:sym typeface="Open Sans"/>
              </a:rPr>
              <a:t>Encouragement &amp; praise </a:t>
            </a:r>
            <a:r>
              <a:rPr b="1" lang="en-US" sz="1200">
                <a:solidFill>
                  <a:schemeClr val="dk1"/>
                </a:solidFill>
                <a:latin typeface="Open Sans"/>
                <a:ea typeface="Open Sans"/>
                <a:cs typeface="Open Sans"/>
                <a:sym typeface="Open Sans"/>
              </a:rPr>
              <a:t>–</a:t>
            </a:r>
            <a:r>
              <a:rPr lang="en-US" sz="1200">
                <a:solidFill>
                  <a:schemeClr val="dk1"/>
                </a:solidFill>
                <a:latin typeface="Open Sans"/>
                <a:ea typeface="Open Sans"/>
                <a:cs typeface="Open Sans"/>
                <a:sym typeface="Open Sans"/>
              </a:rPr>
              <a:t> what communities appreciate, and think should be continued, telling us if we are moving in the right direction</a:t>
            </a:r>
            <a:endParaRPr/>
          </a:p>
          <a:p>
            <a:pPr indent="-304800" lvl="0" marL="609600" marR="0" rtl="0" algn="l">
              <a:spcBef>
                <a:spcPts val="0"/>
              </a:spcBef>
              <a:spcAft>
                <a:spcPts val="0"/>
              </a:spcAft>
              <a:buClr>
                <a:schemeClr val="dk1"/>
              </a:buClr>
              <a:buSzPts val="2400"/>
              <a:buFont typeface="Calibri"/>
              <a:buNone/>
            </a:pPr>
            <a:r>
              <a:t/>
            </a:r>
            <a:endParaRPr sz="1200">
              <a:solidFill>
                <a:schemeClr val="dk1"/>
              </a:solidFill>
              <a:latin typeface="Open Sans"/>
              <a:ea typeface="Open Sans"/>
              <a:cs typeface="Open Sans"/>
              <a:sym typeface="Open Sans"/>
            </a:endParaRPr>
          </a:p>
          <a:p>
            <a:pPr indent="-514419" lvl="0" marL="514419" marR="0" rtl="0" algn="l">
              <a:spcBef>
                <a:spcPts val="0"/>
              </a:spcBef>
              <a:spcAft>
                <a:spcPts val="0"/>
              </a:spcAft>
              <a:buClr>
                <a:srgbClr val="E1333F"/>
              </a:buClr>
              <a:buSzPts val="2400"/>
              <a:buFont typeface="Open Sans"/>
              <a:buAutoNum type="arabicPeriod"/>
            </a:pPr>
            <a:r>
              <a:rPr b="1" lang="en-US" sz="1200">
                <a:solidFill>
                  <a:srgbClr val="E1333F"/>
                </a:solidFill>
                <a:latin typeface="Open Sans"/>
                <a:ea typeface="Open Sans"/>
                <a:cs typeface="Open Sans"/>
                <a:sym typeface="Open Sans"/>
              </a:rPr>
              <a:t>Concerns or incidents </a:t>
            </a:r>
            <a:r>
              <a:rPr b="1" lang="en-US" sz="1200">
                <a:solidFill>
                  <a:schemeClr val="dk1"/>
                </a:solidFill>
                <a:latin typeface="Open Sans"/>
                <a:ea typeface="Open Sans"/>
                <a:cs typeface="Open Sans"/>
                <a:sym typeface="Open Sans"/>
              </a:rPr>
              <a:t>–</a:t>
            </a:r>
            <a:r>
              <a:rPr b="1" lang="en-US" sz="1200">
                <a:solidFill>
                  <a:srgbClr val="FF0000"/>
                </a:solidFill>
                <a:latin typeface="Open Sans"/>
                <a:ea typeface="Open Sans"/>
                <a:cs typeface="Open Sans"/>
                <a:sym typeface="Open Sans"/>
              </a:rPr>
              <a:t> </a:t>
            </a:r>
            <a:r>
              <a:rPr lang="en-US" sz="1200">
                <a:solidFill>
                  <a:schemeClr val="dk1"/>
                </a:solidFill>
                <a:latin typeface="Open Sans"/>
                <a:ea typeface="Open Sans"/>
                <a:cs typeface="Open Sans"/>
                <a:sym typeface="Open Sans"/>
              </a:rPr>
              <a:t>reports about problems people have experienced with our services, or complaints about staff or volunteers breaching the Code of Conduct, or concerns related to other stakeholders</a:t>
            </a:r>
            <a:endParaRPr/>
          </a:p>
          <a:p>
            <a:pPr indent="-228600" lvl="0" marL="342900" rtl="0" algn="l">
              <a:spcBef>
                <a:spcPts val="0"/>
              </a:spcBef>
              <a:spcAft>
                <a:spcPts val="0"/>
              </a:spcAft>
              <a:buClr>
                <a:schemeClr val="dk1"/>
              </a:buClr>
              <a:buSzPts val="1800"/>
              <a:buFont typeface="Calibri"/>
              <a:buNone/>
            </a:pPr>
            <a:r>
              <a:t/>
            </a:r>
            <a:endParaRPr/>
          </a:p>
          <a:p>
            <a:pPr indent="0" lvl="0" marL="0" rtl="0" algn="l">
              <a:spcBef>
                <a:spcPts val="0"/>
              </a:spcBef>
              <a:spcAft>
                <a:spcPts val="0"/>
              </a:spcAft>
              <a:buClr>
                <a:schemeClr val="dk1"/>
              </a:buClr>
              <a:buSzPts val="1805"/>
              <a:buFont typeface="Calibri"/>
              <a:buNone/>
            </a:pPr>
            <a:r>
              <a:t/>
            </a:r>
            <a:endParaRPr b="1"/>
          </a:p>
          <a:p>
            <a:pPr indent="0" lvl="0" marL="0" rtl="0" algn="l">
              <a:spcBef>
                <a:spcPts val="0"/>
              </a:spcBef>
              <a:spcAft>
                <a:spcPts val="0"/>
              </a:spcAft>
              <a:buNone/>
            </a:pPr>
            <a:r>
              <a:t/>
            </a:r>
            <a:endParaRPr/>
          </a:p>
        </p:txBody>
      </p:sp>
      <p:sp>
        <p:nvSpPr>
          <p:cNvPr id="197" name="Google Shape;197;p5: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3" name="Shape 203"/>
        <p:cNvGrpSpPr/>
        <p:nvPr/>
      </p:nvGrpSpPr>
      <p:grpSpPr>
        <a:xfrm>
          <a:off x="0" y="0"/>
          <a:ext cx="0" cy="0"/>
          <a:chOff x="0" y="0"/>
          <a:chExt cx="0" cy="0"/>
        </a:xfrm>
      </p:grpSpPr>
      <p:sp>
        <p:nvSpPr>
          <p:cNvPr id="204" name="Google Shape;204;p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05" name="Google Shape;205;p6: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200"/>
              <a:buFont typeface="Calibri"/>
              <a:buNone/>
            </a:pPr>
            <a:r>
              <a:rPr lang="en-US" sz="1200">
                <a:solidFill>
                  <a:schemeClr val="dk1"/>
                </a:solidFill>
                <a:latin typeface="Calibri"/>
                <a:ea typeface="Calibri"/>
                <a:cs typeface="Calibri"/>
                <a:sym typeface="Calibri"/>
              </a:rPr>
              <a:t>Facilitator Notes </a:t>
            </a:r>
            <a:endParaRPr/>
          </a:p>
          <a:p>
            <a:pPr indent="0" lvl="0" marL="0" marR="0" rtl="0" algn="l">
              <a:lnSpc>
                <a:spcPct val="100000"/>
              </a:lnSpc>
              <a:spcBef>
                <a:spcPts val="0"/>
              </a:spcBef>
              <a:spcAft>
                <a:spcPts val="0"/>
              </a:spcAft>
              <a:buClr>
                <a:schemeClr val="dk1"/>
              </a:buClr>
              <a:buSzPts val="1200"/>
              <a:buFont typeface="Calibri"/>
              <a:buNone/>
            </a:pPr>
            <a:r>
              <a:t/>
            </a:r>
            <a:endParaRPr sz="1200">
              <a:solidFill>
                <a:schemeClr val="dk1"/>
              </a:solidFill>
              <a:latin typeface="Calibri"/>
              <a:ea typeface="Calibri"/>
              <a:cs typeface="Calibri"/>
              <a:sym typeface="Calibri"/>
            </a:endParaRPr>
          </a:p>
          <a:p>
            <a:pPr indent="0" lvl="0" marL="0" marR="0" rtl="0" algn="l">
              <a:lnSpc>
                <a:spcPct val="100000"/>
              </a:lnSpc>
              <a:spcBef>
                <a:spcPts val="0"/>
              </a:spcBef>
              <a:spcAft>
                <a:spcPts val="0"/>
              </a:spcAft>
              <a:buClr>
                <a:schemeClr val="dk1"/>
              </a:buClr>
              <a:buSzPts val="1200"/>
              <a:buFont typeface="Calibri"/>
              <a:buNone/>
            </a:pPr>
            <a:r>
              <a:rPr b="1" lang="en-US" sz="1200">
                <a:latin typeface="Calibri"/>
                <a:ea typeface="Calibri"/>
                <a:cs typeface="Calibri"/>
                <a:sym typeface="Calibri"/>
              </a:rPr>
              <a:t>BEFORE</a:t>
            </a:r>
            <a:r>
              <a:rPr b="0" lang="en-US" sz="1200">
                <a:latin typeface="Calibri"/>
                <a:ea typeface="Calibri"/>
                <a:cs typeface="Calibri"/>
                <a:sym typeface="Calibri"/>
              </a:rPr>
              <a:t> showing the slide content, ask participants if they can suggest some reasons why it is important to have a feedback mechanism</a:t>
            </a:r>
            <a:endParaRPr/>
          </a:p>
          <a:p>
            <a:pPr indent="0" lvl="0" marL="0" marR="0" rtl="0" algn="l">
              <a:lnSpc>
                <a:spcPct val="100000"/>
              </a:lnSpc>
              <a:spcBef>
                <a:spcPts val="0"/>
              </a:spcBef>
              <a:spcAft>
                <a:spcPts val="0"/>
              </a:spcAft>
              <a:buClr>
                <a:schemeClr val="dk1"/>
              </a:buClr>
              <a:buSzPts val="1200"/>
              <a:buFont typeface="Calibri"/>
              <a:buNone/>
            </a:pPr>
            <a:r>
              <a:t/>
            </a:r>
            <a:endParaRPr sz="1200">
              <a:solidFill>
                <a:schemeClr val="dk1"/>
              </a:solidFill>
              <a:latin typeface="Calibri"/>
              <a:ea typeface="Calibri"/>
              <a:cs typeface="Calibri"/>
              <a:sym typeface="Calibri"/>
            </a:endParaRPr>
          </a:p>
          <a:p>
            <a:pPr indent="0" lvl="0" marL="0" rtl="0" algn="l">
              <a:spcBef>
                <a:spcPts val="0"/>
              </a:spcBef>
              <a:spcAft>
                <a:spcPts val="0"/>
              </a:spcAft>
              <a:buNone/>
            </a:pPr>
            <a:r>
              <a:rPr lang="en-US" sz="1200" u="sng">
                <a:solidFill>
                  <a:schemeClr val="dk1"/>
                </a:solidFill>
                <a:latin typeface="Calibri"/>
                <a:ea typeface="Calibri"/>
                <a:cs typeface="Calibri"/>
                <a:sym typeface="Calibri"/>
              </a:rPr>
              <a:t>The bottom line:</a:t>
            </a:r>
            <a:r>
              <a:rPr lang="en-US" sz="1200">
                <a:solidFill>
                  <a:schemeClr val="dk1"/>
                </a:solidFill>
                <a:latin typeface="Calibri"/>
                <a:ea typeface="Calibri"/>
                <a:cs typeface="Calibri"/>
                <a:sym typeface="Calibri"/>
              </a:rPr>
              <a:t> We use community feedback to adapt our response approach. Instead of aid or researchers “helicoptering in” with solutions and answers and then helicoptering out with data, stories, or other resources, we shift towards respectfully listening to community members more and supporting local solutions or collaborating to find solutions. This approach is more ethical, sustainable and effective. Refer to Modules 2 and 3 for more in-depth discussions of localizing research and these underpinnings.</a:t>
            </a:r>
            <a:endParaRPr/>
          </a:p>
          <a:p>
            <a:pPr indent="0" lvl="0" marL="0" rtl="0" algn="l">
              <a:spcBef>
                <a:spcPts val="0"/>
              </a:spcBef>
              <a:spcAft>
                <a:spcPts val="0"/>
              </a:spcAft>
              <a:buNone/>
            </a:pPr>
            <a:r>
              <a:rPr lang="en-US" sz="1200">
                <a:solidFill>
                  <a:schemeClr val="dk1"/>
                </a:solidFill>
                <a:latin typeface="Calibri"/>
                <a:ea typeface="Calibri"/>
                <a:cs typeface="Calibri"/>
                <a:sym typeface="Calibri"/>
              </a:rPr>
              <a:t> </a:t>
            </a:r>
            <a:endParaRPr/>
          </a:p>
          <a:p>
            <a:pPr indent="0" lvl="0" marL="0" rtl="0" algn="l">
              <a:spcBef>
                <a:spcPts val="0"/>
              </a:spcBef>
              <a:spcAft>
                <a:spcPts val="0"/>
              </a:spcAft>
              <a:buNone/>
            </a:pPr>
            <a:r>
              <a:rPr lang="en-US" sz="1200">
                <a:solidFill>
                  <a:schemeClr val="dk1"/>
                </a:solidFill>
                <a:latin typeface="Calibri"/>
                <a:ea typeface="Calibri"/>
                <a:cs typeface="Calibri"/>
                <a:sym typeface="Calibri"/>
              </a:rPr>
              <a:t>We can think about how the pitfalls of “helicopter research”, where people from outside the community come in, do impose a flurry of activities, and at some point leave, also apply to operational social science research and public health emergency responses or humanitarian aid. For more see: Session 5.4: Feeding back to communities, “extractive research” part; </a:t>
            </a:r>
            <a:r>
              <a:rPr lang="en-US" sz="1200" u="sng">
                <a:solidFill>
                  <a:schemeClr val="dk1"/>
                </a:solidFill>
                <a:latin typeface="Calibri"/>
                <a:ea typeface="Calibri"/>
                <a:cs typeface="Calibri"/>
                <a:sym typeface="Calibri"/>
                <a:hlinkClick r:id="rId2">
                  <a:extLst>
                    <a:ext uri="{A12FA001-AC4F-418D-AE19-62706E023703}">
                      <ahyp:hlinkClr val="tx"/>
                    </a:ext>
                  </a:extLst>
                </a:hlinkClick>
              </a:rPr>
              <a:t>https://irb.cherokee.org/media/rkknqeww/helicopter-research.pdf</a:t>
            </a:r>
            <a:r>
              <a:rPr lang="en-US" sz="1200">
                <a:solidFill>
                  <a:schemeClr val="dk1"/>
                </a:solidFill>
                <a:latin typeface="Calibri"/>
                <a:ea typeface="Calibri"/>
                <a:cs typeface="Calibri"/>
                <a:sym typeface="Calibri"/>
              </a:rPr>
              <a:t>; Smith, L. T. (2021). </a:t>
            </a:r>
            <a:r>
              <a:rPr i="1" lang="en-US" sz="1200">
                <a:solidFill>
                  <a:schemeClr val="dk1"/>
                </a:solidFill>
                <a:latin typeface="Calibri"/>
                <a:ea typeface="Calibri"/>
                <a:cs typeface="Calibri"/>
                <a:sym typeface="Calibri"/>
              </a:rPr>
              <a:t>Decolonizing methodologies: Research and indigenous peoples</a:t>
            </a:r>
            <a:r>
              <a:rPr lang="en-US" sz="1200">
                <a:solidFill>
                  <a:schemeClr val="dk1"/>
                </a:solidFill>
                <a:latin typeface="Calibri"/>
                <a:ea typeface="Calibri"/>
                <a:cs typeface="Calibri"/>
                <a:sym typeface="Calibri"/>
              </a:rPr>
              <a:t>. Bloomsbury Publishing.</a:t>
            </a:r>
            <a:endParaRPr/>
          </a:p>
          <a:p>
            <a:pPr indent="0" lvl="0" marL="0" rtl="0" algn="l">
              <a:spcBef>
                <a:spcPts val="0"/>
              </a:spcBef>
              <a:spcAft>
                <a:spcPts val="0"/>
              </a:spcAft>
              <a:buClr>
                <a:schemeClr val="dk1"/>
              </a:buClr>
              <a:buSzPts val="1200"/>
              <a:buFont typeface="Calibri"/>
              <a:buNone/>
            </a:pPr>
            <a:r>
              <a:t/>
            </a:r>
            <a:endParaRPr/>
          </a:p>
        </p:txBody>
      </p:sp>
      <p:sp>
        <p:nvSpPr>
          <p:cNvPr id="206" name="Google Shape;206;p6: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3" name="Shape 213"/>
        <p:cNvGrpSpPr/>
        <p:nvPr/>
      </p:nvGrpSpPr>
      <p:grpSpPr>
        <a:xfrm>
          <a:off x="0" y="0"/>
          <a:ext cx="0" cy="0"/>
          <a:chOff x="0" y="0"/>
          <a:chExt cx="0" cy="0"/>
        </a:xfrm>
      </p:grpSpPr>
      <p:sp>
        <p:nvSpPr>
          <p:cNvPr id="214" name="Google Shape;214;p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15" name="Google Shape;215;p7: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200"/>
              <a:buFont typeface="Calibri"/>
              <a:buNone/>
            </a:pPr>
            <a:r>
              <a:rPr lang="en-US" sz="1200">
                <a:solidFill>
                  <a:schemeClr val="dk1"/>
                </a:solidFill>
                <a:latin typeface="Calibri"/>
                <a:ea typeface="Calibri"/>
                <a:cs typeface="Calibri"/>
                <a:sym typeface="Calibri"/>
              </a:rPr>
              <a:t>Facilitator Notes </a:t>
            </a:r>
            <a:endParaRPr/>
          </a:p>
          <a:p>
            <a:pPr indent="0" lvl="0" marL="0" marR="0" rtl="0" algn="l">
              <a:lnSpc>
                <a:spcPct val="100000"/>
              </a:lnSpc>
              <a:spcBef>
                <a:spcPts val="0"/>
              </a:spcBef>
              <a:spcAft>
                <a:spcPts val="0"/>
              </a:spcAft>
              <a:buClr>
                <a:schemeClr val="dk1"/>
              </a:buClr>
              <a:buSzPts val="1200"/>
              <a:buFont typeface="Calibri"/>
              <a:buNone/>
            </a:pPr>
            <a:r>
              <a:rPr lang="en-US" sz="1200">
                <a:solidFill>
                  <a:schemeClr val="dk1"/>
                </a:solidFill>
                <a:latin typeface="Calibri"/>
                <a:ea typeface="Calibri"/>
                <a:cs typeface="Calibri"/>
                <a:sym typeface="Calibri"/>
              </a:rPr>
              <a:t>(Timing: 17 minutes in)</a:t>
            </a:r>
            <a:endParaRPr/>
          </a:p>
          <a:p>
            <a:pPr indent="0" lvl="0" marL="0" marR="0" rtl="0" algn="l">
              <a:lnSpc>
                <a:spcPct val="100000"/>
              </a:lnSpc>
              <a:spcBef>
                <a:spcPts val="0"/>
              </a:spcBef>
              <a:spcAft>
                <a:spcPts val="0"/>
              </a:spcAft>
              <a:buClr>
                <a:schemeClr val="dk1"/>
              </a:buClr>
              <a:buSzPts val="1200"/>
              <a:buFont typeface="Calibri"/>
              <a:buNone/>
            </a:pPr>
            <a:r>
              <a:rPr lang="en-US" sz="1200">
                <a:solidFill>
                  <a:schemeClr val="dk1"/>
                </a:solidFill>
                <a:latin typeface="Calibri"/>
                <a:ea typeface="Calibri"/>
                <a:cs typeface="Calibri"/>
                <a:sym typeface="Calibri"/>
              </a:rPr>
              <a:t>In the past, how have you used community feedback to adapt your activites? (Community engagement and/or communications activities, information management)</a:t>
            </a:r>
            <a:endParaRPr/>
          </a:p>
          <a:p>
            <a:pPr indent="0" lvl="0" marL="0" rtl="0" algn="l">
              <a:spcBef>
                <a:spcPts val="0"/>
              </a:spcBef>
              <a:spcAft>
                <a:spcPts val="0"/>
              </a:spcAft>
              <a:buClr>
                <a:schemeClr val="dk1"/>
              </a:buClr>
              <a:buSzPts val="1200"/>
              <a:buFont typeface="Calibri"/>
              <a:buNone/>
            </a:pPr>
            <a:r>
              <a:t/>
            </a:r>
            <a:endParaRPr/>
          </a:p>
          <a:p>
            <a:pPr indent="0" lvl="0" marL="0" rtl="0" algn="l">
              <a:spcBef>
                <a:spcPts val="0"/>
              </a:spcBef>
              <a:spcAft>
                <a:spcPts val="0"/>
              </a:spcAft>
              <a:buNone/>
            </a:pPr>
            <a:r>
              <a:rPr i="1" lang="en-US" sz="1200">
                <a:solidFill>
                  <a:schemeClr val="dk1"/>
                </a:solidFill>
                <a:latin typeface="Calibri"/>
                <a:ea typeface="Calibri"/>
                <a:cs typeface="Calibri"/>
                <a:sym typeface="Calibri"/>
              </a:rPr>
              <a:t>Online: invite the participants to write the answers in the chat function and summarize</a:t>
            </a:r>
            <a:endParaRPr sz="1200">
              <a:solidFill>
                <a:schemeClr val="dk1"/>
              </a:solidFill>
              <a:latin typeface="Calibri"/>
              <a:ea typeface="Calibri"/>
              <a:cs typeface="Calibri"/>
              <a:sym typeface="Calibri"/>
            </a:endParaRPr>
          </a:p>
          <a:p>
            <a:pPr indent="0" lvl="0" marL="0" rtl="0" algn="l">
              <a:spcBef>
                <a:spcPts val="0"/>
              </a:spcBef>
              <a:spcAft>
                <a:spcPts val="0"/>
              </a:spcAft>
              <a:buNone/>
            </a:pPr>
            <a:r>
              <a:rPr i="1" lang="en-US" sz="1200">
                <a:solidFill>
                  <a:schemeClr val="dk1"/>
                </a:solidFill>
                <a:latin typeface="Calibri"/>
                <a:ea typeface="Calibri"/>
                <a:cs typeface="Calibri"/>
                <a:sym typeface="Calibri"/>
              </a:rPr>
              <a:t>Offline: ask two or three participants to share their answers</a:t>
            </a:r>
            <a:endParaRPr sz="1200">
              <a:solidFill>
                <a:schemeClr val="dk1"/>
              </a:solidFill>
              <a:latin typeface="Calibri"/>
              <a:ea typeface="Calibri"/>
              <a:cs typeface="Calibri"/>
              <a:sym typeface="Calibri"/>
            </a:endParaRPr>
          </a:p>
          <a:p>
            <a:pPr indent="0" lvl="0" marL="0" rtl="0" algn="l">
              <a:spcBef>
                <a:spcPts val="0"/>
              </a:spcBef>
              <a:spcAft>
                <a:spcPts val="0"/>
              </a:spcAft>
              <a:buNone/>
            </a:pPr>
            <a:r>
              <a:rPr i="1" lang="en-US" sz="1200">
                <a:solidFill>
                  <a:schemeClr val="dk1"/>
                </a:solidFill>
                <a:latin typeface="Calibri"/>
                <a:ea typeface="Calibri"/>
                <a:cs typeface="Calibri"/>
                <a:sym typeface="Calibri"/>
              </a:rPr>
              <a:t> </a:t>
            </a:r>
            <a:endParaRPr/>
          </a:p>
          <a:p>
            <a:pPr indent="0" lvl="0" marL="0" rtl="0" algn="l">
              <a:spcBef>
                <a:spcPts val="0"/>
              </a:spcBef>
              <a:spcAft>
                <a:spcPts val="0"/>
              </a:spcAft>
              <a:buNone/>
            </a:pPr>
            <a:r>
              <a:rPr lang="en-US" sz="1200">
                <a:solidFill>
                  <a:schemeClr val="dk1"/>
                </a:solidFill>
                <a:latin typeface="Calibri"/>
                <a:ea typeface="Calibri"/>
                <a:cs typeface="Calibri"/>
                <a:sym typeface="Calibri"/>
              </a:rPr>
              <a:t>Examples: how have feedback findings been used? From the IFRC feedback kit</a:t>
            </a:r>
            <a:endParaRPr sz="1400">
              <a:solidFill>
                <a:schemeClr val="dk1"/>
              </a:solidFill>
              <a:latin typeface="Calibri"/>
              <a:ea typeface="Calibri"/>
              <a:cs typeface="Calibri"/>
              <a:sym typeface="Calibri"/>
            </a:endParaRPr>
          </a:p>
          <a:p>
            <a:pPr indent="0" lvl="0" marL="0" rtl="0" algn="l">
              <a:spcBef>
                <a:spcPts val="0"/>
              </a:spcBef>
              <a:spcAft>
                <a:spcPts val="0"/>
              </a:spcAft>
              <a:buNone/>
            </a:pPr>
            <a:r>
              <a:rPr b="1" lang="en-US" sz="1200">
                <a:solidFill>
                  <a:schemeClr val="dk1"/>
                </a:solidFill>
                <a:latin typeface="Calibri"/>
                <a:ea typeface="Calibri"/>
                <a:cs typeface="Calibri"/>
                <a:sym typeface="Calibri"/>
              </a:rPr>
              <a:t> </a:t>
            </a:r>
            <a:endParaRPr sz="1600">
              <a:solidFill>
                <a:schemeClr val="dk1"/>
              </a:solidFill>
              <a:latin typeface="Calibri"/>
              <a:ea typeface="Calibri"/>
              <a:cs typeface="Calibri"/>
              <a:sym typeface="Calibri"/>
            </a:endParaRPr>
          </a:p>
          <a:p>
            <a:pPr indent="0" lvl="1" marL="457200" rtl="0" algn="l">
              <a:spcBef>
                <a:spcPts val="0"/>
              </a:spcBef>
              <a:spcAft>
                <a:spcPts val="0"/>
              </a:spcAft>
              <a:buNone/>
            </a:pPr>
            <a:r>
              <a:rPr i="1" lang="en-US" sz="1200">
                <a:solidFill>
                  <a:schemeClr val="dk1"/>
                </a:solidFill>
                <a:latin typeface="Calibri"/>
                <a:ea typeface="Calibri"/>
                <a:cs typeface="Calibri"/>
                <a:sym typeface="Calibri"/>
              </a:rPr>
              <a:t>Ebola response in eastern DRC 2018-2020</a:t>
            </a:r>
            <a:endParaRPr sz="1600">
              <a:solidFill>
                <a:schemeClr val="dk1"/>
              </a:solidFill>
              <a:latin typeface="Calibri"/>
              <a:ea typeface="Calibri"/>
              <a:cs typeface="Calibri"/>
              <a:sym typeface="Calibri"/>
            </a:endParaRPr>
          </a:p>
          <a:p>
            <a:pPr indent="0" lvl="0" marL="0" rtl="0" algn="l">
              <a:spcBef>
                <a:spcPts val="0"/>
              </a:spcBef>
              <a:spcAft>
                <a:spcPts val="0"/>
              </a:spcAft>
              <a:buNone/>
            </a:pPr>
            <a:r>
              <a:rPr lang="en-US" sz="1200">
                <a:solidFill>
                  <a:schemeClr val="dk1"/>
                </a:solidFill>
                <a:latin typeface="Calibri"/>
                <a:ea typeface="Calibri"/>
                <a:cs typeface="Calibri"/>
                <a:sym typeface="Calibri"/>
              </a:rPr>
              <a:t>In response to rumours about rocks or banana trunks being buried instead of actual people who had died from Ebola, </a:t>
            </a:r>
            <a:r>
              <a:rPr b="1" lang="en-US" sz="1200">
                <a:solidFill>
                  <a:schemeClr val="dk1"/>
                </a:solidFill>
                <a:latin typeface="Calibri"/>
                <a:ea typeface="Calibri"/>
                <a:cs typeface="Calibri"/>
                <a:sym typeface="Calibri"/>
              </a:rPr>
              <a:t>new types of body bags</a:t>
            </a:r>
            <a:r>
              <a:rPr lang="en-US" sz="1200">
                <a:solidFill>
                  <a:schemeClr val="dk1"/>
                </a:solidFill>
                <a:latin typeface="Calibri"/>
                <a:ea typeface="Calibri"/>
                <a:cs typeface="Calibri"/>
                <a:sym typeface="Calibri"/>
              </a:rPr>
              <a:t> were purchased. These bags have a transparent window, which reassured families and friends of the deceased during the burial process. Helped with closure and grieving process and addressed concerns and fears reflected in the feedback.</a:t>
            </a:r>
            <a:endParaRPr sz="1600">
              <a:solidFill>
                <a:schemeClr val="dk1"/>
              </a:solidFill>
              <a:latin typeface="Calibri"/>
              <a:ea typeface="Calibri"/>
              <a:cs typeface="Calibri"/>
              <a:sym typeface="Calibri"/>
            </a:endParaRPr>
          </a:p>
          <a:p>
            <a:pPr indent="0" lvl="1" marL="457200" rtl="0" algn="l">
              <a:spcBef>
                <a:spcPts val="0"/>
              </a:spcBef>
              <a:spcAft>
                <a:spcPts val="0"/>
              </a:spcAft>
              <a:buNone/>
            </a:pPr>
            <a:r>
              <a:t/>
            </a:r>
            <a:endParaRPr sz="1600">
              <a:solidFill>
                <a:schemeClr val="dk1"/>
              </a:solidFill>
              <a:latin typeface="Calibri"/>
              <a:ea typeface="Calibri"/>
              <a:cs typeface="Calibri"/>
              <a:sym typeface="Calibri"/>
            </a:endParaRPr>
          </a:p>
          <a:p>
            <a:pPr indent="0" lvl="1" marL="457200" rtl="0" algn="l">
              <a:spcBef>
                <a:spcPts val="0"/>
              </a:spcBef>
              <a:spcAft>
                <a:spcPts val="0"/>
              </a:spcAft>
              <a:buNone/>
            </a:pPr>
            <a:r>
              <a:rPr i="1" lang="en-US" sz="1200">
                <a:solidFill>
                  <a:schemeClr val="dk1"/>
                </a:solidFill>
                <a:latin typeface="Calibri"/>
                <a:ea typeface="Calibri"/>
                <a:cs typeface="Calibri"/>
                <a:sym typeface="Calibri"/>
              </a:rPr>
              <a:t>Ebola response in Equateur province in DRC 2020</a:t>
            </a:r>
            <a:endParaRPr sz="1600">
              <a:solidFill>
                <a:schemeClr val="dk1"/>
              </a:solidFill>
              <a:latin typeface="Calibri"/>
              <a:ea typeface="Calibri"/>
              <a:cs typeface="Calibri"/>
              <a:sym typeface="Calibri"/>
            </a:endParaRPr>
          </a:p>
          <a:p>
            <a:pPr indent="0" lvl="0" marL="0" rtl="0" algn="l">
              <a:spcBef>
                <a:spcPts val="0"/>
              </a:spcBef>
              <a:spcAft>
                <a:spcPts val="0"/>
              </a:spcAft>
              <a:buNone/>
            </a:pPr>
            <a:r>
              <a:rPr lang="en-US" sz="1200">
                <a:solidFill>
                  <a:schemeClr val="dk1"/>
                </a:solidFill>
                <a:latin typeface="Calibri"/>
                <a:ea typeface="Calibri"/>
                <a:cs typeface="Calibri"/>
                <a:sym typeface="Calibri"/>
              </a:rPr>
              <a:t>The humanitarian response to the Ebola outbreak was met with a lot of </a:t>
            </a:r>
            <a:r>
              <a:rPr b="1" lang="en-US" sz="1200">
                <a:solidFill>
                  <a:schemeClr val="dk1"/>
                </a:solidFill>
                <a:latin typeface="Calibri"/>
                <a:ea typeface="Calibri"/>
                <a:cs typeface="Calibri"/>
                <a:sym typeface="Calibri"/>
              </a:rPr>
              <a:t>suspicion and resistance from community groups</a:t>
            </a:r>
            <a:r>
              <a:rPr lang="en-US" sz="1200">
                <a:solidFill>
                  <a:schemeClr val="dk1"/>
                </a:solidFill>
                <a:latin typeface="Calibri"/>
                <a:ea typeface="Calibri"/>
                <a:cs typeface="Calibri"/>
                <a:sym typeface="Calibri"/>
              </a:rPr>
              <a:t>. The feedback shared by the community allowed responders to address key issues in dialogue sessions with members of the community who formed key pressure groups. This led to issues being resolved and members of these groups to be integrated into the response as volunteers.</a:t>
            </a:r>
            <a:endParaRPr sz="1600">
              <a:solidFill>
                <a:schemeClr val="dk1"/>
              </a:solidFill>
              <a:latin typeface="Calibri"/>
              <a:ea typeface="Calibri"/>
              <a:cs typeface="Calibri"/>
              <a:sym typeface="Calibri"/>
            </a:endParaRPr>
          </a:p>
          <a:p>
            <a:pPr indent="0" lvl="0" marL="0" rtl="0" algn="l">
              <a:spcBef>
                <a:spcPts val="0"/>
              </a:spcBef>
              <a:spcAft>
                <a:spcPts val="0"/>
              </a:spcAft>
              <a:buClr>
                <a:schemeClr val="dk1"/>
              </a:buClr>
              <a:buSzPts val="1200"/>
              <a:buFont typeface="Calibri"/>
              <a:buNone/>
            </a:pPr>
            <a:r>
              <a:t/>
            </a:r>
            <a:endParaRPr/>
          </a:p>
        </p:txBody>
      </p:sp>
      <p:sp>
        <p:nvSpPr>
          <p:cNvPr id="216" name="Google Shape;216;p7: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5" name="Shape 225"/>
        <p:cNvGrpSpPr/>
        <p:nvPr/>
      </p:nvGrpSpPr>
      <p:grpSpPr>
        <a:xfrm>
          <a:off x="0" y="0"/>
          <a:ext cx="0" cy="0"/>
          <a:chOff x="0" y="0"/>
          <a:chExt cx="0" cy="0"/>
        </a:xfrm>
      </p:grpSpPr>
      <p:sp>
        <p:nvSpPr>
          <p:cNvPr id="226" name="Google Shape;226;p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27" name="Google Shape;227;p8: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200"/>
              <a:buFont typeface="Calibri"/>
              <a:buNone/>
            </a:pPr>
            <a:r>
              <a:rPr lang="en-US" sz="1200">
                <a:solidFill>
                  <a:schemeClr val="dk1"/>
                </a:solidFill>
                <a:latin typeface="Calibri"/>
                <a:ea typeface="Calibri"/>
                <a:cs typeface="Calibri"/>
                <a:sym typeface="Calibri"/>
              </a:rPr>
              <a:t>Facilitator Notes </a:t>
            </a:r>
            <a:endParaRPr/>
          </a:p>
          <a:p>
            <a:pPr indent="0" lvl="0" marL="0" rtl="0" algn="l">
              <a:spcBef>
                <a:spcPts val="0"/>
              </a:spcBef>
              <a:spcAft>
                <a:spcPts val="0"/>
              </a:spcAft>
              <a:buNone/>
            </a:pPr>
            <a:r>
              <a:rPr lang="en-US" sz="1200" u="sng">
                <a:solidFill>
                  <a:schemeClr val="dk1"/>
                </a:solidFill>
                <a:latin typeface="Calibri"/>
                <a:ea typeface="Calibri"/>
                <a:cs typeface="Calibri"/>
                <a:sym typeface="Calibri"/>
              </a:rPr>
              <a:t>The bottom line:</a:t>
            </a:r>
            <a:r>
              <a:rPr lang="en-US" sz="1200">
                <a:solidFill>
                  <a:schemeClr val="dk1"/>
                </a:solidFill>
                <a:latin typeface="Calibri"/>
                <a:ea typeface="Calibri"/>
                <a:cs typeface="Calibri"/>
                <a:sym typeface="Calibri"/>
              </a:rPr>
              <a:t> We use community feedback to adapt our response approach. Instead of aid or researchers “helicoptering in” with solutions and answers and then helicoptering out with data, stories, or other resources, we shift towards respectfully listening to community members more and supporting local solutions or collaborating to find solutions. This approach is more ethical, sustainable and effective. Refer to Modules 2 and 3 for more in-depth discussions of localizing research and these underpinnings.</a:t>
            </a:r>
            <a:endParaRPr/>
          </a:p>
          <a:p>
            <a:pPr indent="0" lvl="0" marL="0" rtl="0" algn="l">
              <a:spcBef>
                <a:spcPts val="0"/>
              </a:spcBef>
              <a:spcAft>
                <a:spcPts val="0"/>
              </a:spcAft>
              <a:buNone/>
            </a:pPr>
            <a:r>
              <a:rPr lang="en-US" sz="1200">
                <a:solidFill>
                  <a:schemeClr val="dk1"/>
                </a:solidFill>
                <a:latin typeface="Calibri"/>
                <a:ea typeface="Calibri"/>
                <a:cs typeface="Calibri"/>
                <a:sym typeface="Calibri"/>
              </a:rPr>
              <a:t> </a:t>
            </a:r>
            <a:endParaRPr/>
          </a:p>
          <a:p>
            <a:pPr indent="0" lvl="0" marL="0" rtl="0" algn="l">
              <a:spcBef>
                <a:spcPts val="0"/>
              </a:spcBef>
              <a:spcAft>
                <a:spcPts val="0"/>
              </a:spcAft>
              <a:buNone/>
            </a:pPr>
            <a:r>
              <a:rPr lang="en-US" sz="1200">
                <a:solidFill>
                  <a:schemeClr val="dk1"/>
                </a:solidFill>
                <a:latin typeface="Calibri"/>
                <a:ea typeface="Calibri"/>
                <a:cs typeface="Calibri"/>
                <a:sym typeface="Calibri"/>
              </a:rPr>
              <a:t>We can think about how the pitfalls of “helicopter research”, where people from outside the community come in, do impose a flurry of activities, and at some point leave, also apply to operational social science research and public health emergency responses or humanitarian aid. For more see: Session 5.4: Feeding back to communities, “extractive research” part; </a:t>
            </a:r>
            <a:r>
              <a:rPr lang="en-US" sz="1200" u="sng">
                <a:solidFill>
                  <a:schemeClr val="dk1"/>
                </a:solidFill>
                <a:latin typeface="Calibri"/>
                <a:ea typeface="Calibri"/>
                <a:cs typeface="Calibri"/>
                <a:sym typeface="Calibri"/>
                <a:hlinkClick r:id="rId2">
                  <a:extLst>
                    <a:ext uri="{A12FA001-AC4F-418D-AE19-62706E023703}">
                      <ahyp:hlinkClr val="tx"/>
                    </a:ext>
                  </a:extLst>
                </a:hlinkClick>
              </a:rPr>
              <a:t>https://irb.cherokee.org/media/rkknqeww/helicopter-research.pdf</a:t>
            </a:r>
            <a:r>
              <a:rPr lang="en-US" sz="1200">
                <a:solidFill>
                  <a:schemeClr val="dk1"/>
                </a:solidFill>
                <a:latin typeface="Calibri"/>
                <a:ea typeface="Calibri"/>
                <a:cs typeface="Calibri"/>
                <a:sym typeface="Calibri"/>
              </a:rPr>
              <a:t>; Smith, L. T. (2021). </a:t>
            </a:r>
            <a:r>
              <a:rPr i="1" lang="en-US" sz="1200">
                <a:solidFill>
                  <a:schemeClr val="dk1"/>
                </a:solidFill>
                <a:latin typeface="Calibri"/>
                <a:ea typeface="Calibri"/>
                <a:cs typeface="Calibri"/>
                <a:sym typeface="Calibri"/>
              </a:rPr>
              <a:t>Decolonizing methodologies: Research and indigenous peoples</a:t>
            </a:r>
            <a:r>
              <a:rPr lang="en-US" sz="1200">
                <a:solidFill>
                  <a:schemeClr val="dk1"/>
                </a:solidFill>
                <a:latin typeface="Calibri"/>
                <a:ea typeface="Calibri"/>
                <a:cs typeface="Calibri"/>
                <a:sym typeface="Calibri"/>
              </a:rPr>
              <a:t>. Bloomsbury Publishing.</a:t>
            </a:r>
            <a:endParaRPr/>
          </a:p>
          <a:p>
            <a:pPr indent="0" lvl="0" marL="0" rtl="0" algn="l">
              <a:spcBef>
                <a:spcPts val="0"/>
              </a:spcBef>
              <a:spcAft>
                <a:spcPts val="0"/>
              </a:spcAft>
              <a:buClr>
                <a:schemeClr val="dk1"/>
              </a:buClr>
              <a:buSzPts val="1200"/>
              <a:buFont typeface="Calibri"/>
              <a:buNone/>
            </a:pPr>
            <a:r>
              <a:t/>
            </a:r>
            <a:endParaRPr/>
          </a:p>
        </p:txBody>
      </p:sp>
      <p:sp>
        <p:nvSpPr>
          <p:cNvPr id="228" name="Google Shape;228;p8: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7" name="Shape 237"/>
        <p:cNvGrpSpPr/>
        <p:nvPr/>
      </p:nvGrpSpPr>
      <p:grpSpPr>
        <a:xfrm>
          <a:off x="0" y="0"/>
          <a:ext cx="0" cy="0"/>
          <a:chOff x="0" y="0"/>
          <a:chExt cx="0" cy="0"/>
        </a:xfrm>
      </p:grpSpPr>
      <p:sp>
        <p:nvSpPr>
          <p:cNvPr id="238" name="Google Shape;238;p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39" name="Google Shape;239;p9: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200"/>
              <a:buFont typeface="Calibri"/>
              <a:buNone/>
            </a:pPr>
            <a:r>
              <a:rPr lang="en-US"/>
              <a:t>Facilitation Notes </a:t>
            </a:r>
            <a:endParaRPr/>
          </a:p>
          <a:p>
            <a:pPr indent="0" lvl="0" marL="0" rtl="0" algn="l">
              <a:spcBef>
                <a:spcPts val="0"/>
              </a:spcBef>
              <a:spcAft>
                <a:spcPts val="0"/>
              </a:spcAft>
              <a:buNone/>
            </a:pPr>
            <a:r>
              <a:rPr lang="en-US" sz="1200">
                <a:solidFill>
                  <a:schemeClr val="dk1"/>
                </a:solidFill>
                <a:latin typeface="Calibri"/>
                <a:ea typeface="Calibri"/>
                <a:cs typeface="Calibri"/>
                <a:sym typeface="Calibri"/>
              </a:rPr>
              <a:t>This graphic visualizes the 6 </a:t>
            </a:r>
            <a:r>
              <a:rPr b="1" lang="en-US" sz="1200">
                <a:solidFill>
                  <a:schemeClr val="dk1"/>
                </a:solidFill>
                <a:latin typeface="Calibri"/>
                <a:ea typeface="Calibri"/>
                <a:cs typeface="Calibri"/>
                <a:sym typeface="Calibri"/>
              </a:rPr>
              <a:t>stages</a:t>
            </a:r>
            <a:r>
              <a:rPr lang="en-US" sz="1200">
                <a:solidFill>
                  <a:schemeClr val="dk1"/>
                </a:solidFill>
                <a:latin typeface="Calibri"/>
                <a:ea typeface="Calibri"/>
                <a:cs typeface="Calibri"/>
                <a:sym typeface="Calibri"/>
              </a:rPr>
              <a:t> of the Community Feedback cycle</a:t>
            </a:r>
            <a:endParaRPr/>
          </a:p>
          <a:p>
            <a:pPr indent="-171450" lvl="0" marL="171450" rtl="0" algn="l">
              <a:spcBef>
                <a:spcPts val="0"/>
              </a:spcBef>
              <a:spcAft>
                <a:spcPts val="0"/>
              </a:spcAft>
              <a:buClr>
                <a:schemeClr val="dk1"/>
              </a:buClr>
              <a:buSzPts val="1200"/>
              <a:buFont typeface="Arial"/>
              <a:buChar char="•"/>
            </a:pPr>
            <a:r>
              <a:rPr lang="en-US" sz="1200">
                <a:solidFill>
                  <a:schemeClr val="dk1"/>
                </a:solidFill>
                <a:latin typeface="Calibri"/>
                <a:ea typeface="Calibri"/>
                <a:cs typeface="Calibri"/>
                <a:sym typeface="Calibri"/>
              </a:rPr>
              <a:t>Building your feedback mechanism</a:t>
            </a:r>
            <a:endParaRPr/>
          </a:p>
          <a:p>
            <a:pPr indent="-171450" lvl="0" marL="171450" rtl="0" algn="l">
              <a:spcBef>
                <a:spcPts val="0"/>
              </a:spcBef>
              <a:spcAft>
                <a:spcPts val="0"/>
              </a:spcAft>
              <a:buClr>
                <a:schemeClr val="dk1"/>
              </a:buClr>
              <a:buSzPts val="1200"/>
              <a:buFont typeface="Arial"/>
              <a:buChar char="•"/>
            </a:pPr>
            <a:r>
              <a:rPr lang="en-US" sz="1200">
                <a:solidFill>
                  <a:schemeClr val="dk1"/>
                </a:solidFill>
                <a:latin typeface="Calibri"/>
                <a:ea typeface="Calibri"/>
                <a:cs typeface="Calibri"/>
                <a:sym typeface="Calibri"/>
              </a:rPr>
              <a:t>Collecting feedback</a:t>
            </a:r>
            <a:endParaRPr/>
          </a:p>
          <a:p>
            <a:pPr indent="-171450" lvl="0" marL="171450" rtl="0" algn="l">
              <a:spcBef>
                <a:spcPts val="0"/>
              </a:spcBef>
              <a:spcAft>
                <a:spcPts val="0"/>
              </a:spcAft>
              <a:buClr>
                <a:schemeClr val="dk1"/>
              </a:buClr>
              <a:buSzPts val="1200"/>
              <a:buFont typeface="Arial"/>
              <a:buChar char="•"/>
            </a:pPr>
            <a:r>
              <a:rPr lang="en-US" sz="1200">
                <a:solidFill>
                  <a:schemeClr val="dk1"/>
                </a:solidFill>
                <a:latin typeface="Calibri"/>
                <a:ea typeface="Calibri"/>
                <a:cs typeface="Calibri"/>
                <a:sym typeface="Calibri"/>
              </a:rPr>
              <a:t>Referral and analysis</a:t>
            </a:r>
            <a:endParaRPr/>
          </a:p>
          <a:p>
            <a:pPr indent="-171450" lvl="0" marL="171450" rtl="0" algn="l">
              <a:spcBef>
                <a:spcPts val="0"/>
              </a:spcBef>
              <a:spcAft>
                <a:spcPts val="0"/>
              </a:spcAft>
              <a:buClr>
                <a:schemeClr val="dk1"/>
              </a:buClr>
              <a:buSzPts val="1200"/>
              <a:buFont typeface="Arial"/>
              <a:buChar char="•"/>
            </a:pPr>
            <a:r>
              <a:rPr lang="en-US" sz="1200">
                <a:solidFill>
                  <a:schemeClr val="dk1"/>
                </a:solidFill>
                <a:latin typeface="Calibri"/>
                <a:ea typeface="Calibri"/>
                <a:cs typeface="Calibri"/>
                <a:sym typeface="Calibri"/>
              </a:rPr>
              <a:t>Sharing and acting on feedback</a:t>
            </a:r>
            <a:endParaRPr/>
          </a:p>
          <a:p>
            <a:pPr indent="-171450" lvl="0" marL="171450" rtl="0" algn="l">
              <a:spcBef>
                <a:spcPts val="0"/>
              </a:spcBef>
              <a:spcAft>
                <a:spcPts val="0"/>
              </a:spcAft>
              <a:buClr>
                <a:schemeClr val="dk1"/>
              </a:buClr>
              <a:buSzPts val="1200"/>
              <a:buFont typeface="Arial"/>
              <a:buChar char="•"/>
            </a:pPr>
            <a:r>
              <a:rPr lang="en-US" sz="1200">
                <a:solidFill>
                  <a:schemeClr val="dk1"/>
                </a:solidFill>
                <a:latin typeface="Calibri"/>
                <a:ea typeface="Calibri"/>
                <a:cs typeface="Calibri"/>
                <a:sym typeface="Calibri"/>
              </a:rPr>
              <a:t>Closing the loop</a:t>
            </a:r>
            <a:endParaRPr/>
          </a:p>
          <a:p>
            <a:pPr indent="-171450" lvl="0" marL="171450" rtl="0" algn="l">
              <a:spcBef>
                <a:spcPts val="0"/>
              </a:spcBef>
              <a:spcAft>
                <a:spcPts val="0"/>
              </a:spcAft>
              <a:buClr>
                <a:schemeClr val="dk1"/>
              </a:buClr>
              <a:buSzPts val="1200"/>
              <a:buFont typeface="Arial"/>
              <a:buChar char="•"/>
            </a:pPr>
            <a:r>
              <a:rPr lang="en-US" sz="1200">
                <a:solidFill>
                  <a:schemeClr val="dk1"/>
                </a:solidFill>
                <a:latin typeface="Calibri"/>
                <a:ea typeface="Calibri"/>
                <a:cs typeface="Calibri"/>
                <a:sym typeface="Calibri"/>
              </a:rPr>
              <a:t>Reviewing and adapting the system</a:t>
            </a:r>
            <a:endParaRPr/>
          </a:p>
          <a:p>
            <a:pPr indent="0" lvl="0" marL="0" rtl="0" algn="l">
              <a:spcBef>
                <a:spcPts val="0"/>
              </a:spcBef>
              <a:spcAft>
                <a:spcPts val="0"/>
              </a:spcAft>
              <a:buClr>
                <a:schemeClr val="dk1"/>
              </a:buClr>
              <a:buSzPts val="1200"/>
              <a:buFont typeface="Calibri"/>
              <a:buNone/>
            </a:pPr>
            <a:r>
              <a:t/>
            </a:r>
            <a:endParaRPr/>
          </a:p>
          <a:p>
            <a:pPr indent="0" lvl="0" marL="0" rtl="0" algn="l">
              <a:spcBef>
                <a:spcPts val="0"/>
              </a:spcBef>
              <a:spcAft>
                <a:spcPts val="0"/>
              </a:spcAft>
              <a:buNone/>
            </a:pPr>
            <a:r>
              <a:rPr lang="en-US" sz="1200">
                <a:solidFill>
                  <a:schemeClr val="dk1"/>
                </a:solidFill>
                <a:latin typeface="Calibri"/>
                <a:ea typeface="Calibri"/>
                <a:cs typeface="Calibri"/>
                <a:sym typeface="Calibri"/>
              </a:rPr>
              <a:t>In this session, we will cover </a:t>
            </a:r>
            <a:r>
              <a:rPr b="1" lang="en-US" sz="1200">
                <a:solidFill>
                  <a:schemeClr val="dk1"/>
                </a:solidFill>
                <a:latin typeface="Calibri"/>
                <a:ea typeface="Calibri"/>
                <a:cs typeface="Calibri"/>
                <a:sym typeface="Calibri"/>
              </a:rPr>
              <a:t>STAGE 2 and 3: Collecting feedback and coding of data</a:t>
            </a:r>
            <a:endParaRPr/>
          </a:p>
          <a:p>
            <a:pPr indent="0" lvl="0" marL="0" rtl="0" algn="l">
              <a:spcBef>
                <a:spcPts val="0"/>
              </a:spcBef>
              <a:spcAft>
                <a:spcPts val="0"/>
              </a:spcAft>
              <a:buNone/>
            </a:pPr>
            <a:r>
              <a:t/>
            </a:r>
            <a:endParaRPr sz="1200" u="sng">
              <a:solidFill>
                <a:schemeClr val="dk1"/>
              </a:solidFill>
              <a:latin typeface="Calibri"/>
              <a:ea typeface="Calibri"/>
              <a:cs typeface="Calibri"/>
              <a:sym typeface="Calibri"/>
            </a:endParaRPr>
          </a:p>
          <a:p>
            <a:pPr indent="0" lvl="0" marL="0" rtl="0" algn="l">
              <a:spcBef>
                <a:spcPts val="0"/>
              </a:spcBef>
              <a:spcAft>
                <a:spcPts val="0"/>
              </a:spcAft>
              <a:buNone/>
            </a:pPr>
            <a:r>
              <a:rPr lang="en-US" sz="1200" u="sng">
                <a:solidFill>
                  <a:schemeClr val="dk1"/>
                </a:solidFill>
                <a:latin typeface="Calibri"/>
                <a:ea typeface="Calibri"/>
                <a:cs typeface="Calibri"/>
                <a:sym typeface="Calibri"/>
              </a:rPr>
              <a:t>Key considerations of community feedback mechanisms</a:t>
            </a:r>
            <a:endParaRPr sz="1200">
              <a:solidFill>
                <a:schemeClr val="dk1"/>
              </a:solidFill>
              <a:latin typeface="Calibri"/>
              <a:ea typeface="Calibri"/>
              <a:cs typeface="Calibri"/>
              <a:sym typeface="Calibri"/>
            </a:endParaRPr>
          </a:p>
          <a:p>
            <a:pPr indent="0" lvl="0" marL="0" rtl="0" algn="l">
              <a:spcBef>
                <a:spcPts val="0"/>
              </a:spcBef>
              <a:spcAft>
                <a:spcPts val="0"/>
              </a:spcAft>
              <a:buNone/>
            </a:pPr>
            <a:r>
              <a:rPr lang="en-US" sz="1200">
                <a:solidFill>
                  <a:schemeClr val="dk1"/>
                </a:solidFill>
                <a:latin typeface="Calibri"/>
                <a:ea typeface="Calibri"/>
                <a:cs typeface="Calibri"/>
                <a:sym typeface="Calibri"/>
              </a:rPr>
              <a:t> Community feedback mechanisms take a participatory, collaborative approach. This means involving community members in the design, collection, prioritization, analysis, sharing, action and final outcome of the feedback provided. Rather than “us and them”, community feedback involves diverse perspectives across silos, to work together. </a:t>
            </a:r>
            <a:endParaRPr/>
          </a:p>
          <a:p>
            <a:pPr indent="0" lvl="0" marL="0" rtl="0" algn="l">
              <a:spcBef>
                <a:spcPts val="0"/>
              </a:spcBef>
              <a:spcAft>
                <a:spcPts val="0"/>
              </a:spcAft>
              <a:buNone/>
            </a:pPr>
            <a:r>
              <a:rPr lang="en-US" sz="1200">
                <a:solidFill>
                  <a:schemeClr val="dk1"/>
                </a:solidFill>
                <a:latin typeface="Calibri"/>
                <a:ea typeface="Calibri"/>
                <a:cs typeface="Calibri"/>
                <a:sym typeface="Calibri"/>
              </a:rPr>
              <a:t> </a:t>
            </a:r>
            <a:endParaRPr/>
          </a:p>
          <a:p>
            <a:pPr indent="0" lvl="0" marL="0" rtl="0" algn="l">
              <a:spcBef>
                <a:spcPts val="0"/>
              </a:spcBef>
              <a:spcAft>
                <a:spcPts val="0"/>
              </a:spcAft>
              <a:buNone/>
            </a:pPr>
            <a:r>
              <a:rPr lang="en-US" sz="1200">
                <a:solidFill>
                  <a:schemeClr val="dk1"/>
                </a:solidFill>
                <a:latin typeface="Calibri"/>
                <a:ea typeface="Calibri"/>
                <a:cs typeface="Calibri"/>
                <a:sym typeface="Calibri"/>
              </a:rPr>
              <a:t>Community feedback data are owned by community members and feedback is ultimately addressed by the community, in that it triggers actions by and within the community. At its core, community feedback involves respectfully listening to community members and supporting them to make changes.</a:t>
            </a:r>
            <a:endParaRPr/>
          </a:p>
          <a:p>
            <a:pPr indent="0" lvl="0" marL="0" rtl="0" algn="l">
              <a:spcBef>
                <a:spcPts val="0"/>
              </a:spcBef>
              <a:spcAft>
                <a:spcPts val="0"/>
              </a:spcAft>
              <a:buNone/>
            </a:pPr>
            <a:r>
              <a:rPr lang="en-US" sz="1200">
                <a:solidFill>
                  <a:schemeClr val="dk1"/>
                </a:solidFill>
                <a:latin typeface="Calibri"/>
                <a:ea typeface="Calibri"/>
                <a:cs typeface="Calibri"/>
                <a:sym typeface="Calibri"/>
              </a:rPr>
              <a:t> </a:t>
            </a:r>
            <a:endParaRPr/>
          </a:p>
          <a:p>
            <a:pPr indent="0" lvl="0" marL="0" rtl="0" algn="l">
              <a:spcBef>
                <a:spcPts val="0"/>
              </a:spcBef>
              <a:spcAft>
                <a:spcPts val="0"/>
              </a:spcAft>
              <a:buNone/>
            </a:pPr>
            <a:r>
              <a:rPr b="1" lang="en-US" sz="1200">
                <a:solidFill>
                  <a:schemeClr val="dk1"/>
                </a:solidFill>
                <a:latin typeface="Calibri"/>
                <a:ea typeface="Calibri"/>
                <a:cs typeface="Calibri"/>
                <a:sym typeface="Calibri"/>
              </a:rPr>
              <a:t>Community feedback analyses take a qualitative or mixed methods approach</a:t>
            </a:r>
            <a:r>
              <a:rPr lang="en-US" sz="1200">
                <a:solidFill>
                  <a:schemeClr val="dk1"/>
                </a:solidFill>
                <a:latin typeface="Calibri"/>
                <a:ea typeface="Calibri"/>
                <a:cs typeface="Calibri"/>
                <a:sym typeface="Calibri"/>
              </a:rPr>
              <a:t>. Open unstructured feedback is best analysed using a qualitative method. Perception surveys, which have a mix of quantitative survey questions and open answer options, need both analysis methods to make sense of the data. (Like in the Ukraine example we just saw).</a:t>
            </a:r>
            <a:endParaRPr/>
          </a:p>
          <a:p>
            <a:pPr indent="0" lvl="0" marL="0" rtl="0" algn="l">
              <a:spcBef>
                <a:spcPts val="0"/>
              </a:spcBef>
              <a:spcAft>
                <a:spcPts val="0"/>
              </a:spcAft>
              <a:buClr>
                <a:schemeClr val="dk1"/>
              </a:buClr>
              <a:buSzPts val="1200"/>
              <a:buFont typeface="Calibri"/>
              <a:buNone/>
            </a:pPr>
            <a:r>
              <a:t/>
            </a:r>
            <a:endParaRPr/>
          </a:p>
          <a:p>
            <a:pPr indent="0" lvl="0" marL="0" rtl="0" algn="l">
              <a:spcBef>
                <a:spcPts val="0"/>
              </a:spcBef>
              <a:spcAft>
                <a:spcPts val="0"/>
              </a:spcAft>
              <a:buNone/>
            </a:pPr>
            <a:r>
              <a:t/>
            </a:r>
            <a:endParaRPr/>
          </a:p>
        </p:txBody>
      </p:sp>
      <p:sp>
        <p:nvSpPr>
          <p:cNvPr id="240" name="Google Shape;240;p9: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 Id="rId3" Type="http://schemas.openxmlformats.org/officeDocument/2006/relationships/image" Target="../media/image1.pn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0.png"/></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 Id="rId3" Type="http://schemas.openxmlformats.org/officeDocument/2006/relationships/image" Target="../media/image1.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png"/><Relationship Id="rId3" Type="http://schemas.openxmlformats.org/officeDocument/2006/relationships/image" Target="../media/image9.png"/><Relationship Id="rId4" Type="http://schemas.openxmlformats.org/officeDocument/2006/relationships/image" Target="../media/image5.png"/><Relationship Id="rId5" Type="http://schemas.openxmlformats.org/officeDocument/2006/relationships/image" Target="../media/image8.png"/><Relationship Id="rId6" Type="http://schemas.openxmlformats.org/officeDocument/2006/relationships/image" Target="../media/image7.png"/><Relationship Id="rId7" Type="http://schemas.openxmlformats.org/officeDocument/2006/relationships/image" Target="../media/image1.pn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Title Slide" type="title">
  <p:cSld name="TITLE">
    <p:spTree>
      <p:nvGrpSpPr>
        <p:cNvPr id="16" name="Shape 16"/>
        <p:cNvGrpSpPr/>
        <p:nvPr/>
      </p:nvGrpSpPr>
      <p:grpSpPr>
        <a:xfrm>
          <a:off x="0" y="0"/>
          <a:ext cx="0" cy="0"/>
          <a:chOff x="0" y="0"/>
          <a:chExt cx="0" cy="0"/>
        </a:xfrm>
      </p:grpSpPr>
      <p:sp>
        <p:nvSpPr>
          <p:cNvPr id="17" name="Google Shape;17;p37"/>
          <p:cNvSpPr txBox="1"/>
          <p:nvPr>
            <p:ph type="ctrTitle"/>
          </p:nvPr>
        </p:nvSpPr>
        <p:spPr>
          <a:xfrm>
            <a:off x="1143001" y="1248705"/>
            <a:ext cx="6858000" cy="1383768"/>
          </a:xfrm>
          <a:prstGeom prst="rect">
            <a:avLst/>
          </a:prstGeom>
          <a:noFill/>
          <a:ln>
            <a:noFill/>
          </a:ln>
        </p:spPr>
        <p:txBody>
          <a:bodyPr anchorCtr="0" anchor="b" bIns="45700" lIns="0" spcFirstLastPara="1" rIns="91425" wrap="square" tIns="45700">
            <a:spAutoFit/>
          </a:bodyPr>
          <a:lstStyle>
            <a:lvl1pPr lvl="0" algn="ctr">
              <a:lnSpc>
                <a:spcPct val="90000"/>
              </a:lnSpc>
              <a:spcBef>
                <a:spcPts val="0"/>
              </a:spcBef>
              <a:spcAft>
                <a:spcPts val="0"/>
              </a:spcAft>
              <a:buClr>
                <a:srgbClr val="2F9C67"/>
              </a:buClr>
              <a:buSzPts val="4496"/>
              <a:buFont typeface="Montserrat"/>
              <a:buNone/>
              <a:defRPr sz="4496"/>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8" name="Google Shape;18;p37"/>
          <p:cNvSpPr txBox="1"/>
          <p:nvPr>
            <p:ph idx="1" type="subTitle"/>
          </p:nvPr>
        </p:nvSpPr>
        <p:spPr>
          <a:xfrm>
            <a:off x="1143001" y="2701529"/>
            <a:ext cx="6858000" cy="276747"/>
          </a:xfrm>
          <a:prstGeom prst="rect">
            <a:avLst/>
          </a:prstGeom>
          <a:noFill/>
          <a:ln>
            <a:noFill/>
          </a:ln>
        </p:spPr>
        <p:txBody>
          <a:bodyPr anchorCtr="0" anchor="t" bIns="45700" lIns="91425" spcFirstLastPara="1" rIns="91425" wrap="square" tIns="45700">
            <a:normAutofit/>
          </a:bodyPr>
          <a:lstStyle>
            <a:lvl1pPr lvl="0" algn="ctr">
              <a:lnSpc>
                <a:spcPct val="90000"/>
              </a:lnSpc>
              <a:spcBef>
                <a:spcPts val="750"/>
              </a:spcBef>
              <a:spcAft>
                <a:spcPts val="0"/>
              </a:spcAft>
              <a:buSzPts val="1798"/>
              <a:buNone/>
              <a:defRPr sz="1798"/>
            </a:lvl1pPr>
            <a:lvl2pPr lvl="1" algn="ctr">
              <a:lnSpc>
                <a:spcPct val="90000"/>
              </a:lnSpc>
              <a:spcBef>
                <a:spcPts val="375"/>
              </a:spcBef>
              <a:spcAft>
                <a:spcPts val="0"/>
              </a:spcAft>
              <a:buSzPts val="1499"/>
              <a:buNone/>
              <a:defRPr sz="1499"/>
            </a:lvl2pPr>
            <a:lvl3pPr lvl="2" algn="ctr">
              <a:lnSpc>
                <a:spcPct val="90000"/>
              </a:lnSpc>
              <a:spcBef>
                <a:spcPts val="375"/>
              </a:spcBef>
              <a:spcAft>
                <a:spcPts val="0"/>
              </a:spcAft>
              <a:buSzPts val="1349"/>
              <a:buNone/>
              <a:defRPr sz="1349"/>
            </a:lvl3pPr>
            <a:lvl4pPr lvl="3" algn="ctr">
              <a:lnSpc>
                <a:spcPct val="90000"/>
              </a:lnSpc>
              <a:spcBef>
                <a:spcPts val="375"/>
              </a:spcBef>
              <a:spcAft>
                <a:spcPts val="0"/>
              </a:spcAft>
              <a:buSzPts val="1199"/>
              <a:buNone/>
              <a:defRPr sz="1199"/>
            </a:lvl4pPr>
            <a:lvl5pPr lvl="4" algn="ctr">
              <a:lnSpc>
                <a:spcPct val="90000"/>
              </a:lnSpc>
              <a:spcBef>
                <a:spcPts val="375"/>
              </a:spcBef>
              <a:spcAft>
                <a:spcPts val="0"/>
              </a:spcAft>
              <a:buSzPts val="1199"/>
              <a:buNone/>
              <a:defRPr sz="1199"/>
            </a:lvl5pPr>
            <a:lvl6pPr lvl="5" algn="ctr">
              <a:lnSpc>
                <a:spcPct val="90000"/>
              </a:lnSpc>
              <a:spcBef>
                <a:spcPts val="375"/>
              </a:spcBef>
              <a:spcAft>
                <a:spcPts val="0"/>
              </a:spcAft>
              <a:buClr>
                <a:schemeClr val="dk1"/>
              </a:buClr>
              <a:buSzPts val="1199"/>
              <a:buNone/>
              <a:defRPr sz="1199"/>
            </a:lvl6pPr>
            <a:lvl7pPr lvl="6" algn="ctr">
              <a:lnSpc>
                <a:spcPct val="90000"/>
              </a:lnSpc>
              <a:spcBef>
                <a:spcPts val="375"/>
              </a:spcBef>
              <a:spcAft>
                <a:spcPts val="0"/>
              </a:spcAft>
              <a:buClr>
                <a:schemeClr val="dk1"/>
              </a:buClr>
              <a:buSzPts val="1199"/>
              <a:buNone/>
              <a:defRPr sz="1199"/>
            </a:lvl7pPr>
            <a:lvl8pPr lvl="7" algn="ctr">
              <a:lnSpc>
                <a:spcPct val="90000"/>
              </a:lnSpc>
              <a:spcBef>
                <a:spcPts val="375"/>
              </a:spcBef>
              <a:spcAft>
                <a:spcPts val="0"/>
              </a:spcAft>
              <a:buClr>
                <a:schemeClr val="dk1"/>
              </a:buClr>
              <a:buSzPts val="1199"/>
              <a:buNone/>
              <a:defRPr sz="1199"/>
            </a:lvl8pPr>
            <a:lvl9pPr lvl="8" algn="ctr">
              <a:lnSpc>
                <a:spcPct val="90000"/>
              </a:lnSpc>
              <a:spcBef>
                <a:spcPts val="375"/>
              </a:spcBef>
              <a:spcAft>
                <a:spcPts val="0"/>
              </a:spcAft>
              <a:buClr>
                <a:schemeClr val="dk1"/>
              </a:buClr>
              <a:buSzPts val="1199"/>
              <a:buNone/>
              <a:defRPr sz="1199"/>
            </a:lvl9pPr>
          </a:lstStyle>
          <a:p/>
        </p:txBody>
      </p:sp>
      <p:sp>
        <p:nvSpPr>
          <p:cNvPr id="19" name="Google Shape;19;p37"/>
          <p:cNvSpPr txBox="1"/>
          <p:nvPr>
            <p:ph idx="10" type="dt"/>
          </p:nvPr>
        </p:nvSpPr>
        <p:spPr>
          <a:xfrm>
            <a:off x="457200" y="4783455"/>
            <a:ext cx="2103120" cy="155812"/>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0" name="Google Shape;20;p37"/>
          <p:cNvSpPr txBox="1"/>
          <p:nvPr>
            <p:ph idx="11" type="ftr"/>
          </p:nvPr>
        </p:nvSpPr>
        <p:spPr>
          <a:xfrm>
            <a:off x="250031" y="4850604"/>
            <a:ext cx="4076224" cy="147156"/>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1" name="Google Shape;21;p37"/>
          <p:cNvSpPr txBox="1"/>
          <p:nvPr>
            <p:ph idx="12" type="sldNum"/>
          </p:nvPr>
        </p:nvSpPr>
        <p:spPr>
          <a:xfrm>
            <a:off x="8698810" y="4850604"/>
            <a:ext cx="215384" cy="147156"/>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Question 2lignes">
  <p:cSld name="Question 2lignes">
    <p:bg>
      <p:bgPr>
        <a:solidFill>
          <a:srgbClr val="2F9C67">
            <a:alpha val="9411"/>
          </a:srgbClr>
        </a:solidFill>
      </p:bgPr>
    </p:bg>
    <p:spTree>
      <p:nvGrpSpPr>
        <p:cNvPr id="99" name="Shape 99"/>
        <p:cNvGrpSpPr/>
        <p:nvPr/>
      </p:nvGrpSpPr>
      <p:grpSpPr>
        <a:xfrm>
          <a:off x="0" y="0"/>
          <a:ext cx="0" cy="0"/>
          <a:chOff x="0" y="0"/>
          <a:chExt cx="0" cy="0"/>
        </a:xfrm>
      </p:grpSpPr>
      <p:sp>
        <p:nvSpPr>
          <p:cNvPr id="100" name="Google Shape;100;p49"/>
          <p:cNvSpPr txBox="1"/>
          <p:nvPr>
            <p:ph type="title"/>
          </p:nvPr>
        </p:nvSpPr>
        <p:spPr>
          <a:xfrm>
            <a:off x="628650" y="537795"/>
            <a:ext cx="7886700" cy="590931"/>
          </a:xfrm>
          <a:prstGeom prst="rect">
            <a:avLst/>
          </a:prstGeom>
          <a:noFill/>
          <a:ln>
            <a:noFill/>
          </a:ln>
        </p:spPr>
        <p:txBody>
          <a:bodyPr anchorCtr="0" anchor="t" bIns="45700" lIns="0" spcFirstLastPara="1" rIns="91425" wrap="square" tIns="45700">
            <a:spAutoFit/>
          </a:bodyPr>
          <a:lstStyle>
            <a:lvl1pPr lvl="0" algn="l">
              <a:lnSpc>
                <a:spcPct val="90000"/>
              </a:lnSpc>
              <a:spcBef>
                <a:spcPts val="0"/>
              </a:spcBef>
              <a:spcAft>
                <a:spcPts val="0"/>
              </a:spcAft>
              <a:buClr>
                <a:srgbClr val="2F9C67"/>
              </a:buClr>
              <a:buSzPts val="1800"/>
              <a:buFont typeface="Montserrat"/>
              <a:buNone/>
              <a:defRPr sz="1800" cap="none"/>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01" name="Google Shape;101;p49"/>
          <p:cNvSpPr txBox="1"/>
          <p:nvPr>
            <p:ph idx="1" type="body"/>
          </p:nvPr>
        </p:nvSpPr>
        <p:spPr>
          <a:xfrm>
            <a:off x="628650" y="1369219"/>
            <a:ext cx="7886700" cy="3263504"/>
          </a:xfrm>
          <a:prstGeom prst="rect">
            <a:avLst/>
          </a:prstGeom>
          <a:noFill/>
          <a:ln>
            <a:noFill/>
          </a:ln>
        </p:spPr>
        <p:txBody>
          <a:bodyPr anchorCtr="0" anchor="t" bIns="45700" lIns="91425" spcFirstLastPara="1" rIns="91425" wrap="square" tIns="45700">
            <a:normAutofit/>
          </a:bodyPr>
          <a:lstStyle>
            <a:lvl1pPr indent="-304800" lvl="0" marL="457200" marR="0" algn="l">
              <a:lnSpc>
                <a:spcPct val="128333"/>
              </a:lnSpc>
              <a:spcBef>
                <a:spcPts val="750"/>
              </a:spcBef>
              <a:spcAft>
                <a:spcPts val="0"/>
              </a:spcAft>
              <a:buClr>
                <a:srgbClr val="204669"/>
              </a:buClr>
              <a:buSzPts val="1200"/>
              <a:buFont typeface="Arial"/>
              <a:buChar char="•"/>
              <a:defRPr sz="1200"/>
            </a:lvl1pPr>
            <a:lvl2pPr indent="-342900" lvl="1" marL="914400" algn="l">
              <a:lnSpc>
                <a:spcPct val="90000"/>
              </a:lnSpc>
              <a:spcBef>
                <a:spcPts val="375"/>
              </a:spcBef>
              <a:spcAft>
                <a:spcPts val="0"/>
              </a:spcAft>
              <a:buSzPts val="1800"/>
              <a:buChar char="•"/>
              <a:defRPr/>
            </a:lvl2pPr>
            <a:lvl3pPr indent="-342900" lvl="2" marL="1371600" algn="l">
              <a:lnSpc>
                <a:spcPct val="90000"/>
              </a:lnSpc>
              <a:spcBef>
                <a:spcPts val="375"/>
              </a:spcBef>
              <a:spcAft>
                <a:spcPts val="0"/>
              </a:spcAft>
              <a:buSzPts val="1800"/>
              <a:buChar char="•"/>
              <a:defRPr/>
            </a:lvl3pPr>
            <a:lvl4pPr indent="-342900" lvl="3" marL="1828800" algn="l">
              <a:lnSpc>
                <a:spcPct val="90000"/>
              </a:lnSpc>
              <a:spcBef>
                <a:spcPts val="375"/>
              </a:spcBef>
              <a:spcAft>
                <a:spcPts val="0"/>
              </a:spcAft>
              <a:buSzPts val="1800"/>
              <a:buChar char="•"/>
              <a:defRPr/>
            </a:lvl4pPr>
            <a:lvl5pPr indent="-342900" lvl="4" marL="2286000" algn="l">
              <a:lnSpc>
                <a:spcPct val="90000"/>
              </a:lnSpc>
              <a:spcBef>
                <a:spcPts val="37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102" name="Google Shape;102;p49"/>
          <p:cNvSpPr txBox="1"/>
          <p:nvPr>
            <p:ph idx="10" type="dt"/>
          </p:nvPr>
        </p:nvSpPr>
        <p:spPr>
          <a:xfrm>
            <a:off x="628650" y="4767263"/>
            <a:ext cx="2057400" cy="273844"/>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03" name="Google Shape;103;p49"/>
          <p:cNvSpPr txBox="1"/>
          <p:nvPr>
            <p:ph idx="11" type="ftr"/>
          </p:nvPr>
        </p:nvSpPr>
        <p:spPr>
          <a:xfrm>
            <a:off x="3028950" y="4767263"/>
            <a:ext cx="3086100" cy="273844"/>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04" name="Google Shape;104;p49"/>
          <p:cNvSpPr txBox="1"/>
          <p:nvPr>
            <p:ph idx="12" type="sldNum"/>
          </p:nvPr>
        </p:nvSpPr>
        <p:spPr>
          <a:xfrm>
            <a:off x="6457950" y="4767263"/>
            <a:ext cx="2057400" cy="273844"/>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sz="900">
                <a:solidFill>
                  <a:srgbClr val="888888"/>
                </a:solidFill>
              </a:defRPr>
            </a:lvl1pPr>
            <a:lvl2pPr indent="0" lvl="1" marL="0" algn="r">
              <a:spcBef>
                <a:spcPts val="0"/>
              </a:spcBef>
              <a:buNone/>
              <a:defRPr sz="900">
                <a:solidFill>
                  <a:srgbClr val="888888"/>
                </a:solidFill>
              </a:defRPr>
            </a:lvl2pPr>
            <a:lvl3pPr indent="0" lvl="2" marL="0" algn="r">
              <a:spcBef>
                <a:spcPts val="0"/>
              </a:spcBef>
              <a:buNone/>
              <a:defRPr sz="900">
                <a:solidFill>
                  <a:srgbClr val="888888"/>
                </a:solidFill>
              </a:defRPr>
            </a:lvl3pPr>
            <a:lvl4pPr indent="0" lvl="3" marL="0" algn="r">
              <a:spcBef>
                <a:spcPts val="0"/>
              </a:spcBef>
              <a:buNone/>
              <a:defRPr sz="900">
                <a:solidFill>
                  <a:srgbClr val="888888"/>
                </a:solidFill>
              </a:defRPr>
            </a:lvl4pPr>
            <a:lvl5pPr indent="0" lvl="4" marL="0" algn="r">
              <a:spcBef>
                <a:spcPts val="0"/>
              </a:spcBef>
              <a:buNone/>
              <a:defRPr sz="900">
                <a:solidFill>
                  <a:srgbClr val="888888"/>
                </a:solidFill>
              </a:defRPr>
            </a:lvl5pPr>
            <a:lvl6pPr indent="0" lvl="5" marL="0" algn="r">
              <a:spcBef>
                <a:spcPts val="0"/>
              </a:spcBef>
              <a:buNone/>
              <a:defRPr sz="900">
                <a:solidFill>
                  <a:srgbClr val="888888"/>
                </a:solidFill>
              </a:defRPr>
            </a:lvl6pPr>
            <a:lvl7pPr indent="0" lvl="6" marL="0" algn="r">
              <a:spcBef>
                <a:spcPts val="0"/>
              </a:spcBef>
              <a:buNone/>
              <a:defRPr sz="900">
                <a:solidFill>
                  <a:srgbClr val="888888"/>
                </a:solidFill>
              </a:defRPr>
            </a:lvl7pPr>
            <a:lvl8pPr indent="0" lvl="7" marL="0" algn="r">
              <a:spcBef>
                <a:spcPts val="0"/>
              </a:spcBef>
              <a:buNone/>
              <a:defRPr sz="900">
                <a:solidFill>
                  <a:srgbClr val="888888"/>
                </a:solidFill>
              </a:defRPr>
            </a:lvl8pPr>
            <a:lvl9pPr indent="0" lvl="8" marL="0" algn="r">
              <a:spcBef>
                <a:spcPts val="0"/>
              </a:spcBef>
              <a:buNone/>
              <a:defRPr sz="900">
                <a:solidFill>
                  <a:srgbClr val="888888"/>
                </a:solidFill>
              </a:defRPr>
            </a:lvl9pPr>
          </a:lstStyle>
          <a:p>
            <a:pPr indent="0" lvl="0" marL="0" rtl="0" algn="r">
              <a:spcBef>
                <a:spcPts val="0"/>
              </a:spcBef>
              <a:spcAft>
                <a:spcPts val="0"/>
              </a:spcAft>
              <a:buNone/>
            </a:pPr>
            <a:fld id="{00000000-1234-1234-1234-123412341234}" type="slidenum">
              <a:rPr lang="en-US"/>
              <a:t>‹#›</a:t>
            </a:fld>
            <a:endParaRPr/>
          </a:p>
        </p:txBody>
      </p:sp>
      <p:sp>
        <p:nvSpPr>
          <p:cNvPr id="105" name="Google Shape;105;p49"/>
          <p:cNvSpPr/>
          <p:nvPr/>
        </p:nvSpPr>
        <p:spPr>
          <a:xfrm>
            <a:off x="0" y="0"/>
            <a:ext cx="215900" cy="2571750"/>
          </a:xfrm>
          <a:prstGeom prst="rect">
            <a:avLst/>
          </a:prstGeom>
          <a:solidFill>
            <a:srgbClr val="204669"/>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106" name="Google Shape;106;p49"/>
          <p:cNvSpPr/>
          <p:nvPr/>
        </p:nvSpPr>
        <p:spPr>
          <a:xfrm>
            <a:off x="0" y="2571750"/>
            <a:ext cx="215900" cy="2571750"/>
          </a:xfrm>
          <a:prstGeom prst="rect">
            <a:avLst/>
          </a:prstGeom>
          <a:solidFill>
            <a:srgbClr val="2F9C67"/>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cxnSp>
        <p:nvCxnSpPr>
          <p:cNvPr id="107" name="Google Shape;107;p49"/>
          <p:cNvCxnSpPr/>
          <p:nvPr/>
        </p:nvCxnSpPr>
        <p:spPr>
          <a:xfrm>
            <a:off x="648261" y="1132339"/>
            <a:ext cx="444000" cy="0"/>
          </a:xfrm>
          <a:prstGeom prst="straightConnector1">
            <a:avLst/>
          </a:prstGeom>
          <a:noFill/>
          <a:ln cap="flat" cmpd="sng" w="28575">
            <a:solidFill>
              <a:srgbClr val="D90368"/>
            </a:solidFill>
            <a:prstDash val="solid"/>
            <a:miter lim="800000"/>
            <a:headEnd len="sm" w="sm" type="none"/>
            <a:tailEnd len="sm" w="sm" type="none"/>
          </a:ln>
        </p:spPr>
      </p:cxnSp>
      <p:sp>
        <p:nvSpPr>
          <p:cNvPr id="108" name="Google Shape;108;p49"/>
          <p:cNvSpPr/>
          <p:nvPr/>
        </p:nvSpPr>
        <p:spPr>
          <a:xfrm>
            <a:off x="7088914" y="643071"/>
            <a:ext cx="1584176" cy="1584176"/>
          </a:xfrm>
          <a:prstGeom prst="ellipse">
            <a:avLst/>
          </a:prstGeom>
          <a:solidFill>
            <a:srgbClr val="2F9C67">
              <a:alpha val="9803"/>
            </a:srgbClr>
          </a:solidFill>
          <a:ln cap="flat" cmpd="sng" w="9525">
            <a:solidFill>
              <a:srgbClr val="2F9C67"/>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pic>
        <p:nvPicPr>
          <p:cNvPr id="109" name="Google Shape;109;p49"/>
          <p:cNvPicPr preferRelativeResize="0"/>
          <p:nvPr/>
        </p:nvPicPr>
        <p:blipFill rotWithShape="1">
          <a:blip r:embed="rId2">
            <a:alphaModFix/>
          </a:blip>
          <a:srcRect b="0" l="0" r="0" t="0"/>
          <a:stretch/>
        </p:blipFill>
        <p:spPr>
          <a:xfrm>
            <a:off x="7512614" y="856346"/>
            <a:ext cx="716698" cy="1056186"/>
          </a:xfrm>
          <a:prstGeom prst="rect">
            <a:avLst/>
          </a:prstGeom>
          <a:noFill/>
          <a:ln>
            <a:noFill/>
          </a:ln>
        </p:spPr>
      </p:pic>
      <p:pic>
        <p:nvPicPr>
          <p:cNvPr descr="Logo&#10;&#10;Description automatically generated" id="110" name="Google Shape;110;p49"/>
          <p:cNvPicPr preferRelativeResize="0"/>
          <p:nvPr/>
        </p:nvPicPr>
        <p:blipFill rotWithShape="1">
          <a:blip r:embed="rId3">
            <a:alphaModFix/>
          </a:blip>
          <a:srcRect b="0" l="0" r="0" t="0"/>
          <a:stretch/>
        </p:blipFill>
        <p:spPr>
          <a:xfrm>
            <a:off x="8423564" y="4858640"/>
            <a:ext cx="810258" cy="366116"/>
          </a:xfrm>
          <a:prstGeom prst="rect">
            <a:avLst/>
          </a:prstGeom>
          <a:noFill/>
          <a:ln>
            <a:noFill/>
          </a:ln>
        </p:spPr>
      </p:pic>
    </p:spTree>
  </p:cSld>
  <p:clrMapOvr>
    <a:masterClrMapping/>
  </p:clrMapOvr>
  <p:extLst>
    <p:ext uri="{DCECCB84-F9BA-43D5-87BE-67443E8EF086}">
      <p15:sldGuideLst>
        <p15:guide id="1" orient="horz" pos="486">
          <p15:clr>
            <a:srgbClr val="FBAE40"/>
          </p15:clr>
        </p15:guide>
        <p15:guide id="2" orient="horz" pos="554">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22">
  <p:cSld name="1_22">
    <p:spTree>
      <p:nvGrpSpPr>
        <p:cNvPr id="119" name="Shape 119"/>
        <p:cNvGrpSpPr/>
        <p:nvPr/>
      </p:nvGrpSpPr>
      <p:grpSpPr>
        <a:xfrm>
          <a:off x="0" y="0"/>
          <a:ext cx="0" cy="0"/>
          <a:chOff x="0" y="0"/>
          <a:chExt cx="0" cy="0"/>
        </a:xfrm>
      </p:grpSpPr>
      <p:sp>
        <p:nvSpPr>
          <p:cNvPr id="120" name="Google Shape;120;p42"/>
          <p:cNvSpPr/>
          <p:nvPr>
            <p:ph idx="2" type="pic"/>
          </p:nvPr>
        </p:nvSpPr>
        <p:spPr>
          <a:xfrm>
            <a:off x="4090155" y="0"/>
            <a:ext cx="5053845" cy="107722"/>
          </a:xfrm>
          <a:prstGeom prst="rect">
            <a:avLst/>
          </a:prstGeom>
          <a:solidFill>
            <a:srgbClr val="D8D8D8">
              <a:alpha val="11764"/>
            </a:srgbClr>
          </a:solidFill>
          <a:ln>
            <a:noFill/>
          </a:ln>
        </p:spPr>
      </p:sp>
      <p:pic>
        <p:nvPicPr>
          <p:cNvPr descr="A picture containing drawing&#10;&#10;Description automatically generated" id="121" name="Google Shape;121;p42"/>
          <p:cNvPicPr preferRelativeResize="0"/>
          <p:nvPr/>
        </p:nvPicPr>
        <p:blipFill rotWithShape="1">
          <a:blip r:embed="rId2">
            <a:alphaModFix/>
          </a:blip>
          <a:srcRect b="0" l="0" r="0" t="0"/>
          <a:stretch/>
        </p:blipFill>
        <p:spPr>
          <a:xfrm>
            <a:off x="0" y="14988"/>
            <a:ext cx="1923842" cy="868108"/>
          </a:xfrm>
          <a:prstGeom prst="rect">
            <a:avLst/>
          </a:prstGeom>
          <a:noFill/>
          <a:ln>
            <a:noFill/>
          </a:ln>
        </p:spPr>
      </p:pic>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4">
  <p:cSld name="34">
    <p:spTree>
      <p:nvGrpSpPr>
        <p:cNvPr id="122" name="Shape 122"/>
        <p:cNvGrpSpPr/>
        <p:nvPr/>
      </p:nvGrpSpPr>
      <p:grpSpPr>
        <a:xfrm>
          <a:off x="0" y="0"/>
          <a:ext cx="0" cy="0"/>
          <a:chOff x="0" y="0"/>
          <a:chExt cx="0" cy="0"/>
        </a:xfrm>
      </p:grpSpPr>
      <p:sp>
        <p:nvSpPr>
          <p:cNvPr id="123" name="Google Shape;123;p44"/>
          <p:cNvSpPr/>
          <p:nvPr>
            <p:ph idx="2" type="pic"/>
          </p:nvPr>
        </p:nvSpPr>
        <p:spPr>
          <a:xfrm>
            <a:off x="909487" y="0"/>
            <a:ext cx="3331001" cy="5143500"/>
          </a:xfrm>
          <a:prstGeom prst="rect">
            <a:avLst/>
          </a:prstGeom>
          <a:solidFill>
            <a:srgbClr val="353535">
              <a:alpha val="10588"/>
            </a:srgbClr>
          </a:solidFill>
          <a:ln>
            <a:noFill/>
          </a:ln>
        </p:spPr>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124" name="Shape 124"/>
        <p:cNvGrpSpPr/>
        <p:nvPr/>
      </p:nvGrpSpPr>
      <p:grpSpPr>
        <a:xfrm>
          <a:off x="0" y="0"/>
          <a:ext cx="0" cy="0"/>
          <a:chOff x="0" y="0"/>
          <a:chExt cx="0" cy="0"/>
        </a:xfrm>
      </p:grpSpPr>
      <p:sp>
        <p:nvSpPr>
          <p:cNvPr id="125" name="Google Shape;125;p50"/>
          <p:cNvSpPr txBox="1"/>
          <p:nvPr>
            <p:ph type="title"/>
          </p:nvPr>
        </p:nvSpPr>
        <p:spPr>
          <a:xfrm>
            <a:off x="250032" y="448335"/>
            <a:ext cx="8643938" cy="606000"/>
          </a:xfrm>
          <a:prstGeom prst="rect">
            <a:avLst/>
          </a:prstGeom>
          <a:noFill/>
          <a:ln>
            <a:noFill/>
          </a:ln>
        </p:spPr>
        <p:txBody>
          <a:bodyPr anchorCtr="0" anchor="t" bIns="0" lIns="0" spcFirstLastPara="1" rIns="0" wrap="square" tIns="0">
            <a:spAutoFit/>
          </a:bodyPr>
          <a:lstStyle>
            <a:lvl1pPr lvl="0" algn="l">
              <a:lnSpc>
                <a:spcPct val="100000"/>
              </a:lnSpc>
              <a:spcBef>
                <a:spcPts val="0"/>
              </a:spcBef>
              <a:spcAft>
                <a:spcPts val="0"/>
              </a:spcAft>
              <a:buSzPts val="1400"/>
              <a:buNone/>
              <a:defRPr b="1" i="0" sz="3938">
                <a:solidFill>
                  <a:schemeClr val="dk1"/>
                </a:solidFill>
                <a:latin typeface="Montserrat ExtraBold"/>
                <a:ea typeface="Montserrat ExtraBold"/>
                <a:cs typeface="Montserrat ExtraBold"/>
                <a:sym typeface="Montserrat ExtraBold"/>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26" name="Google Shape;126;p50"/>
          <p:cNvSpPr txBox="1"/>
          <p:nvPr>
            <p:ph idx="1" type="body"/>
          </p:nvPr>
        </p:nvSpPr>
        <p:spPr>
          <a:xfrm>
            <a:off x="490657" y="1298320"/>
            <a:ext cx="8162687" cy="173124"/>
          </a:xfrm>
          <a:prstGeom prst="rect">
            <a:avLst/>
          </a:prstGeom>
          <a:noFill/>
          <a:ln>
            <a:noFill/>
          </a:ln>
        </p:spPr>
        <p:txBody>
          <a:bodyPr anchorCtr="0" anchor="t" bIns="0" lIns="0" spcFirstLastPara="1" rIns="0" wrap="square" tIns="0">
            <a:spAutoFit/>
          </a:bodyPr>
          <a:lstStyle>
            <a:lvl1pPr indent="-228600" lvl="0" marL="457200" algn="l">
              <a:lnSpc>
                <a:spcPct val="100000"/>
              </a:lnSpc>
              <a:spcBef>
                <a:spcPts val="0"/>
              </a:spcBef>
              <a:spcAft>
                <a:spcPts val="0"/>
              </a:spcAft>
              <a:buSzPts val="1400"/>
              <a:buNone/>
              <a:defRPr b="1" i="0" sz="1125">
                <a:solidFill>
                  <a:srgbClr val="1C4567"/>
                </a:solidFill>
                <a:latin typeface="Montserrat"/>
                <a:ea typeface="Montserrat"/>
                <a:cs typeface="Montserrat"/>
                <a:sym typeface="Montserrat"/>
              </a:defRPr>
            </a:lvl1pPr>
            <a:lvl2pPr indent="-228600" lvl="1" marL="914400" algn="l">
              <a:lnSpc>
                <a:spcPct val="100000"/>
              </a:lnSpc>
              <a:spcBef>
                <a:spcPts val="0"/>
              </a:spcBef>
              <a:spcAft>
                <a:spcPts val="0"/>
              </a:spcAft>
              <a:buSzPts val="1400"/>
              <a:buNone/>
              <a:defRPr/>
            </a:lvl2pPr>
            <a:lvl3pPr indent="-228600" lvl="2" marL="1371600" algn="l">
              <a:lnSpc>
                <a:spcPct val="100000"/>
              </a:lnSpc>
              <a:spcBef>
                <a:spcPts val="0"/>
              </a:spcBef>
              <a:spcAft>
                <a:spcPts val="0"/>
              </a:spcAft>
              <a:buSzPts val="1400"/>
              <a:buNone/>
              <a:defRPr/>
            </a:lvl3pPr>
            <a:lvl4pPr indent="-228600" lvl="3" marL="1828800" algn="l">
              <a:lnSpc>
                <a:spcPct val="100000"/>
              </a:lnSpc>
              <a:spcBef>
                <a:spcPts val="0"/>
              </a:spcBef>
              <a:spcAft>
                <a:spcPts val="0"/>
              </a:spcAft>
              <a:buSzPts val="1400"/>
              <a:buNone/>
              <a:defRPr/>
            </a:lvl4pPr>
            <a:lvl5pPr indent="-228600" lvl="4" marL="2286000" algn="l">
              <a:lnSpc>
                <a:spcPct val="100000"/>
              </a:lnSpc>
              <a:spcBef>
                <a:spcPts val="0"/>
              </a:spcBef>
              <a:spcAft>
                <a:spcPts val="0"/>
              </a:spcAft>
              <a:buSzPts val="1400"/>
              <a:buNone/>
              <a:defRPr/>
            </a:lvl5pPr>
            <a:lvl6pPr indent="-228600" lvl="5" marL="2743200" algn="l">
              <a:lnSpc>
                <a:spcPct val="100000"/>
              </a:lnSpc>
              <a:spcBef>
                <a:spcPts val="0"/>
              </a:spcBef>
              <a:spcAft>
                <a:spcPts val="0"/>
              </a:spcAft>
              <a:buSzPts val="1400"/>
              <a:buNone/>
              <a:defRPr/>
            </a:lvl6pPr>
            <a:lvl7pPr indent="-228600" lvl="6" marL="3200400" algn="l">
              <a:lnSpc>
                <a:spcPct val="100000"/>
              </a:lnSpc>
              <a:spcBef>
                <a:spcPts val="0"/>
              </a:spcBef>
              <a:spcAft>
                <a:spcPts val="0"/>
              </a:spcAft>
              <a:buSzPts val="1400"/>
              <a:buNone/>
              <a:defRPr/>
            </a:lvl7pPr>
            <a:lvl8pPr indent="-228600" lvl="7" marL="3657600" algn="l">
              <a:lnSpc>
                <a:spcPct val="100000"/>
              </a:lnSpc>
              <a:spcBef>
                <a:spcPts val="0"/>
              </a:spcBef>
              <a:spcAft>
                <a:spcPts val="0"/>
              </a:spcAft>
              <a:buSzPts val="1400"/>
              <a:buNone/>
              <a:defRPr/>
            </a:lvl8pPr>
            <a:lvl9pPr indent="-228600" lvl="8" marL="4114800" algn="l">
              <a:lnSpc>
                <a:spcPct val="100000"/>
              </a:lnSpc>
              <a:spcBef>
                <a:spcPts val="0"/>
              </a:spcBef>
              <a:spcAft>
                <a:spcPts val="0"/>
              </a:spcAft>
              <a:buSzPts val="1400"/>
              <a:buNone/>
              <a:defRPr/>
            </a:lvl9pPr>
          </a:lstStyle>
          <a:p/>
        </p:txBody>
      </p:sp>
      <p:sp>
        <p:nvSpPr>
          <p:cNvPr id="127" name="Google Shape;127;p50"/>
          <p:cNvSpPr txBox="1"/>
          <p:nvPr>
            <p:ph idx="11" type="ftr"/>
          </p:nvPr>
        </p:nvSpPr>
        <p:spPr>
          <a:xfrm>
            <a:off x="250031" y="4850605"/>
            <a:ext cx="4076224" cy="147092"/>
          </a:xfrm>
          <a:prstGeom prst="rect">
            <a:avLst/>
          </a:prstGeom>
          <a:noFill/>
          <a:ln>
            <a:noFill/>
          </a:ln>
        </p:spPr>
        <p:txBody>
          <a:bodyPr anchorCtr="0" anchor="t" bIns="0" lIns="0" spcFirstLastPara="1" rIns="0" wrap="square" tIns="0">
            <a:spAutoFit/>
          </a:bodyPr>
          <a:lstStyle>
            <a:lvl1pPr lvl="0" algn="l">
              <a:spcBef>
                <a:spcPts val="0"/>
              </a:spcBef>
              <a:spcAft>
                <a:spcPts val="0"/>
              </a:spcAft>
              <a:buClr>
                <a:schemeClr val="lt1"/>
              </a:buClr>
              <a:buSzPts val="1400"/>
              <a:buFont typeface="Montserrat ExtraBold"/>
              <a:buNone/>
              <a:defRPr b="1" i="0" sz="956">
                <a:solidFill>
                  <a:schemeClr val="lt1"/>
                </a:solidFill>
                <a:latin typeface="Montserrat ExtraBold"/>
                <a:ea typeface="Montserrat ExtraBold"/>
                <a:cs typeface="Montserrat ExtraBold"/>
                <a:sym typeface="Montserrat ExtraBold"/>
              </a:defRPr>
            </a:lvl1pPr>
            <a:lvl2pPr lvl="1" algn="l">
              <a:spcBef>
                <a:spcPts val="0"/>
              </a:spcBef>
              <a:spcAft>
                <a:spcPts val="0"/>
              </a:spcAft>
              <a:buClr>
                <a:schemeClr val="dk1"/>
              </a:buClr>
              <a:buSzPts val="1400"/>
              <a:buFont typeface="Calibri"/>
              <a:buNone/>
              <a:defRPr/>
            </a:lvl2pPr>
            <a:lvl3pPr lvl="2" algn="l">
              <a:spcBef>
                <a:spcPts val="0"/>
              </a:spcBef>
              <a:spcAft>
                <a:spcPts val="0"/>
              </a:spcAft>
              <a:buClr>
                <a:schemeClr val="dk1"/>
              </a:buClr>
              <a:buSzPts val="1400"/>
              <a:buFont typeface="Calibri"/>
              <a:buNone/>
              <a:defRPr/>
            </a:lvl3pPr>
            <a:lvl4pPr lvl="3" algn="l">
              <a:spcBef>
                <a:spcPts val="0"/>
              </a:spcBef>
              <a:spcAft>
                <a:spcPts val="0"/>
              </a:spcAft>
              <a:buClr>
                <a:schemeClr val="dk1"/>
              </a:buClr>
              <a:buSzPts val="1400"/>
              <a:buFont typeface="Calibri"/>
              <a:buNone/>
              <a:defRPr/>
            </a:lvl4pPr>
            <a:lvl5pPr lvl="4" algn="l">
              <a:spcBef>
                <a:spcPts val="0"/>
              </a:spcBef>
              <a:spcAft>
                <a:spcPts val="0"/>
              </a:spcAft>
              <a:buClr>
                <a:schemeClr val="dk1"/>
              </a:buClr>
              <a:buSzPts val="1400"/>
              <a:buFont typeface="Calibri"/>
              <a:buNone/>
              <a:defRPr/>
            </a:lvl5pPr>
            <a:lvl6pPr lvl="5" algn="l">
              <a:spcBef>
                <a:spcPts val="0"/>
              </a:spcBef>
              <a:spcAft>
                <a:spcPts val="0"/>
              </a:spcAft>
              <a:buClr>
                <a:schemeClr val="dk1"/>
              </a:buClr>
              <a:buSzPts val="1400"/>
              <a:buFont typeface="Calibri"/>
              <a:buNone/>
              <a:defRPr/>
            </a:lvl6pPr>
            <a:lvl7pPr lvl="6" algn="l">
              <a:spcBef>
                <a:spcPts val="0"/>
              </a:spcBef>
              <a:spcAft>
                <a:spcPts val="0"/>
              </a:spcAft>
              <a:buClr>
                <a:schemeClr val="dk1"/>
              </a:buClr>
              <a:buSzPts val="1400"/>
              <a:buFont typeface="Calibri"/>
              <a:buNone/>
              <a:defRPr/>
            </a:lvl7pPr>
            <a:lvl8pPr lvl="7" algn="l">
              <a:spcBef>
                <a:spcPts val="0"/>
              </a:spcBef>
              <a:spcAft>
                <a:spcPts val="0"/>
              </a:spcAft>
              <a:buClr>
                <a:schemeClr val="dk1"/>
              </a:buClr>
              <a:buSzPts val="1400"/>
              <a:buFont typeface="Calibri"/>
              <a:buNone/>
              <a:defRPr/>
            </a:lvl8pPr>
            <a:lvl9pPr lvl="8" algn="l">
              <a:spcBef>
                <a:spcPts val="0"/>
              </a:spcBef>
              <a:spcAft>
                <a:spcPts val="0"/>
              </a:spcAft>
              <a:buClr>
                <a:schemeClr val="dk1"/>
              </a:buClr>
              <a:buSzPts val="1400"/>
              <a:buFont typeface="Calibri"/>
              <a:buNone/>
              <a:defRPr/>
            </a:lvl9pPr>
          </a:lstStyle>
          <a:p/>
        </p:txBody>
      </p:sp>
      <p:sp>
        <p:nvSpPr>
          <p:cNvPr id="128" name="Google Shape;128;p50"/>
          <p:cNvSpPr txBox="1"/>
          <p:nvPr>
            <p:ph idx="10" type="dt"/>
          </p:nvPr>
        </p:nvSpPr>
        <p:spPr>
          <a:xfrm>
            <a:off x="457200" y="4783455"/>
            <a:ext cx="2103120" cy="155877"/>
          </a:xfrm>
          <a:prstGeom prst="rect">
            <a:avLst/>
          </a:prstGeom>
          <a:noFill/>
          <a:ln>
            <a:noFill/>
          </a:ln>
        </p:spPr>
        <p:txBody>
          <a:bodyPr anchorCtr="0" anchor="t" bIns="0" lIns="0" spcFirstLastPara="1" rIns="0" wrap="square" tIns="0">
            <a:spAutoFit/>
          </a:bodyPr>
          <a:lstStyle>
            <a:lvl1pPr lvl="0" algn="l">
              <a:spcBef>
                <a:spcPts val="0"/>
              </a:spcBef>
              <a:spcAft>
                <a:spcPts val="0"/>
              </a:spcAft>
              <a:buClr>
                <a:srgbClr val="888888"/>
              </a:buClr>
              <a:buSzPts val="1400"/>
              <a:buFont typeface="Calibri"/>
              <a:buNone/>
              <a:defRPr>
                <a:solidFill>
                  <a:srgbClr val="888888"/>
                </a:solidFill>
              </a:defRPr>
            </a:lvl1pPr>
            <a:lvl2pPr lvl="1" algn="l">
              <a:spcBef>
                <a:spcPts val="0"/>
              </a:spcBef>
              <a:spcAft>
                <a:spcPts val="0"/>
              </a:spcAft>
              <a:buClr>
                <a:schemeClr val="dk1"/>
              </a:buClr>
              <a:buSzPts val="1400"/>
              <a:buFont typeface="Calibri"/>
              <a:buNone/>
              <a:defRPr/>
            </a:lvl2pPr>
            <a:lvl3pPr lvl="2" algn="l">
              <a:spcBef>
                <a:spcPts val="0"/>
              </a:spcBef>
              <a:spcAft>
                <a:spcPts val="0"/>
              </a:spcAft>
              <a:buClr>
                <a:schemeClr val="dk1"/>
              </a:buClr>
              <a:buSzPts val="1400"/>
              <a:buFont typeface="Calibri"/>
              <a:buNone/>
              <a:defRPr/>
            </a:lvl3pPr>
            <a:lvl4pPr lvl="3" algn="l">
              <a:spcBef>
                <a:spcPts val="0"/>
              </a:spcBef>
              <a:spcAft>
                <a:spcPts val="0"/>
              </a:spcAft>
              <a:buClr>
                <a:schemeClr val="dk1"/>
              </a:buClr>
              <a:buSzPts val="1400"/>
              <a:buFont typeface="Calibri"/>
              <a:buNone/>
              <a:defRPr/>
            </a:lvl4pPr>
            <a:lvl5pPr lvl="4" algn="l">
              <a:spcBef>
                <a:spcPts val="0"/>
              </a:spcBef>
              <a:spcAft>
                <a:spcPts val="0"/>
              </a:spcAft>
              <a:buClr>
                <a:schemeClr val="dk1"/>
              </a:buClr>
              <a:buSzPts val="1400"/>
              <a:buFont typeface="Calibri"/>
              <a:buNone/>
              <a:defRPr/>
            </a:lvl5pPr>
            <a:lvl6pPr lvl="5" algn="l">
              <a:spcBef>
                <a:spcPts val="0"/>
              </a:spcBef>
              <a:spcAft>
                <a:spcPts val="0"/>
              </a:spcAft>
              <a:buClr>
                <a:schemeClr val="dk1"/>
              </a:buClr>
              <a:buSzPts val="1400"/>
              <a:buFont typeface="Calibri"/>
              <a:buNone/>
              <a:defRPr/>
            </a:lvl6pPr>
            <a:lvl7pPr lvl="6" algn="l">
              <a:spcBef>
                <a:spcPts val="0"/>
              </a:spcBef>
              <a:spcAft>
                <a:spcPts val="0"/>
              </a:spcAft>
              <a:buClr>
                <a:schemeClr val="dk1"/>
              </a:buClr>
              <a:buSzPts val="1400"/>
              <a:buFont typeface="Calibri"/>
              <a:buNone/>
              <a:defRPr/>
            </a:lvl7pPr>
            <a:lvl8pPr lvl="7" algn="l">
              <a:spcBef>
                <a:spcPts val="0"/>
              </a:spcBef>
              <a:spcAft>
                <a:spcPts val="0"/>
              </a:spcAft>
              <a:buClr>
                <a:schemeClr val="dk1"/>
              </a:buClr>
              <a:buSzPts val="1400"/>
              <a:buFont typeface="Calibri"/>
              <a:buNone/>
              <a:defRPr/>
            </a:lvl8pPr>
            <a:lvl9pPr lvl="8" algn="l">
              <a:spcBef>
                <a:spcPts val="0"/>
              </a:spcBef>
              <a:spcAft>
                <a:spcPts val="0"/>
              </a:spcAft>
              <a:buClr>
                <a:schemeClr val="dk1"/>
              </a:buClr>
              <a:buSzPts val="1400"/>
              <a:buFont typeface="Calibri"/>
              <a:buNone/>
              <a:defRPr/>
            </a:lvl9pPr>
          </a:lstStyle>
          <a:p/>
        </p:txBody>
      </p:sp>
      <p:sp>
        <p:nvSpPr>
          <p:cNvPr id="129" name="Google Shape;129;p50"/>
          <p:cNvSpPr txBox="1"/>
          <p:nvPr>
            <p:ph idx="12" type="sldNum"/>
          </p:nvPr>
        </p:nvSpPr>
        <p:spPr>
          <a:xfrm>
            <a:off x="8698810" y="4850605"/>
            <a:ext cx="215384" cy="147092"/>
          </a:xfrm>
          <a:prstGeom prst="rect">
            <a:avLst/>
          </a:prstGeom>
          <a:noFill/>
          <a:ln>
            <a:noFill/>
          </a:ln>
        </p:spPr>
        <p:txBody>
          <a:bodyPr anchorCtr="0" anchor="t" bIns="0" lIns="0" spcFirstLastPara="1" rIns="0" wrap="square" tIns="0">
            <a:spAutoFit/>
          </a:bodyPr>
          <a:lstStyle>
            <a:lvl1pPr indent="0" lvl="0" marL="21431" marR="0" algn="l">
              <a:lnSpc>
                <a:spcPct val="100000"/>
              </a:lnSpc>
              <a:spcBef>
                <a:spcPts val="0"/>
              </a:spcBef>
              <a:buClr>
                <a:schemeClr val="lt1"/>
              </a:buClr>
              <a:buSzPts val="956"/>
              <a:buFont typeface="Montserrat ExtraBold"/>
              <a:buNone/>
              <a:defRPr b="1" i="0" sz="956" u="none">
                <a:solidFill>
                  <a:schemeClr val="lt1"/>
                </a:solidFill>
                <a:latin typeface="Montserrat ExtraBold"/>
                <a:ea typeface="Montserrat ExtraBold"/>
                <a:cs typeface="Montserrat ExtraBold"/>
                <a:sym typeface="Montserrat ExtraBold"/>
              </a:defRPr>
            </a:lvl1pPr>
            <a:lvl2pPr indent="0" lvl="1" marL="21431" marR="0" algn="l">
              <a:lnSpc>
                <a:spcPct val="100000"/>
              </a:lnSpc>
              <a:spcBef>
                <a:spcPts val="0"/>
              </a:spcBef>
              <a:buClr>
                <a:schemeClr val="lt1"/>
              </a:buClr>
              <a:buSzPts val="956"/>
              <a:buFont typeface="Montserrat ExtraBold"/>
              <a:buNone/>
              <a:defRPr b="1" i="0" sz="956" u="none">
                <a:solidFill>
                  <a:schemeClr val="lt1"/>
                </a:solidFill>
                <a:latin typeface="Montserrat ExtraBold"/>
                <a:ea typeface="Montserrat ExtraBold"/>
                <a:cs typeface="Montserrat ExtraBold"/>
                <a:sym typeface="Montserrat ExtraBold"/>
              </a:defRPr>
            </a:lvl2pPr>
            <a:lvl3pPr indent="0" lvl="2" marL="21431" marR="0" algn="l">
              <a:lnSpc>
                <a:spcPct val="100000"/>
              </a:lnSpc>
              <a:spcBef>
                <a:spcPts val="0"/>
              </a:spcBef>
              <a:buClr>
                <a:schemeClr val="lt1"/>
              </a:buClr>
              <a:buSzPts val="956"/>
              <a:buFont typeface="Montserrat ExtraBold"/>
              <a:buNone/>
              <a:defRPr b="1" i="0" sz="956" u="none">
                <a:solidFill>
                  <a:schemeClr val="lt1"/>
                </a:solidFill>
                <a:latin typeface="Montserrat ExtraBold"/>
                <a:ea typeface="Montserrat ExtraBold"/>
                <a:cs typeface="Montserrat ExtraBold"/>
                <a:sym typeface="Montserrat ExtraBold"/>
              </a:defRPr>
            </a:lvl3pPr>
            <a:lvl4pPr indent="0" lvl="3" marL="21431" marR="0" algn="l">
              <a:lnSpc>
                <a:spcPct val="100000"/>
              </a:lnSpc>
              <a:spcBef>
                <a:spcPts val="0"/>
              </a:spcBef>
              <a:buClr>
                <a:schemeClr val="lt1"/>
              </a:buClr>
              <a:buSzPts val="956"/>
              <a:buFont typeface="Montserrat ExtraBold"/>
              <a:buNone/>
              <a:defRPr b="1" i="0" sz="956" u="none">
                <a:solidFill>
                  <a:schemeClr val="lt1"/>
                </a:solidFill>
                <a:latin typeface="Montserrat ExtraBold"/>
                <a:ea typeface="Montserrat ExtraBold"/>
                <a:cs typeface="Montserrat ExtraBold"/>
                <a:sym typeface="Montserrat ExtraBold"/>
              </a:defRPr>
            </a:lvl4pPr>
            <a:lvl5pPr indent="0" lvl="4" marL="21431" marR="0" algn="l">
              <a:lnSpc>
                <a:spcPct val="100000"/>
              </a:lnSpc>
              <a:spcBef>
                <a:spcPts val="0"/>
              </a:spcBef>
              <a:buClr>
                <a:schemeClr val="lt1"/>
              </a:buClr>
              <a:buSzPts val="956"/>
              <a:buFont typeface="Montserrat ExtraBold"/>
              <a:buNone/>
              <a:defRPr b="1" i="0" sz="956" u="none">
                <a:solidFill>
                  <a:schemeClr val="lt1"/>
                </a:solidFill>
                <a:latin typeface="Montserrat ExtraBold"/>
                <a:ea typeface="Montserrat ExtraBold"/>
                <a:cs typeface="Montserrat ExtraBold"/>
                <a:sym typeface="Montserrat ExtraBold"/>
              </a:defRPr>
            </a:lvl5pPr>
            <a:lvl6pPr indent="0" lvl="5" marL="21431" marR="0" algn="l">
              <a:lnSpc>
                <a:spcPct val="100000"/>
              </a:lnSpc>
              <a:spcBef>
                <a:spcPts val="0"/>
              </a:spcBef>
              <a:buClr>
                <a:schemeClr val="lt1"/>
              </a:buClr>
              <a:buSzPts val="956"/>
              <a:buFont typeface="Montserrat ExtraBold"/>
              <a:buNone/>
              <a:defRPr b="1" i="0" sz="956" u="none">
                <a:solidFill>
                  <a:schemeClr val="lt1"/>
                </a:solidFill>
                <a:latin typeface="Montserrat ExtraBold"/>
                <a:ea typeface="Montserrat ExtraBold"/>
                <a:cs typeface="Montserrat ExtraBold"/>
                <a:sym typeface="Montserrat ExtraBold"/>
              </a:defRPr>
            </a:lvl6pPr>
            <a:lvl7pPr indent="0" lvl="6" marL="21431" marR="0" algn="l">
              <a:lnSpc>
                <a:spcPct val="100000"/>
              </a:lnSpc>
              <a:spcBef>
                <a:spcPts val="0"/>
              </a:spcBef>
              <a:buClr>
                <a:schemeClr val="lt1"/>
              </a:buClr>
              <a:buSzPts val="956"/>
              <a:buFont typeface="Montserrat ExtraBold"/>
              <a:buNone/>
              <a:defRPr b="1" i="0" sz="956" u="none">
                <a:solidFill>
                  <a:schemeClr val="lt1"/>
                </a:solidFill>
                <a:latin typeface="Montserrat ExtraBold"/>
                <a:ea typeface="Montserrat ExtraBold"/>
                <a:cs typeface="Montserrat ExtraBold"/>
                <a:sym typeface="Montserrat ExtraBold"/>
              </a:defRPr>
            </a:lvl7pPr>
            <a:lvl8pPr indent="0" lvl="7" marL="21431" marR="0" algn="l">
              <a:lnSpc>
                <a:spcPct val="100000"/>
              </a:lnSpc>
              <a:spcBef>
                <a:spcPts val="0"/>
              </a:spcBef>
              <a:buClr>
                <a:schemeClr val="lt1"/>
              </a:buClr>
              <a:buSzPts val="956"/>
              <a:buFont typeface="Montserrat ExtraBold"/>
              <a:buNone/>
              <a:defRPr b="1" i="0" sz="956" u="none">
                <a:solidFill>
                  <a:schemeClr val="lt1"/>
                </a:solidFill>
                <a:latin typeface="Montserrat ExtraBold"/>
                <a:ea typeface="Montserrat ExtraBold"/>
                <a:cs typeface="Montserrat ExtraBold"/>
                <a:sym typeface="Montserrat ExtraBold"/>
              </a:defRPr>
            </a:lvl8pPr>
            <a:lvl9pPr indent="0" lvl="8" marL="21431" marR="0" algn="l">
              <a:lnSpc>
                <a:spcPct val="100000"/>
              </a:lnSpc>
              <a:spcBef>
                <a:spcPts val="0"/>
              </a:spcBef>
              <a:buClr>
                <a:schemeClr val="lt1"/>
              </a:buClr>
              <a:buSzPts val="956"/>
              <a:buFont typeface="Montserrat ExtraBold"/>
              <a:buNone/>
              <a:defRPr b="1" i="0" sz="956" u="none">
                <a:solidFill>
                  <a:schemeClr val="lt1"/>
                </a:solidFill>
                <a:latin typeface="Montserrat ExtraBold"/>
                <a:ea typeface="Montserrat ExtraBold"/>
                <a:cs typeface="Montserrat ExtraBold"/>
                <a:sym typeface="Montserrat ExtraBold"/>
              </a:defRPr>
            </a:lvl9pPr>
          </a:lstStyle>
          <a:p>
            <a:pPr indent="0" lvl="0" marL="21431" rtl="0" algn="l">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Title Slide" type="title">
  <p:cSld name="TITLE">
    <p:spTree>
      <p:nvGrpSpPr>
        <p:cNvPr id="130" name="Shape 130"/>
        <p:cNvGrpSpPr/>
        <p:nvPr/>
      </p:nvGrpSpPr>
      <p:grpSpPr>
        <a:xfrm>
          <a:off x="0" y="0"/>
          <a:ext cx="0" cy="0"/>
          <a:chOff x="0" y="0"/>
          <a:chExt cx="0" cy="0"/>
        </a:xfrm>
      </p:grpSpPr>
      <p:sp>
        <p:nvSpPr>
          <p:cNvPr id="131" name="Google Shape;131;p51"/>
          <p:cNvSpPr txBox="1"/>
          <p:nvPr>
            <p:ph type="ctrTitle"/>
          </p:nvPr>
        </p:nvSpPr>
        <p:spPr>
          <a:xfrm>
            <a:off x="1143001" y="1248705"/>
            <a:ext cx="6858000" cy="1383768"/>
          </a:xfrm>
          <a:prstGeom prst="rect">
            <a:avLst/>
          </a:prstGeom>
          <a:noFill/>
          <a:ln>
            <a:noFill/>
          </a:ln>
        </p:spPr>
        <p:txBody>
          <a:bodyPr anchorCtr="0" anchor="b" bIns="0" lIns="0" spcFirstLastPara="1" rIns="0" wrap="square" tIns="0">
            <a:spAutoFit/>
          </a:bodyPr>
          <a:lstStyle>
            <a:lvl1pPr lvl="0" algn="ctr">
              <a:lnSpc>
                <a:spcPct val="100000"/>
              </a:lnSpc>
              <a:spcBef>
                <a:spcPts val="0"/>
              </a:spcBef>
              <a:spcAft>
                <a:spcPts val="0"/>
              </a:spcAft>
              <a:buSzPts val="1400"/>
              <a:buNone/>
              <a:defRPr sz="4496"/>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32" name="Google Shape;132;p51"/>
          <p:cNvSpPr txBox="1"/>
          <p:nvPr>
            <p:ph idx="1" type="subTitle"/>
          </p:nvPr>
        </p:nvSpPr>
        <p:spPr>
          <a:xfrm>
            <a:off x="1143001" y="2701529"/>
            <a:ext cx="6858000" cy="276747"/>
          </a:xfrm>
          <a:prstGeom prst="rect">
            <a:avLst/>
          </a:prstGeom>
          <a:noFill/>
          <a:ln>
            <a:noFill/>
          </a:ln>
        </p:spPr>
        <p:txBody>
          <a:bodyPr anchorCtr="0" anchor="t" bIns="0" lIns="0" spcFirstLastPara="1" rIns="0" wrap="square" tIns="0">
            <a:spAutoFit/>
          </a:bodyPr>
          <a:lstStyle>
            <a:lvl1pPr lvl="0" algn="ctr">
              <a:lnSpc>
                <a:spcPct val="100000"/>
              </a:lnSpc>
              <a:spcBef>
                <a:spcPts val="0"/>
              </a:spcBef>
              <a:spcAft>
                <a:spcPts val="0"/>
              </a:spcAft>
              <a:buSzPts val="1400"/>
              <a:buNone/>
              <a:defRPr sz="1798"/>
            </a:lvl1pPr>
            <a:lvl2pPr lvl="1" algn="ctr">
              <a:lnSpc>
                <a:spcPct val="100000"/>
              </a:lnSpc>
              <a:spcBef>
                <a:spcPts val="0"/>
              </a:spcBef>
              <a:spcAft>
                <a:spcPts val="0"/>
              </a:spcAft>
              <a:buSzPts val="1400"/>
              <a:buNone/>
              <a:defRPr sz="1499"/>
            </a:lvl2pPr>
            <a:lvl3pPr lvl="2" algn="ctr">
              <a:lnSpc>
                <a:spcPct val="100000"/>
              </a:lnSpc>
              <a:spcBef>
                <a:spcPts val="0"/>
              </a:spcBef>
              <a:spcAft>
                <a:spcPts val="0"/>
              </a:spcAft>
              <a:buSzPts val="1400"/>
              <a:buNone/>
              <a:defRPr sz="1349"/>
            </a:lvl3pPr>
            <a:lvl4pPr lvl="3" algn="ctr">
              <a:lnSpc>
                <a:spcPct val="100000"/>
              </a:lnSpc>
              <a:spcBef>
                <a:spcPts val="0"/>
              </a:spcBef>
              <a:spcAft>
                <a:spcPts val="0"/>
              </a:spcAft>
              <a:buSzPts val="1400"/>
              <a:buNone/>
              <a:defRPr sz="1199"/>
            </a:lvl4pPr>
            <a:lvl5pPr lvl="4" algn="ctr">
              <a:lnSpc>
                <a:spcPct val="100000"/>
              </a:lnSpc>
              <a:spcBef>
                <a:spcPts val="0"/>
              </a:spcBef>
              <a:spcAft>
                <a:spcPts val="0"/>
              </a:spcAft>
              <a:buSzPts val="1400"/>
              <a:buNone/>
              <a:defRPr sz="1199"/>
            </a:lvl5pPr>
            <a:lvl6pPr lvl="5" algn="ctr">
              <a:lnSpc>
                <a:spcPct val="100000"/>
              </a:lnSpc>
              <a:spcBef>
                <a:spcPts val="0"/>
              </a:spcBef>
              <a:spcAft>
                <a:spcPts val="0"/>
              </a:spcAft>
              <a:buSzPts val="1400"/>
              <a:buNone/>
              <a:defRPr sz="1199"/>
            </a:lvl6pPr>
            <a:lvl7pPr lvl="6" algn="ctr">
              <a:lnSpc>
                <a:spcPct val="100000"/>
              </a:lnSpc>
              <a:spcBef>
                <a:spcPts val="0"/>
              </a:spcBef>
              <a:spcAft>
                <a:spcPts val="0"/>
              </a:spcAft>
              <a:buSzPts val="1400"/>
              <a:buNone/>
              <a:defRPr sz="1199"/>
            </a:lvl7pPr>
            <a:lvl8pPr lvl="7" algn="ctr">
              <a:lnSpc>
                <a:spcPct val="100000"/>
              </a:lnSpc>
              <a:spcBef>
                <a:spcPts val="0"/>
              </a:spcBef>
              <a:spcAft>
                <a:spcPts val="0"/>
              </a:spcAft>
              <a:buSzPts val="1400"/>
              <a:buNone/>
              <a:defRPr sz="1199"/>
            </a:lvl8pPr>
            <a:lvl9pPr lvl="8" algn="ctr">
              <a:lnSpc>
                <a:spcPct val="100000"/>
              </a:lnSpc>
              <a:spcBef>
                <a:spcPts val="0"/>
              </a:spcBef>
              <a:spcAft>
                <a:spcPts val="0"/>
              </a:spcAft>
              <a:buSzPts val="1400"/>
              <a:buNone/>
              <a:defRPr sz="1199"/>
            </a:lvl9pPr>
          </a:lstStyle>
          <a:p/>
        </p:txBody>
      </p:sp>
      <p:sp>
        <p:nvSpPr>
          <p:cNvPr id="133" name="Google Shape;133;p51"/>
          <p:cNvSpPr txBox="1"/>
          <p:nvPr>
            <p:ph idx="10" type="dt"/>
          </p:nvPr>
        </p:nvSpPr>
        <p:spPr>
          <a:xfrm>
            <a:off x="457200" y="4783455"/>
            <a:ext cx="2103120" cy="155812"/>
          </a:xfrm>
          <a:prstGeom prst="rect">
            <a:avLst/>
          </a:prstGeom>
          <a:noFill/>
          <a:ln>
            <a:noFill/>
          </a:ln>
        </p:spPr>
        <p:txBody>
          <a:bodyPr anchorCtr="0" anchor="t" bIns="0" lIns="0" spcFirstLastPara="1" rIns="0" wrap="square" tIns="0">
            <a:spAutoFit/>
          </a:bodyPr>
          <a:lstStyle>
            <a:lvl1pPr lvl="0" algn="l">
              <a:spcBef>
                <a:spcPts val="0"/>
              </a:spcBef>
              <a:spcAft>
                <a:spcPts val="0"/>
              </a:spcAft>
              <a:buClr>
                <a:srgbClr val="888888"/>
              </a:buClr>
              <a:buSzPts val="1400"/>
              <a:buNone/>
              <a:defRPr/>
            </a:lvl1pPr>
            <a:lvl2pPr lvl="1" algn="l">
              <a:spcBef>
                <a:spcPts val="0"/>
              </a:spcBef>
              <a:spcAft>
                <a:spcPts val="0"/>
              </a:spcAft>
              <a:buClr>
                <a:schemeClr val="dk1"/>
              </a:buClr>
              <a:buSzPts val="1400"/>
              <a:buNone/>
              <a:defRPr/>
            </a:lvl2pPr>
            <a:lvl3pPr lvl="2" algn="l">
              <a:spcBef>
                <a:spcPts val="0"/>
              </a:spcBef>
              <a:spcAft>
                <a:spcPts val="0"/>
              </a:spcAft>
              <a:buClr>
                <a:schemeClr val="dk1"/>
              </a:buClr>
              <a:buSzPts val="1400"/>
              <a:buNone/>
              <a:defRPr/>
            </a:lvl3pPr>
            <a:lvl4pPr lvl="3" algn="l">
              <a:spcBef>
                <a:spcPts val="0"/>
              </a:spcBef>
              <a:spcAft>
                <a:spcPts val="0"/>
              </a:spcAft>
              <a:buClr>
                <a:schemeClr val="dk1"/>
              </a:buClr>
              <a:buSzPts val="1400"/>
              <a:buNone/>
              <a:defRPr/>
            </a:lvl4pPr>
            <a:lvl5pPr lvl="4" algn="l">
              <a:spcBef>
                <a:spcPts val="0"/>
              </a:spcBef>
              <a:spcAft>
                <a:spcPts val="0"/>
              </a:spcAft>
              <a:buClr>
                <a:schemeClr val="dk1"/>
              </a:buClr>
              <a:buSzPts val="1400"/>
              <a:buNone/>
              <a:defRPr/>
            </a:lvl5pPr>
            <a:lvl6pPr lvl="5" algn="l">
              <a:spcBef>
                <a:spcPts val="0"/>
              </a:spcBef>
              <a:spcAft>
                <a:spcPts val="0"/>
              </a:spcAft>
              <a:buClr>
                <a:schemeClr val="dk1"/>
              </a:buClr>
              <a:buSzPts val="1400"/>
              <a:buNone/>
              <a:defRPr/>
            </a:lvl6pPr>
            <a:lvl7pPr lvl="6" algn="l">
              <a:spcBef>
                <a:spcPts val="0"/>
              </a:spcBef>
              <a:spcAft>
                <a:spcPts val="0"/>
              </a:spcAft>
              <a:buClr>
                <a:schemeClr val="dk1"/>
              </a:buClr>
              <a:buSzPts val="1400"/>
              <a:buNone/>
              <a:defRPr/>
            </a:lvl7pPr>
            <a:lvl8pPr lvl="7" algn="l">
              <a:spcBef>
                <a:spcPts val="0"/>
              </a:spcBef>
              <a:spcAft>
                <a:spcPts val="0"/>
              </a:spcAft>
              <a:buClr>
                <a:schemeClr val="dk1"/>
              </a:buClr>
              <a:buSzPts val="1400"/>
              <a:buNone/>
              <a:defRPr/>
            </a:lvl8pPr>
            <a:lvl9pPr lvl="8" algn="l">
              <a:spcBef>
                <a:spcPts val="0"/>
              </a:spcBef>
              <a:spcAft>
                <a:spcPts val="0"/>
              </a:spcAft>
              <a:buClr>
                <a:schemeClr val="dk1"/>
              </a:buClr>
              <a:buSzPts val="1400"/>
              <a:buNone/>
              <a:defRPr/>
            </a:lvl9pPr>
          </a:lstStyle>
          <a:p/>
        </p:txBody>
      </p:sp>
      <p:sp>
        <p:nvSpPr>
          <p:cNvPr id="134" name="Google Shape;134;p51"/>
          <p:cNvSpPr txBox="1"/>
          <p:nvPr>
            <p:ph idx="11" type="ftr"/>
          </p:nvPr>
        </p:nvSpPr>
        <p:spPr>
          <a:xfrm>
            <a:off x="250031" y="4850604"/>
            <a:ext cx="4076224" cy="147156"/>
          </a:xfrm>
          <a:prstGeom prst="rect">
            <a:avLst/>
          </a:prstGeom>
          <a:noFill/>
          <a:ln>
            <a:noFill/>
          </a:ln>
        </p:spPr>
        <p:txBody>
          <a:bodyPr anchorCtr="0" anchor="t" bIns="0" lIns="0" spcFirstLastPara="1" rIns="0" wrap="square" tIns="0">
            <a:spAutoFit/>
          </a:bodyPr>
          <a:lstStyle>
            <a:lvl1pPr lvl="0" algn="l">
              <a:spcBef>
                <a:spcPts val="0"/>
              </a:spcBef>
              <a:spcAft>
                <a:spcPts val="0"/>
              </a:spcAft>
              <a:buClr>
                <a:schemeClr val="lt1"/>
              </a:buClr>
              <a:buSzPts val="1400"/>
              <a:buNone/>
              <a:defRPr/>
            </a:lvl1pPr>
            <a:lvl2pPr lvl="1" algn="l">
              <a:spcBef>
                <a:spcPts val="0"/>
              </a:spcBef>
              <a:spcAft>
                <a:spcPts val="0"/>
              </a:spcAft>
              <a:buClr>
                <a:schemeClr val="dk1"/>
              </a:buClr>
              <a:buSzPts val="1400"/>
              <a:buNone/>
              <a:defRPr/>
            </a:lvl2pPr>
            <a:lvl3pPr lvl="2" algn="l">
              <a:spcBef>
                <a:spcPts val="0"/>
              </a:spcBef>
              <a:spcAft>
                <a:spcPts val="0"/>
              </a:spcAft>
              <a:buClr>
                <a:schemeClr val="dk1"/>
              </a:buClr>
              <a:buSzPts val="1400"/>
              <a:buNone/>
              <a:defRPr/>
            </a:lvl3pPr>
            <a:lvl4pPr lvl="3" algn="l">
              <a:spcBef>
                <a:spcPts val="0"/>
              </a:spcBef>
              <a:spcAft>
                <a:spcPts val="0"/>
              </a:spcAft>
              <a:buClr>
                <a:schemeClr val="dk1"/>
              </a:buClr>
              <a:buSzPts val="1400"/>
              <a:buNone/>
              <a:defRPr/>
            </a:lvl4pPr>
            <a:lvl5pPr lvl="4" algn="l">
              <a:spcBef>
                <a:spcPts val="0"/>
              </a:spcBef>
              <a:spcAft>
                <a:spcPts val="0"/>
              </a:spcAft>
              <a:buClr>
                <a:schemeClr val="dk1"/>
              </a:buClr>
              <a:buSzPts val="1400"/>
              <a:buNone/>
              <a:defRPr/>
            </a:lvl5pPr>
            <a:lvl6pPr lvl="5" algn="l">
              <a:spcBef>
                <a:spcPts val="0"/>
              </a:spcBef>
              <a:spcAft>
                <a:spcPts val="0"/>
              </a:spcAft>
              <a:buClr>
                <a:schemeClr val="dk1"/>
              </a:buClr>
              <a:buSzPts val="1400"/>
              <a:buNone/>
              <a:defRPr/>
            </a:lvl6pPr>
            <a:lvl7pPr lvl="6" algn="l">
              <a:spcBef>
                <a:spcPts val="0"/>
              </a:spcBef>
              <a:spcAft>
                <a:spcPts val="0"/>
              </a:spcAft>
              <a:buClr>
                <a:schemeClr val="dk1"/>
              </a:buClr>
              <a:buSzPts val="1400"/>
              <a:buNone/>
              <a:defRPr/>
            </a:lvl7pPr>
            <a:lvl8pPr lvl="7" algn="l">
              <a:spcBef>
                <a:spcPts val="0"/>
              </a:spcBef>
              <a:spcAft>
                <a:spcPts val="0"/>
              </a:spcAft>
              <a:buClr>
                <a:schemeClr val="dk1"/>
              </a:buClr>
              <a:buSzPts val="1400"/>
              <a:buNone/>
              <a:defRPr/>
            </a:lvl8pPr>
            <a:lvl9pPr lvl="8" algn="l">
              <a:spcBef>
                <a:spcPts val="0"/>
              </a:spcBef>
              <a:spcAft>
                <a:spcPts val="0"/>
              </a:spcAft>
              <a:buClr>
                <a:schemeClr val="dk1"/>
              </a:buClr>
              <a:buSzPts val="1400"/>
              <a:buNone/>
              <a:defRPr/>
            </a:lvl9pPr>
          </a:lstStyle>
          <a:p/>
        </p:txBody>
      </p:sp>
      <p:sp>
        <p:nvSpPr>
          <p:cNvPr id="135" name="Google Shape;135;p51"/>
          <p:cNvSpPr txBox="1"/>
          <p:nvPr>
            <p:ph idx="12" type="sldNum"/>
          </p:nvPr>
        </p:nvSpPr>
        <p:spPr>
          <a:xfrm>
            <a:off x="8698810" y="4850604"/>
            <a:ext cx="215384" cy="147156"/>
          </a:xfrm>
          <a:prstGeom prst="rect">
            <a:avLst/>
          </a:prstGeom>
          <a:noFill/>
          <a:ln>
            <a:noFill/>
          </a:ln>
        </p:spPr>
        <p:txBody>
          <a:bodyPr anchorCtr="0" anchor="t" bIns="0" lIns="0" spcFirstLastPara="1" rIns="0" wrap="square" tIns="0">
            <a:spAutoFit/>
          </a:bodyPr>
          <a:lstStyle>
            <a:lvl1pPr indent="0" lvl="0" marL="21431" marR="0" algn="l">
              <a:lnSpc>
                <a:spcPct val="100000"/>
              </a:lnSpc>
              <a:spcBef>
                <a:spcPts val="0"/>
              </a:spcBef>
              <a:buClr>
                <a:schemeClr val="lt1"/>
              </a:buClr>
              <a:buSzPts val="900"/>
              <a:buFont typeface="Montserrat ExtraBold"/>
              <a:buNone/>
              <a:defRPr/>
            </a:lvl1pPr>
            <a:lvl2pPr indent="0" lvl="1" marL="21431" marR="0" algn="l">
              <a:lnSpc>
                <a:spcPct val="100000"/>
              </a:lnSpc>
              <a:spcBef>
                <a:spcPts val="0"/>
              </a:spcBef>
              <a:buClr>
                <a:schemeClr val="lt1"/>
              </a:buClr>
              <a:buSzPts val="900"/>
              <a:buFont typeface="Montserrat ExtraBold"/>
              <a:buNone/>
              <a:defRPr/>
            </a:lvl2pPr>
            <a:lvl3pPr indent="0" lvl="2" marL="21431" marR="0" algn="l">
              <a:lnSpc>
                <a:spcPct val="100000"/>
              </a:lnSpc>
              <a:spcBef>
                <a:spcPts val="0"/>
              </a:spcBef>
              <a:buClr>
                <a:schemeClr val="lt1"/>
              </a:buClr>
              <a:buSzPts val="900"/>
              <a:buFont typeface="Montserrat ExtraBold"/>
              <a:buNone/>
              <a:defRPr/>
            </a:lvl3pPr>
            <a:lvl4pPr indent="0" lvl="3" marL="21431" marR="0" algn="l">
              <a:lnSpc>
                <a:spcPct val="100000"/>
              </a:lnSpc>
              <a:spcBef>
                <a:spcPts val="0"/>
              </a:spcBef>
              <a:buClr>
                <a:schemeClr val="lt1"/>
              </a:buClr>
              <a:buSzPts val="900"/>
              <a:buFont typeface="Montserrat ExtraBold"/>
              <a:buNone/>
              <a:defRPr/>
            </a:lvl4pPr>
            <a:lvl5pPr indent="0" lvl="4" marL="21431" marR="0" algn="l">
              <a:lnSpc>
                <a:spcPct val="100000"/>
              </a:lnSpc>
              <a:spcBef>
                <a:spcPts val="0"/>
              </a:spcBef>
              <a:buClr>
                <a:schemeClr val="lt1"/>
              </a:buClr>
              <a:buSzPts val="900"/>
              <a:buFont typeface="Montserrat ExtraBold"/>
              <a:buNone/>
              <a:defRPr/>
            </a:lvl5pPr>
            <a:lvl6pPr indent="0" lvl="5" marL="21431" marR="0" algn="l">
              <a:lnSpc>
                <a:spcPct val="100000"/>
              </a:lnSpc>
              <a:spcBef>
                <a:spcPts val="0"/>
              </a:spcBef>
              <a:buClr>
                <a:schemeClr val="lt1"/>
              </a:buClr>
              <a:buSzPts val="900"/>
              <a:buFont typeface="Montserrat ExtraBold"/>
              <a:buNone/>
              <a:defRPr/>
            </a:lvl6pPr>
            <a:lvl7pPr indent="0" lvl="6" marL="21431" marR="0" algn="l">
              <a:lnSpc>
                <a:spcPct val="100000"/>
              </a:lnSpc>
              <a:spcBef>
                <a:spcPts val="0"/>
              </a:spcBef>
              <a:buClr>
                <a:schemeClr val="lt1"/>
              </a:buClr>
              <a:buSzPts val="900"/>
              <a:buFont typeface="Montserrat ExtraBold"/>
              <a:buNone/>
              <a:defRPr/>
            </a:lvl7pPr>
            <a:lvl8pPr indent="0" lvl="7" marL="21431" marR="0" algn="l">
              <a:lnSpc>
                <a:spcPct val="100000"/>
              </a:lnSpc>
              <a:spcBef>
                <a:spcPts val="0"/>
              </a:spcBef>
              <a:buClr>
                <a:schemeClr val="lt1"/>
              </a:buClr>
              <a:buSzPts val="900"/>
              <a:buFont typeface="Montserrat ExtraBold"/>
              <a:buNone/>
              <a:defRPr/>
            </a:lvl8pPr>
            <a:lvl9pPr indent="0" lvl="8" marL="21431" marR="0" algn="l">
              <a:lnSpc>
                <a:spcPct val="100000"/>
              </a:lnSpc>
              <a:spcBef>
                <a:spcPts val="0"/>
              </a:spcBef>
              <a:buClr>
                <a:schemeClr val="lt1"/>
              </a:buClr>
              <a:buSzPts val="900"/>
              <a:buFont typeface="Montserrat ExtraBold"/>
              <a:buNone/>
              <a:defRPr/>
            </a:lvl9pPr>
          </a:lstStyle>
          <a:p>
            <a:pPr indent="0" lvl="0" marL="21431" rtl="0" algn="l">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136" name="Shape 136"/>
        <p:cNvGrpSpPr/>
        <p:nvPr/>
      </p:nvGrpSpPr>
      <p:grpSpPr>
        <a:xfrm>
          <a:off x="0" y="0"/>
          <a:ext cx="0" cy="0"/>
          <a:chOff x="0" y="0"/>
          <a:chExt cx="0" cy="0"/>
        </a:xfrm>
      </p:grpSpPr>
      <p:sp>
        <p:nvSpPr>
          <p:cNvPr id="137" name="Google Shape;137;p52"/>
          <p:cNvSpPr txBox="1"/>
          <p:nvPr>
            <p:ph idx="10" type="dt"/>
          </p:nvPr>
        </p:nvSpPr>
        <p:spPr>
          <a:xfrm>
            <a:off x="457200" y="4783455"/>
            <a:ext cx="2103120" cy="155812"/>
          </a:xfrm>
          <a:prstGeom prst="rect">
            <a:avLst/>
          </a:prstGeom>
          <a:noFill/>
          <a:ln>
            <a:noFill/>
          </a:ln>
        </p:spPr>
        <p:txBody>
          <a:bodyPr anchorCtr="0" anchor="t" bIns="0" lIns="0" spcFirstLastPara="1" rIns="0" wrap="square" tIns="0">
            <a:spAutoFit/>
          </a:bodyPr>
          <a:lstStyle>
            <a:lvl1pPr lvl="0" algn="l">
              <a:spcBef>
                <a:spcPts val="0"/>
              </a:spcBef>
              <a:spcAft>
                <a:spcPts val="0"/>
              </a:spcAft>
              <a:buClr>
                <a:srgbClr val="888888"/>
              </a:buClr>
              <a:buSzPts val="1400"/>
              <a:buNone/>
              <a:defRPr/>
            </a:lvl1pPr>
            <a:lvl2pPr lvl="1" algn="l">
              <a:spcBef>
                <a:spcPts val="0"/>
              </a:spcBef>
              <a:spcAft>
                <a:spcPts val="0"/>
              </a:spcAft>
              <a:buClr>
                <a:schemeClr val="dk1"/>
              </a:buClr>
              <a:buSzPts val="1400"/>
              <a:buNone/>
              <a:defRPr/>
            </a:lvl2pPr>
            <a:lvl3pPr lvl="2" algn="l">
              <a:spcBef>
                <a:spcPts val="0"/>
              </a:spcBef>
              <a:spcAft>
                <a:spcPts val="0"/>
              </a:spcAft>
              <a:buClr>
                <a:schemeClr val="dk1"/>
              </a:buClr>
              <a:buSzPts val="1400"/>
              <a:buNone/>
              <a:defRPr/>
            </a:lvl3pPr>
            <a:lvl4pPr lvl="3" algn="l">
              <a:spcBef>
                <a:spcPts val="0"/>
              </a:spcBef>
              <a:spcAft>
                <a:spcPts val="0"/>
              </a:spcAft>
              <a:buClr>
                <a:schemeClr val="dk1"/>
              </a:buClr>
              <a:buSzPts val="1400"/>
              <a:buNone/>
              <a:defRPr/>
            </a:lvl4pPr>
            <a:lvl5pPr lvl="4" algn="l">
              <a:spcBef>
                <a:spcPts val="0"/>
              </a:spcBef>
              <a:spcAft>
                <a:spcPts val="0"/>
              </a:spcAft>
              <a:buClr>
                <a:schemeClr val="dk1"/>
              </a:buClr>
              <a:buSzPts val="1400"/>
              <a:buNone/>
              <a:defRPr/>
            </a:lvl5pPr>
            <a:lvl6pPr lvl="5" algn="l">
              <a:spcBef>
                <a:spcPts val="0"/>
              </a:spcBef>
              <a:spcAft>
                <a:spcPts val="0"/>
              </a:spcAft>
              <a:buClr>
                <a:schemeClr val="dk1"/>
              </a:buClr>
              <a:buSzPts val="1400"/>
              <a:buNone/>
              <a:defRPr/>
            </a:lvl6pPr>
            <a:lvl7pPr lvl="6" algn="l">
              <a:spcBef>
                <a:spcPts val="0"/>
              </a:spcBef>
              <a:spcAft>
                <a:spcPts val="0"/>
              </a:spcAft>
              <a:buClr>
                <a:schemeClr val="dk1"/>
              </a:buClr>
              <a:buSzPts val="1400"/>
              <a:buNone/>
              <a:defRPr/>
            </a:lvl7pPr>
            <a:lvl8pPr lvl="7" algn="l">
              <a:spcBef>
                <a:spcPts val="0"/>
              </a:spcBef>
              <a:spcAft>
                <a:spcPts val="0"/>
              </a:spcAft>
              <a:buClr>
                <a:schemeClr val="dk1"/>
              </a:buClr>
              <a:buSzPts val="1400"/>
              <a:buNone/>
              <a:defRPr/>
            </a:lvl8pPr>
            <a:lvl9pPr lvl="8" algn="l">
              <a:spcBef>
                <a:spcPts val="0"/>
              </a:spcBef>
              <a:spcAft>
                <a:spcPts val="0"/>
              </a:spcAft>
              <a:buClr>
                <a:schemeClr val="dk1"/>
              </a:buClr>
              <a:buSzPts val="1400"/>
              <a:buNone/>
              <a:defRPr/>
            </a:lvl9pPr>
          </a:lstStyle>
          <a:p/>
        </p:txBody>
      </p:sp>
      <p:sp>
        <p:nvSpPr>
          <p:cNvPr id="138" name="Google Shape;138;p52"/>
          <p:cNvSpPr txBox="1"/>
          <p:nvPr>
            <p:ph idx="11" type="ftr"/>
          </p:nvPr>
        </p:nvSpPr>
        <p:spPr>
          <a:xfrm>
            <a:off x="250031" y="4850605"/>
            <a:ext cx="4076224" cy="294311"/>
          </a:xfrm>
          <a:prstGeom prst="rect">
            <a:avLst/>
          </a:prstGeom>
          <a:noFill/>
          <a:ln>
            <a:noFill/>
          </a:ln>
        </p:spPr>
        <p:txBody>
          <a:bodyPr anchorCtr="0" anchor="t" bIns="0" lIns="0" spcFirstLastPara="1" rIns="0" wrap="square" tIns="0">
            <a:spAutoFit/>
          </a:bodyPr>
          <a:lstStyle>
            <a:lvl1pPr lvl="0" algn="l">
              <a:spcBef>
                <a:spcPts val="0"/>
              </a:spcBef>
              <a:spcAft>
                <a:spcPts val="0"/>
              </a:spcAft>
              <a:buClr>
                <a:schemeClr val="lt1"/>
              </a:buClr>
              <a:buSzPts val="1400"/>
              <a:buNone/>
              <a:defRPr/>
            </a:lvl1pPr>
            <a:lvl2pPr lvl="1" algn="l">
              <a:spcBef>
                <a:spcPts val="0"/>
              </a:spcBef>
              <a:spcAft>
                <a:spcPts val="0"/>
              </a:spcAft>
              <a:buClr>
                <a:schemeClr val="dk1"/>
              </a:buClr>
              <a:buSzPts val="1400"/>
              <a:buNone/>
              <a:defRPr/>
            </a:lvl2pPr>
            <a:lvl3pPr lvl="2" algn="l">
              <a:spcBef>
                <a:spcPts val="0"/>
              </a:spcBef>
              <a:spcAft>
                <a:spcPts val="0"/>
              </a:spcAft>
              <a:buClr>
                <a:schemeClr val="dk1"/>
              </a:buClr>
              <a:buSzPts val="1400"/>
              <a:buNone/>
              <a:defRPr/>
            </a:lvl3pPr>
            <a:lvl4pPr lvl="3" algn="l">
              <a:spcBef>
                <a:spcPts val="0"/>
              </a:spcBef>
              <a:spcAft>
                <a:spcPts val="0"/>
              </a:spcAft>
              <a:buClr>
                <a:schemeClr val="dk1"/>
              </a:buClr>
              <a:buSzPts val="1400"/>
              <a:buNone/>
              <a:defRPr/>
            </a:lvl4pPr>
            <a:lvl5pPr lvl="4" algn="l">
              <a:spcBef>
                <a:spcPts val="0"/>
              </a:spcBef>
              <a:spcAft>
                <a:spcPts val="0"/>
              </a:spcAft>
              <a:buClr>
                <a:schemeClr val="dk1"/>
              </a:buClr>
              <a:buSzPts val="1400"/>
              <a:buNone/>
              <a:defRPr/>
            </a:lvl5pPr>
            <a:lvl6pPr lvl="5" algn="l">
              <a:spcBef>
                <a:spcPts val="0"/>
              </a:spcBef>
              <a:spcAft>
                <a:spcPts val="0"/>
              </a:spcAft>
              <a:buClr>
                <a:schemeClr val="dk1"/>
              </a:buClr>
              <a:buSzPts val="1400"/>
              <a:buNone/>
              <a:defRPr/>
            </a:lvl6pPr>
            <a:lvl7pPr lvl="6" algn="l">
              <a:spcBef>
                <a:spcPts val="0"/>
              </a:spcBef>
              <a:spcAft>
                <a:spcPts val="0"/>
              </a:spcAft>
              <a:buClr>
                <a:schemeClr val="dk1"/>
              </a:buClr>
              <a:buSzPts val="1400"/>
              <a:buNone/>
              <a:defRPr/>
            </a:lvl7pPr>
            <a:lvl8pPr lvl="7" algn="l">
              <a:spcBef>
                <a:spcPts val="0"/>
              </a:spcBef>
              <a:spcAft>
                <a:spcPts val="0"/>
              </a:spcAft>
              <a:buClr>
                <a:schemeClr val="dk1"/>
              </a:buClr>
              <a:buSzPts val="1400"/>
              <a:buNone/>
              <a:defRPr/>
            </a:lvl8pPr>
            <a:lvl9pPr lvl="8" algn="l">
              <a:spcBef>
                <a:spcPts val="0"/>
              </a:spcBef>
              <a:spcAft>
                <a:spcPts val="0"/>
              </a:spcAft>
              <a:buClr>
                <a:schemeClr val="dk1"/>
              </a:buClr>
              <a:buSzPts val="1400"/>
              <a:buNone/>
              <a:defRPr/>
            </a:lvl9pPr>
          </a:lstStyle>
          <a:p/>
        </p:txBody>
      </p:sp>
      <p:sp>
        <p:nvSpPr>
          <p:cNvPr id="139" name="Google Shape;139;p52"/>
          <p:cNvSpPr txBox="1"/>
          <p:nvPr>
            <p:ph idx="12" type="sldNum"/>
          </p:nvPr>
        </p:nvSpPr>
        <p:spPr>
          <a:xfrm>
            <a:off x="8698810" y="4850604"/>
            <a:ext cx="215384" cy="147156"/>
          </a:xfrm>
          <a:prstGeom prst="rect">
            <a:avLst/>
          </a:prstGeom>
          <a:noFill/>
          <a:ln>
            <a:noFill/>
          </a:ln>
        </p:spPr>
        <p:txBody>
          <a:bodyPr anchorCtr="0" anchor="t" bIns="0" lIns="0" spcFirstLastPara="1" rIns="0" wrap="square" tIns="0">
            <a:spAutoFit/>
          </a:bodyPr>
          <a:lstStyle>
            <a:lvl1pPr indent="0" lvl="0" marL="21431" marR="0" algn="l">
              <a:lnSpc>
                <a:spcPct val="100000"/>
              </a:lnSpc>
              <a:spcBef>
                <a:spcPts val="0"/>
              </a:spcBef>
              <a:buClr>
                <a:schemeClr val="lt1"/>
              </a:buClr>
              <a:buSzPts val="900"/>
              <a:buFont typeface="Montserrat ExtraBold"/>
              <a:buNone/>
              <a:defRPr/>
            </a:lvl1pPr>
            <a:lvl2pPr indent="0" lvl="1" marL="21431" marR="0" algn="l">
              <a:lnSpc>
                <a:spcPct val="100000"/>
              </a:lnSpc>
              <a:spcBef>
                <a:spcPts val="0"/>
              </a:spcBef>
              <a:buClr>
                <a:schemeClr val="lt1"/>
              </a:buClr>
              <a:buSzPts val="900"/>
              <a:buFont typeface="Montserrat ExtraBold"/>
              <a:buNone/>
              <a:defRPr/>
            </a:lvl2pPr>
            <a:lvl3pPr indent="0" lvl="2" marL="21431" marR="0" algn="l">
              <a:lnSpc>
                <a:spcPct val="100000"/>
              </a:lnSpc>
              <a:spcBef>
                <a:spcPts val="0"/>
              </a:spcBef>
              <a:buClr>
                <a:schemeClr val="lt1"/>
              </a:buClr>
              <a:buSzPts val="900"/>
              <a:buFont typeface="Montserrat ExtraBold"/>
              <a:buNone/>
              <a:defRPr/>
            </a:lvl3pPr>
            <a:lvl4pPr indent="0" lvl="3" marL="21431" marR="0" algn="l">
              <a:lnSpc>
                <a:spcPct val="100000"/>
              </a:lnSpc>
              <a:spcBef>
                <a:spcPts val="0"/>
              </a:spcBef>
              <a:buClr>
                <a:schemeClr val="lt1"/>
              </a:buClr>
              <a:buSzPts val="900"/>
              <a:buFont typeface="Montserrat ExtraBold"/>
              <a:buNone/>
              <a:defRPr/>
            </a:lvl4pPr>
            <a:lvl5pPr indent="0" lvl="4" marL="21431" marR="0" algn="l">
              <a:lnSpc>
                <a:spcPct val="100000"/>
              </a:lnSpc>
              <a:spcBef>
                <a:spcPts val="0"/>
              </a:spcBef>
              <a:buClr>
                <a:schemeClr val="lt1"/>
              </a:buClr>
              <a:buSzPts val="900"/>
              <a:buFont typeface="Montserrat ExtraBold"/>
              <a:buNone/>
              <a:defRPr/>
            </a:lvl5pPr>
            <a:lvl6pPr indent="0" lvl="5" marL="21431" marR="0" algn="l">
              <a:lnSpc>
                <a:spcPct val="100000"/>
              </a:lnSpc>
              <a:spcBef>
                <a:spcPts val="0"/>
              </a:spcBef>
              <a:buClr>
                <a:schemeClr val="lt1"/>
              </a:buClr>
              <a:buSzPts val="900"/>
              <a:buFont typeface="Montserrat ExtraBold"/>
              <a:buNone/>
              <a:defRPr/>
            </a:lvl6pPr>
            <a:lvl7pPr indent="0" lvl="6" marL="21431" marR="0" algn="l">
              <a:lnSpc>
                <a:spcPct val="100000"/>
              </a:lnSpc>
              <a:spcBef>
                <a:spcPts val="0"/>
              </a:spcBef>
              <a:buClr>
                <a:schemeClr val="lt1"/>
              </a:buClr>
              <a:buSzPts val="900"/>
              <a:buFont typeface="Montserrat ExtraBold"/>
              <a:buNone/>
              <a:defRPr/>
            </a:lvl7pPr>
            <a:lvl8pPr indent="0" lvl="7" marL="21431" marR="0" algn="l">
              <a:lnSpc>
                <a:spcPct val="100000"/>
              </a:lnSpc>
              <a:spcBef>
                <a:spcPts val="0"/>
              </a:spcBef>
              <a:buClr>
                <a:schemeClr val="lt1"/>
              </a:buClr>
              <a:buSzPts val="900"/>
              <a:buFont typeface="Montserrat ExtraBold"/>
              <a:buNone/>
              <a:defRPr/>
            </a:lvl8pPr>
            <a:lvl9pPr indent="0" lvl="8" marL="21431" marR="0" algn="l">
              <a:lnSpc>
                <a:spcPct val="100000"/>
              </a:lnSpc>
              <a:spcBef>
                <a:spcPts val="0"/>
              </a:spcBef>
              <a:buClr>
                <a:schemeClr val="lt1"/>
              </a:buClr>
              <a:buSzPts val="900"/>
              <a:buFont typeface="Montserrat ExtraBold"/>
              <a:buNone/>
              <a:defRPr/>
            </a:lvl9pPr>
          </a:lstStyle>
          <a:p>
            <a:pPr indent="0" lvl="0" marL="21431" rtl="0" algn="l">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2">
  <p:cSld name="22">
    <p:spTree>
      <p:nvGrpSpPr>
        <p:cNvPr id="140" name="Shape 140"/>
        <p:cNvGrpSpPr/>
        <p:nvPr/>
      </p:nvGrpSpPr>
      <p:grpSpPr>
        <a:xfrm>
          <a:off x="0" y="0"/>
          <a:ext cx="0" cy="0"/>
          <a:chOff x="0" y="0"/>
          <a:chExt cx="0" cy="0"/>
        </a:xfrm>
      </p:grpSpPr>
      <p:sp>
        <p:nvSpPr>
          <p:cNvPr id="141" name="Google Shape;141;p53"/>
          <p:cNvSpPr/>
          <p:nvPr>
            <p:ph idx="2" type="pic"/>
          </p:nvPr>
        </p:nvSpPr>
        <p:spPr>
          <a:xfrm>
            <a:off x="4090155" y="0"/>
            <a:ext cx="5053845" cy="5143500"/>
          </a:xfrm>
          <a:prstGeom prst="rect">
            <a:avLst/>
          </a:prstGeom>
          <a:solidFill>
            <a:srgbClr val="353535">
              <a:alpha val="11372"/>
            </a:srgbClr>
          </a:solidFill>
          <a:ln>
            <a:noFill/>
          </a:ln>
        </p:spPr>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0">
  <p:cSld name="20">
    <p:spTree>
      <p:nvGrpSpPr>
        <p:cNvPr id="142" name="Shape 142"/>
        <p:cNvGrpSpPr/>
        <p:nvPr/>
      </p:nvGrpSpPr>
      <p:grpSpPr>
        <a:xfrm>
          <a:off x="0" y="0"/>
          <a:ext cx="0" cy="0"/>
          <a:chOff x="0" y="0"/>
          <a:chExt cx="0" cy="0"/>
        </a:xfrm>
      </p:grpSpPr>
      <p:sp>
        <p:nvSpPr>
          <p:cNvPr id="143" name="Google Shape;143;p54"/>
          <p:cNvSpPr/>
          <p:nvPr>
            <p:ph idx="2" type="pic"/>
          </p:nvPr>
        </p:nvSpPr>
        <p:spPr>
          <a:xfrm>
            <a:off x="1228724" y="0"/>
            <a:ext cx="2742687" cy="5143500"/>
          </a:xfrm>
          <a:prstGeom prst="rect">
            <a:avLst/>
          </a:prstGeom>
          <a:solidFill>
            <a:srgbClr val="353535">
              <a:alpha val="11372"/>
            </a:srgbClr>
          </a:solidFill>
          <a:ln>
            <a:noFill/>
          </a:ln>
        </p:spPr>
      </p:sp>
      <p:sp>
        <p:nvSpPr>
          <p:cNvPr id="144" name="Google Shape;144;p54"/>
          <p:cNvSpPr/>
          <p:nvPr>
            <p:ph idx="3" type="pic"/>
          </p:nvPr>
        </p:nvSpPr>
        <p:spPr>
          <a:xfrm>
            <a:off x="0" y="0"/>
            <a:ext cx="1228724" cy="5143500"/>
          </a:xfrm>
          <a:prstGeom prst="rect">
            <a:avLst/>
          </a:prstGeom>
          <a:solidFill>
            <a:srgbClr val="353535">
              <a:alpha val="11372"/>
            </a:srgbClr>
          </a:solidFill>
          <a:ln>
            <a:noFill/>
          </a:ln>
        </p:spPr>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Two Content" type="twoObj">
  <p:cSld name="TWO_OBJECTS">
    <p:spTree>
      <p:nvGrpSpPr>
        <p:cNvPr id="145" name="Shape 145"/>
        <p:cNvGrpSpPr/>
        <p:nvPr/>
      </p:nvGrpSpPr>
      <p:grpSpPr>
        <a:xfrm>
          <a:off x="0" y="0"/>
          <a:ext cx="0" cy="0"/>
          <a:chOff x="0" y="0"/>
          <a:chExt cx="0" cy="0"/>
        </a:xfrm>
      </p:grpSpPr>
      <p:sp>
        <p:nvSpPr>
          <p:cNvPr id="146" name="Google Shape;146;p55"/>
          <p:cNvSpPr txBox="1"/>
          <p:nvPr>
            <p:ph type="title"/>
          </p:nvPr>
        </p:nvSpPr>
        <p:spPr>
          <a:xfrm>
            <a:off x="250032" y="448335"/>
            <a:ext cx="8643938" cy="2154436"/>
          </a:xfrm>
          <a:prstGeom prst="rect">
            <a:avLst/>
          </a:prstGeom>
          <a:noFill/>
          <a:ln>
            <a:noFill/>
          </a:ln>
        </p:spPr>
        <p:txBody>
          <a:bodyPr anchorCtr="0" anchor="t" bIns="0" lIns="0" spcFirstLastPara="1" rIns="0" wrap="square" tIns="0">
            <a:sp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47" name="Google Shape;147;p55"/>
          <p:cNvSpPr txBox="1"/>
          <p:nvPr>
            <p:ph idx="1" type="body"/>
          </p:nvPr>
        </p:nvSpPr>
        <p:spPr>
          <a:xfrm>
            <a:off x="827485" y="1545432"/>
            <a:ext cx="3297255" cy="3146822"/>
          </a:xfrm>
          <a:prstGeom prst="rect">
            <a:avLst/>
          </a:prstGeom>
          <a:noFill/>
          <a:ln>
            <a:noFill/>
          </a:ln>
        </p:spPr>
        <p:txBody>
          <a:bodyPr anchorCtr="0" anchor="t" bIns="0" lIns="0" spcFirstLastPara="1" rIns="0" wrap="square" tIns="0">
            <a:normAutofit/>
          </a:bodyPr>
          <a:lstStyle>
            <a:lvl1pPr indent="-228600" lvl="0" marL="457200" algn="l">
              <a:lnSpc>
                <a:spcPct val="100000"/>
              </a:lnSpc>
              <a:spcBef>
                <a:spcPts val="0"/>
              </a:spcBef>
              <a:spcAft>
                <a:spcPts val="0"/>
              </a:spcAft>
              <a:buSzPts val="1400"/>
              <a:buNone/>
              <a:defRPr sz="1350"/>
            </a:lvl1pPr>
            <a:lvl2pPr indent="-228600" lvl="1" marL="914400" algn="l">
              <a:lnSpc>
                <a:spcPct val="100000"/>
              </a:lnSpc>
              <a:spcBef>
                <a:spcPts val="0"/>
              </a:spcBef>
              <a:spcAft>
                <a:spcPts val="0"/>
              </a:spcAft>
              <a:buSzPts val="1400"/>
              <a:buNone/>
              <a:defRPr sz="1200"/>
            </a:lvl2pPr>
            <a:lvl3pPr indent="-228600" lvl="2" marL="1371600" algn="l">
              <a:lnSpc>
                <a:spcPct val="100000"/>
              </a:lnSpc>
              <a:spcBef>
                <a:spcPts val="0"/>
              </a:spcBef>
              <a:spcAft>
                <a:spcPts val="0"/>
              </a:spcAft>
              <a:buSzPts val="1400"/>
              <a:buNone/>
              <a:defRPr sz="1050"/>
            </a:lvl3pPr>
            <a:lvl4pPr indent="-228600" lvl="3" marL="1828800" algn="l">
              <a:lnSpc>
                <a:spcPct val="100000"/>
              </a:lnSpc>
              <a:spcBef>
                <a:spcPts val="0"/>
              </a:spcBef>
              <a:spcAft>
                <a:spcPts val="0"/>
              </a:spcAft>
              <a:buSzPts val="1400"/>
              <a:buNone/>
              <a:defRPr sz="900"/>
            </a:lvl4pPr>
            <a:lvl5pPr indent="-228600" lvl="4" marL="2286000" algn="l">
              <a:lnSpc>
                <a:spcPct val="100000"/>
              </a:lnSpc>
              <a:spcBef>
                <a:spcPts val="0"/>
              </a:spcBef>
              <a:spcAft>
                <a:spcPts val="0"/>
              </a:spcAft>
              <a:buSzPts val="1400"/>
              <a:buNone/>
              <a:defRPr sz="900"/>
            </a:lvl5pPr>
            <a:lvl6pPr indent="-228600" lvl="5" marL="2743200" algn="l">
              <a:lnSpc>
                <a:spcPct val="100000"/>
              </a:lnSpc>
              <a:spcBef>
                <a:spcPts val="0"/>
              </a:spcBef>
              <a:spcAft>
                <a:spcPts val="0"/>
              </a:spcAft>
              <a:buSzPts val="1400"/>
              <a:buNone/>
              <a:defRPr sz="900"/>
            </a:lvl6pPr>
            <a:lvl7pPr indent="-228600" lvl="6" marL="3200400" algn="l">
              <a:lnSpc>
                <a:spcPct val="100000"/>
              </a:lnSpc>
              <a:spcBef>
                <a:spcPts val="0"/>
              </a:spcBef>
              <a:spcAft>
                <a:spcPts val="0"/>
              </a:spcAft>
              <a:buSzPts val="1400"/>
              <a:buNone/>
              <a:defRPr sz="900"/>
            </a:lvl7pPr>
            <a:lvl8pPr indent="-228600" lvl="7" marL="3657600" algn="l">
              <a:lnSpc>
                <a:spcPct val="100000"/>
              </a:lnSpc>
              <a:spcBef>
                <a:spcPts val="0"/>
              </a:spcBef>
              <a:spcAft>
                <a:spcPts val="0"/>
              </a:spcAft>
              <a:buSzPts val="1400"/>
              <a:buNone/>
              <a:defRPr sz="900"/>
            </a:lvl8pPr>
            <a:lvl9pPr indent="-228600" lvl="8" marL="4114800" algn="l">
              <a:lnSpc>
                <a:spcPct val="100000"/>
              </a:lnSpc>
              <a:spcBef>
                <a:spcPts val="0"/>
              </a:spcBef>
              <a:spcAft>
                <a:spcPts val="0"/>
              </a:spcAft>
              <a:buSzPts val="1400"/>
              <a:buNone/>
              <a:defRPr sz="900"/>
            </a:lvl9pPr>
          </a:lstStyle>
          <a:p/>
        </p:txBody>
      </p:sp>
      <p:sp>
        <p:nvSpPr>
          <p:cNvPr id="148" name="Google Shape;148;p55"/>
          <p:cNvSpPr txBox="1"/>
          <p:nvPr>
            <p:ph idx="2" type="body"/>
          </p:nvPr>
        </p:nvSpPr>
        <p:spPr>
          <a:xfrm>
            <a:off x="4240870" y="1542070"/>
            <a:ext cx="3297256" cy="3150184"/>
          </a:xfrm>
          <a:prstGeom prst="rect">
            <a:avLst/>
          </a:prstGeom>
          <a:noFill/>
          <a:ln>
            <a:noFill/>
          </a:ln>
        </p:spPr>
        <p:txBody>
          <a:bodyPr anchorCtr="0" anchor="t" bIns="0" lIns="0" spcFirstLastPara="1" rIns="0" wrap="square" tIns="0">
            <a:normAutofit/>
          </a:bodyPr>
          <a:lstStyle>
            <a:lvl1pPr indent="-228600" lvl="0" marL="457200" algn="l">
              <a:lnSpc>
                <a:spcPct val="100000"/>
              </a:lnSpc>
              <a:spcBef>
                <a:spcPts val="0"/>
              </a:spcBef>
              <a:spcAft>
                <a:spcPts val="0"/>
              </a:spcAft>
              <a:buSzPts val="1400"/>
              <a:buNone/>
              <a:defRPr sz="1350"/>
            </a:lvl1pPr>
            <a:lvl2pPr indent="-228600" lvl="1" marL="914400" algn="l">
              <a:lnSpc>
                <a:spcPct val="100000"/>
              </a:lnSpc>
              <a:spcBef>
                <a:spcPts val="0"/>
              </a:spcBef>
              <a:spcAft>
                <a:spcPts val="0"/>
              </a:spcAft>
              <a:buSzPts val="1400"/>
              <a:buNone/>
              <a:defRPr sz="1200"/>
            </a:lvl2pPr>
            <a:lvl3pPr indent="-228600" lvl="2" marL="1371600" algn="l">
              <a:lnSpc>
                <a:spcPct val="100000"/>
              </a:lnSpc>
              <a:spcBef>
                <a:spcPts val="0"/>
              </a:spcBef>
              <a:spcAft>
                <a:spcPts val="0"/>
              </a:spcAft>
              <a:buSzPts val="1400"/>
              <a:buNone/>
              <a:defRPr sz="1050"/>
            </a:lvl3pPr>
            <a:lvl4pPr indent="-228600" lvl="3" marL="1828800" algn="l">
              <a:lnSpc>
                <a:spcPct val="100000"/>
              </a:lnSpc>
              <a:spcBef>
                <a:spcPts val="0"/>
              </a:spcBef>
              <a:spcAft>
                <a:spcPts val="0"/>
              </a:spcAft>
              <a:buSzPts val="1400"/>
              <a:buNone/>
              <a:defRPr sz="900"/>
            </a:lvl4pPr>
            <a:lvl5pPr indent="-228600" lvl="4" marL="2286000" algn="l">
              <a:lnSpc>
                <a:spcPct val="100000"/>
              </a:lnSpc>
              <a:spcBef>
                <a:spcPts val="0"/>
              </a:spcBef>
              <a:spcAft>
                <a:spcPts val="0"/>
              </a:spcAft>
              <a:buSzPts val="1400"/>
              <a:buNone/>
              <a:defRPr sz="900"/>
            </a:lvl5pPr>
            <a:lvl6pPr indent="-228600" lvl="5" marL="2743200" algn="l">
              <a:lnSpc>
                <a:spcPct val="100000"/>
              </a:lnSpc>
              <a:spcBef>
                <a:spcPts val="0"/>
              </a:spcBef>
              <a:spcAft>
                <a:spcPts val="0"/>
              </a:spcAft>
              <a:buSzPts val="1400"/>
              <a:buNone/>
              <a:defRPr sz="900"/>
            </a:lvl6pPr>
            <a:lvl7pPr indent="-228600" lvl="6" marL="3200400" algn="l">
              <a:lnSpc>
                <a:spcPct val="100000"/>
              </a:lnSpc>
              <a:spcBef>
                <a:spcPts val="0"/>
              </a:spcBef>
              <a:spcAft>
                <a:spcPts val="0"/>
              </a:spcAft>
              <a:buSzPts val="1400"/>
              <a:buNone/>
              <a:defRPr sz="900"/>
            </a:lvl7pPr>
            <a:lvl8pPr indent="-228600" lvl="7" marL="3657600" algn="l">
              <a:lnSpc>
                <a:spcPct val="100000"/>
              </a:lnSpc>
              <a:spcBef>
                <a:spcPts val="0"/>
              </a:spcBef>
              <a:spcAft>
                <a:spcPts val="0"/>
              </a:spcAft>
              <a:buSzPts val="1400"/>
              <a:buNone/>
              <a:defRPr sz="900"/>
            </a:lvl8pPr>
            <a:lvl9pPr indent="-228600" lvl="8" marL="4114800" algn="l">
              <a:lnSpc>
                <a:spcPct val="100000"/>
              </a:lnSpc>
              <a:spcBef>
                <a:spcPts val="0"/>
              </a:spcBef>
              <a:spcAft>
                <a:spcPts val="0"/>
              </a:spcAft>
              <a:buSzPts val="1400"/>
              <a:buNone/>
              <a:defRPr sz="900"/>
            </a:lvl9pPr>
          </a:lstStyle>
          <a:p/>
        </p:txBody>
      </p:sp>
      <p:sp>
        <p:nvSpPr>
          <p:cNvPr id="149" name="Google Shape;149;p55"/>
          <p:cNvSpPr txBox="1"/>
          <p:nvPr>
            <p:ph idx="10" type="dt"/>
          </p:nvPr>
        </p:nvSpPr>
        <p:spPr>
          <a:xfrm>
            <a:off x="457200" y="4783455"/>
            <a:ext cx="2103120" cy="155812"/>
          </a:xfrm>
          <a:prstGeom prst="rect">
            <a:avLst/>
          </a:prstGeom>
          <a:noFill/>
          <a:ln>
            <a:noFill/>
          </a:ln>
        </p:spPr>
        <p:txBody>
          <a:bodyPr anchorCtr="0" anchor="t" bIns="0" lIns="0" spcFirstLastPara="1" rIns="0" wrap="square" tIns="0">
            <a:spAutoFit/>
          </a:bodyPr>
          <a:lstStyle>
            <a:lvl1pPr lvl="0" algn="l">
              <a:spcBef>
                <a:spcPts val="0"/>
              </a:spcBef>
              <a:spcAft>
                <a:spcPts val="0"/>
              </a:spcAft>
              <a:buClr>
                <a:srgbClr val="888888"/>
              </a:buClr>
              <a:buSzPts val="1400"/>
              <a:buNone/>
              <a:defRPr/>
            </a:lvl1pPr>
            <a:lvl2pPr lvl="1" algn="l">
              <a:spcBef>
                <a:spcPts val="0"/>
              </a:spcBef>
              <a:spcAft>
                <a:spcPts val="0"/>
              </a:spcAft>
              <a:buClr>
                <a:schemeClr val="dk1"/>
              </a:buClr>
              <a:buSzPts val="1400"/>
              <a:buNone/>
              <a:defRPr/>
            </a:lvl2pPr>
            <a:lvl3pPr lvl="2" algn="l">
              <a:spcBef>
                <a:spcPts val="0"/>
              </a:spcBef>
              <a:spcAft>
                <a:spcPts val="0"/>
              </a:spcAft>
              <a:buClr>
                <a:schemeClr val="dk1"/>
              </a:buClr>
              <a:buSzPts val="1400"/>
              <a:buNone/>
              <a:defRPr/>
            </a:lvl3pPr>
            <a:lvl4pPr lvl="3" algn="l">
              <a:spcBef>
                <a:spcPts val="0"/>
              </a:spcBef>
              <a:spcAft>
                <a:spcPts val="0"/>
              </a:spcAft>
              <a:buClr>
                <a:schemeClr val="dk1"/>
              </a:buClr>
              <a:buSzPts val="1400"/>
              <a:buNone/>
              <a:defRPr/>
            </a:lvl4pPr>
            <a:lvl5pPr lvl="4" algn="l">
              <a:spcBef>
                <a:spcPts val="0"/>
              </a:spcBef>
              <a:spcAft>
                <a:spcPts val="0"/>
              </a:spcAft>
              <a:buClr>
                <a:schemeClr val="dk1"/>
              </a:buClr>
              <a:buSzPts val="1400"/>
              <a:buNone/>
              <a:defRPr/>
            </a:lvl5pPr>
            <a:lvl6pPr lvl="5" algn="l">
              <a:spcBef>
                <a:spcPts val="0"/>
              </a:spcBef>
              <a:spcAft>
                <a:spcPts val="0"/>
              </a:spcAft>
              <a:buClr>
                <a:schemeClr val="dk1"/>
              </a:buClr>
              <a:buSzPts val="1400"/>
              <a:buNone/>
              <a:defRPr/>
            </a:lvl6pPr>
            <a:lvl7pPr lvl="6" algn="l">
              <a:spcBef>
                <a:spcPts val="0"/>
              </a:spcBef>
              <a:spcAft>
                <a:spcPts val="0"/>
              </a:spcAft>
              <a:buClr>
                <a:schemeClr val="dk1"/>
              </a:buClr>
              <a:buSzPts val="1400"/>
              <a:buNone/>
              <a:defRPr/>
            </a:lvl7pPr>
            <a:lvl8pPr lvl="7" algn="l">
              <a:spcBef>
                <a:spcPts val="0"/>
              </a:spcBef>
              <a:spcAft>
                <a:spcPts val="0"/>
              </a:spcAft>
              <a:buClr>
                <a:schemeClr val="dk1"/>
              </a:buClr>
              <a:buSzPts val="1400"/>
              <a:buNone/>
              <a:defRPr/>
            </a:lvl8pPr>
            <a:lvl9pPr lvl="8" algn="l">
              <a:spcBef>
                <a:spcPts val="0"/>
              </a:spcBef>
              <a:spcAft>
                <a:spcPts val="0"/>
              </a:spcAft>
              <a:buClr>
                <a:schemeClr val="dk1"/>
              </a:buClr>
              <a:buSzPts val="1400"/>
              <a:buNone/>
              <a:defRPr/>
            </a:lvl9pPr>
          </a:lstStyle>
          <a:p/>
        </p:txBody>
      </p:sp>
      <p:sp>
        <p:nvSpPr>
          <p:cNvPr id="150" name="Google Shape;150;p55"/>
          <p:cNvSpPr txBox="1"/>
          <p:nvPr>
            <p:ph idx="11" type="ftr"/>
          </p:nvPr>
        </p:nvSpPr>
        <p:spPr>
          <a:xfrm>
            <a:off x="250031" y="4850605"/>
            <a:ext cx="4076224" cy="294311"/>
          </a:xfrm>
          <a:prstGeom prst="rect">
            <a:avLst/>
          </a:prstGeom>
          <a:noFill/>
          <a:ln>
            <a:noFill/>
          </a:ln>
        </p:spPr>
        <p:txBody>
          <a:bodyPr anchorCtr="0" anchor="t" bIns="0" lIns="0" spcFirstLastPara="1" rIns="0" wrap="square" tIns="0">
            <a:spAutoFit/>
          </a:bodyPr>
          <a:lstStyle>
            <a:lvl1pPr lvl="0" algn="l">
              <a:spcBef>
                <a:spcPts val="0"/>
              </a:spcBef>
              <a:spcAft>
                <a:spcPts val="0"/>
              </a:spcAft>
              <a:buClr>
                <a:schemeClr val="lt1"/>
              </a:buClr>
              <a:buSzPts val="1400"/>
              <a:buNone/>
              <a:defRPr/>
            </a:lvl1pPr>
            <a:lvl2pPr lvl="1" algn="l">
              <a:spcBef>
                <a:spcPts val="0"/>
              </a:spcBef>
              <a:spcAft>
                <a:spcPts val="0"/>
              </a:spcAft>
              <a:buClr>
                <a:schemeClr val="dk1"/>
              </a:buClr>
              <a:buSzPts val="1400"/>
              <a:buNone/>
              <a:defRPr/>
            </a:lvl2pPr>
            <a:lvl3pPr lvl="2" algn="l">
              <a:spcBef>
                <a:spcPts val="0"/>
              </a:spcBef>
              <a:spcAft>
                <a:spcPts val="0"/>
              </a:spcAft>
              <a:buClr>
                <a:schemeClr val="dk1"/>
              </a:buClr>
              <a:buSzPts val="1400"/>
              <a:buNone/>
              <a:defRPr/>
            </a:lvl3pPr>
            <a:lvl4pPr lvl="3" algn="l">
              <a:spcBef>
                <a:spcPts val="0"/>
              </a:spcBef>
              <a:spcAft>
                <a:spcPts val="0"/>
              </a:spcAft>
              <a:buClr>
                <a:schemeClr val="dk1"/>
              </a:buClr>
              <a:buSzPts val="1400"/>
              <a:buNone/>
              <a:defRPr/>
            </a:lvl4pPr>
            <a:lvl5pPr lvl="4" algn="l">
              <a:spcBef>
                <a:spcPts val="0"/>
              </a:spcBef>
              <a:spcAft>
                <a:spcPts val="0"/>
              </a:spcAft>
              <a:buClr>
                <a:schemeClr val="dk1"/>
              </a:buClr>
              <a:buSzPts val="1400"/>
              <a:buNone/>
              <a:defRPr/>
            </a:lvl5pPr>
            <a:lvl6pPr lvl="5" algn="l">
              <a:spcBef>
                <a:spcPts val="0"/>
              </a:spcBef>
              <a:spcAft>
                <a:spcPts val="0"/>
              </a:spcAft>
              <a:buClr>
                <a:schemeClr val="dk1"/>
              </a:buClr>
              <a:buSzPts val="1400"/>
              <a:buNone/>
              <a:defRPr/>
            </a:lvl6pPr>
            <a:lvl7pPr lvl="6" algn="l">
              <a:spcBef>
                <a:spcPts val="0"/>
              </a:spcBef>
              <a:spcAft>
                <a:spcPts val="0"/>
              </a:spcAft>
              <a:buClr>
                <a:schemeClr val="dk1"/>
              </a:buClr>
              <a:buSzPts val="1400"/>
              <a:buNone/>
              <a:defRPr/>
            </a:lvl7pPr>
            <a:lvl8pPr lvl="7" algn="l">
              <a:spcBef>
                <a:spcPts val="0"/>
              </a:spcBef>
              <a:spcAft>
                <a:spcPts val="0"/>
              </a:spcAft>
              <a:buClr>
                <a:schemeClr val="dk1"/>
              </a:buClr>
              <a:buSzPts val="1400"/>
              <a:buNone/>
              <a:defRPr/>
            </a:lvl8pPr>
            <a:lvl9pPr lvl="8" algn="l">
              <a:spcBef>
                <a:spcPts val="0"/>
              </a:spcBef>
              <a:spcAft>
                <a:spcPts val="0"/>
              </a:spcAft>
              <a:buClr>
                <a:schemeClr val="dk1"/>
              </a:buClr>
              <a:buSzPts val="1400"/>
              <a:buNone/>
              <a:defRPr/>
            </a:lvl9pPr>
          </a:lstStyle>
          <a:p/>
        </p:txBody>
      </p:sp>
      <p:sp>
        <p:nvSpPr>
          <p:cNvPr id="151" name="Google Shape;151;p55"/>
          <p:cNvSpPr txBox="1"/>
          <p:nvPr>
            <p:ph idx="12" type="sldNum"/>
          </p:nvPr>
        </p:nvSpPr>
        <p:spPr>
          <a:xfrm>
            <a:off x="8698810" y="4850604"/>
            <a:ext cx="215384" cy="147156"/>
          </a:xfrm>
          <a:prstGeom prst="rect">
            <a:avLst/>
          </a:prstGeom>
          <a:noFill/>
          <a:ln>
            <a:noFill/>
          </a:ln>
        </p:spPr>
        <p:txBody>
          <a:bodyPr anchorCtr="0" anchor="t" bIns="0" lIns="0" spcFirstLastPara="1" rIns="0" wrap="square" tIns="0">
            <a:spAutoFit/>
          </a:bodyPr>
          <a:lstStyle>
            <a:lvl1pPr indent="0" lvl="0" marL="21431" marR="0" algn="l">
              <a:lnSpc>
                <a:spcPct val="100000"/>
              </a:lnSpc>
              <a:spcBef>
                <a:spcPts val="0"/>
              </a:spcBef>
              <a:buClr>
                <a:schemeClr val="lt1"/>
              </a:buClr>
              <a:buSzPts val="900"/>
              <a:buFont typeface="Montserrat ExtraBold"/>
              <a:buNone/>
              <a:defRPr/>
            </a:lvl1pPr>
            <a:lvl2pPr indent="0" lvl="1" marL="21431" marR="0" algn="l">
              <a:lnSpc>
                <a:spcPct val="100000"/>
              </a:lnSpc>
              <a:spcBef>
                <a:spcPts val="0"/>
              </a:spcBef>
              <a:buClr>
                <a:schemeClr val="lt1"/>
              </a:buClr>
              <a:buSzPts val="900"/>
              <a:buFont typeface="Montserrat ExtraBold"/>
              <a:buNone/>
              <a:defRPr/>
            </a:lvl2pPr>
            <a:lvl3pPr indent="0" lvl="2" marL="21431" marR="0" algn="l">
              <a:lnSpc>
                <a:spcPct val="100000"/>
              </a:lnSpc>
              <a:spcBef>
                <a:spcPts val="0"/>
              </a:spcBef>
              <a:buClr>
                <a:schemeClr val="lt1"/>
              </a:buClr>
              <a:buSzPts val="900"/>
              <a:buFont typeface="Montserrat ExtraBold"/>
              <a:buNone/>
              <a:defRPr/>
            </a:lvl3pPr>
            <a:lvl4pPr indent="0" lvl="3" marL="21431" marR="0" algn="l">
              <a:lnSpc>
                <a:spcPct val="100000"/>
              </a:lnSpc>
              <a:spcBef>
                <a:spcPts val="0"/>
              </a:spcBef>
              <a:buClr>
                <a:schemeClr val="lt1"/>
              </a:buClr>
              <a:buSzPts val="900"/>
              <a:buFont typeface="Montserrat ExtraBold"/>
              <a:buNone/>
              <a:defRPr/>
            </a:lvl4pPr>
            <a:lvl5pPr indent="0" lvl="4" marL="21431" marR="0" algn="l">
              <a:lnSpc>
                <a:spcPct val="100000"/>
              </a:lnSpc>
              <a:spcBef>
                <a:spcPts val="0"/>
              </a:spcBef>
              <a:buClr>
                <a:schemeClr val="lt1"/>
              </a:buClr>
              <a:buSzPts val="900"/>
              <a:buFont typeface="Montserrat ExtraBold"/>
              <a:buNone/>
              <a:defRPr/>
            </a:lvl5pPr>
            <a:lvl6pPr indent="0" lvl="5" marL="21431" marR="0" algn="l">
              <a:lnSpc>
                <a:spcPct val="100000"/>
              </a:lnSpc>
              <a:spcBef>
                <a:spcPts val="0"/>
              </a:spcBef>
              <a:buClr>
                <a:schemeClr val="lt1"/>
              </a:buClr>
              <a:buSzPts val="900"/>
              <a:buFont typeface="Montserrat ExtraBold"/>
              <a:buNone/>
              <a:defRPr/>
            </a:lvl6pPr>
            <a:lvl7pPr indent="0" lvl="6" marL="21431" marR="0" algn="l">
              <a:lnSpc>
                <a:spcPct val="100000"/>
              </a:lnSpc>
              <a:spcBef>
                <a:spcPts val="0"/>
              </a:spcBef>
              <a:buClr>
                <a:schemeClr val="lt1"/>
              </a:buClr>
              <a:buSzPts val="900"/>
              <a:buFont typeface="Montserrat ExtraBold"/>
              <a:buNone/>
              <a:defRPr/>
            </a:lvl7pPr>
            <a:lvl8pPr indent="0" lvl="7" marL="21431" marR="0" algn="l">
              <a:lnSpc>
                <a:spcPct val="100000"/>
              </a:lnSpc>
              <a:spcBef>
                <a:spcPts val="0"/>
              </a:spcBef>
              <a:buClr>
                <a:schemeClr val="lt1"/>
              </a:buClr>
              <a:buSzPts val="900"/>
              <a:buFont typeface="Montserrat ExtraBold"/>
              <a:buNone/>
              <a:defRPr/>
            </a:lvl8pPr>
            <a:lvl9pPr indent="0" lvl="8" marL="21431" marR="0" algn="l">
              <a:lnSpc>
                <a:spcPct val="100000"/>
              </a:lnSpc>
              <a:spcBef>
                <a:spcPts val="0"/>
              </a:spcBef>
              <a:buClr>
                <a:schemeClr val="lt1"/>
              </a:buClr>
              <a:buSzPts val="900"/>
              <a:buFont typeface="Montserrat ExtraBold"/>
              <a:buNone/>
              <a:defRPr/>
            </a:lvl9pPr>
          </a:lstStyle>
          <a:p>
            <a:pPr indent="0" lvl="0" marL="21431" rtl="0" algn="l">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re et contenu" type="obj">
  <p:cSld name="OBJECT">
    <p:bg>
      <p:bgPr>
        <a:solidFill>
          <a:srgbClr val="2F9C67">
            <a:alpha val="9411"/>
          </a:srgbClr>
        </a:solidFill>
      </p:bgPr>
    </p:bg>
    <p:spTree>
      <p:nvGrpSpPr>
        <p:cNvPr id="22" name="Shape 22"/>
        <p:cNvGrpSpPr/>
        <p:nvPr/>
      </p:nvGrpSpPr>
      <p:grpSpPr>
        <a:xfrm>
          <a:off x="0" y="0"/>
          <a:ext cx="0" cy="0"/>
          <a:chOff x="0" y="0"/>
          <a:chExt cx="0" cy="0"/>
        </a:xfrm>
      </p:grpSpPr>
      <p:sp>
        <p:nvSpPr>
          <p:cNvPr id="23" name="Google Shape;23;p38"/>
          <p:cNvSpPr txBox="1"/>
          <p:nvPr>
            <p:ph type="title"/>
          </p:nvPr>
        </p:nvSpPr>
        <p:spPr>
          <a:xfrm>
            <a:off x="628650" y="537795"/>
            <a:ext cx="7886700" cy="341632"/>
          </a:xfrm>
          <a:prstGeom prst="rect">
            <a:avLst/>
          </a:prstGeom>
          <a:noFill/>
          <a:ln>
            <a:noFill/>
          </a:ln>
        </p:spPr>
        <p:txBody>
          <a:bodyPr anchorCtr="0" anchor="t" bIns="45700" lIns="0" spcFirstLastPara="1" rIns="91425" wrap="square" tIns="45700">
            <a:spAutoFit/>
          </a:bodyPr>
          <a:lstStyle>
            <a:lvl1pPr lvl="0" algn="l">
              <a:lnSpc>
                <a:spcPct val="90000"/>
              </a:lnSpc>
              <a:spcBef>
                <a:spcPts val="0"/>
              </a:spcBef>
              <a:spcAft>
                <a:spcPts val="0"/>
              </a:spcAft>
              <a:buClr>
                <a:srgbClr val="2F9C67"/>
              </a:buClr>
              <a:buSzPts val="1800"/>
              <a:buFont typeface="Montserrat"/>
              <a:buNone/>
              <a:defRPr sz="1800" cap="none"/>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4" name="Google Shape;24;p38"/>
          <p:cNvSpPr txBox="1"/>
          <p:nvPr>
            <p:ph idx="1" type="body"/>
          </p:nvPr>
        </p:nvSpPr>
        <p:spPr>
          <a:xfrm>
            <a:off x="628650" y="1369219"/>
            <a:ext cx="7886700" cy="3263504"/>
          </a:xfrm>
          <a:prstGeom prst="rect">
            <a:avLst/>
          </a:prstGeom>
          <a:noFill/>
          <a:ln>
            <a:noFill/>
          </a:ln>
        </p:spPr>
        <p:txBody>
          <a:bodyPr anchorCtr="0" anchor="t" bIns="45700" lIns="91425" spcFirstLastPara="1" rIns="91425" wrap="square" tIns="45700">
            <a:normAutofit/>
          </a:bodyPr>
          <a:lstStyle>
            <a:lvl1pPr indent="-304800" lvl="0" marL="457200" marR="0" algn="l">
              <a:lnSpc>
                <a:spcPct val="128333"/>
              </a:lnSpc>
              <a:spcBef>
                <a:spcPts val="750"/>
              </a:spcBef>
              <a:spcAft>
                <a:spcPts val="0"/>
              </a:spcAft>
              <a:buClr>
                <a:srgbClr val="204669"/>
              </a:buClr>
              <a:buSzPts val="1200"/>
              <a:buFont typeface="Arial"/>
              <a:buChar char="•"/>
              <a:defRPr sz="1200"/>
            </a:lvl1pPr>
            <a:lvl2pPr indent="-342900" lvl="1" marL="914400" algn="l">
              <a:lnSpc>
                <a:spcPct val="90000"/>
              </a:lnSpc>
              <a:spcBef>
                <a:spcPts val="375"/>
              </a:spcBef>
              <a:spcAft>
                <a:spcPts val="0"/>
              </a:spcAft>
              <a:buSzPts val="1800"/>
              <a:buChar char="•"/>
              <a:defRPr/>
            </a:lvl2pPr>
            <a:lvl3pPr indent="-342900" lvl="2" marL="1371600" algn="l">
              <a:lnSpc>
                <a:spcPct val="90000"/>
              </a:lnSpc>
              <a:spcBef>
                <a:spcPts val="375"/>
              </a:spcBef>
              <a:spcAft>
                <a:spcPts val="0"/>
              </a:spcAft>
              <a:buSzPts val="1800"/>
              <a:buChar char="•"/>
              <a:defRPr/>
            </a:lvl3pPr>
            <a:lvl4pPr indent="-342900" lvl="3" marL="1828800" algn="l">
              <a:lnSpc>
                <a:spcPct val="90000"/>
              </a:lnSpc>
              <a:spcBef>
                <a:spcPts val="375"/>
              </a:spcBef>
              <a:spcAft>
                <a:spcPts val="0"/>
              </a:spcAft>
              <a:buSzPts val="1800"/>
              <a:buChar char="•"/>
              <a:defRPr/>
            </a:lvl4pPr>
            <a:lvl5pPr indent="-342900" lvl="4" marL="2286000" algn="l">
              <a:lnSpc>
                <a:spcPct val="90000"/>
              </a:lnSpc>
              <a:spcBef>
                <a:spcPts val="37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25" name="Google Shape;25;p38"/>
          <p:cNvSpPr txBox="1"/>
          <p:nvPr>
            <p:ph idx="10" type="dt"/>
          </p:nvPr>
        </p:nvSpPr>
        <p:spPr>
          <a:xfrm>
            <a:off x="628650" y="4767263"/>
            <a:ext cx="2057400" cy="273844"/>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6" name="Google Shape;26;p38"/>
          <p:cNvSpPr txBox="1"/>
          <p:nvPr>
            <p:ph idx="11" type="ftr"/>
          </p:nvPr>
        </p:nvSpPr>
        <p:spPr>
          <a:xfrm>
            <a:off x="3028950" y="4767263"/>
            <a:ext cx="3086100" cy="273844"/>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7" name="Google Shape;27;p38"/>
          <p:cNvSpPr txBox="1"/>
          <p:nvPr>
            <p:ph idx="12" type="sldNum"/>
          </p:nvPr>
        </p:nvSpPr>
        <p:spPr>
          <a:xfrm>
            <a:off x="6457950" y="4767263"/>
            <a:ext cx="2057400" cy="273844"/>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sz="900">
                <a:solidFill>
                  <a:srgbClr val="888888"/>
                </a:solidFill>
              </a:defRPr>
            </a:lvl1pPr>
            <a:lvl2pPr indent="0" lvl="1" marL="0" algn="r">
              <a:spcBef>
                <a:spcPts val="0"/>
              </a:spcBef>
              <a:buNone/>
              <a:defRPr sz="900">
                <a:solidFill>
                  <a:srgbClr val="888888"/>
                </a:solidFill>
              </a:defRPr>
            </a:lvl2pPr>
            <a:lvl3pPr indent="0" lvl="2" marL="0" algn="r">
              <a:spcBef>
                <a:spcPts val="0"/>
              </a:spcBef>
              <a:buNone/>
              <a:defRPr sz="900">
                <a:solidFill>
                  <a:srgbClr val="888888"/>
                </a:solidFill>
              </a:defRPr>
            </a:lvl3pPr>
            <a:lvl4pPr indent="0" lvl="3" marL="0" algn="r">
              <a:spcBef>
                <a:spcPts val="0"/>
              </a:spcBef>
              <a:buNone/>
              <a:defRPr sz="900">
                <a:solidFill>
                  <a:srgbClr val="888888"/>
                </a:solidFill>
              </a:defRPr>
            </a:lvl4pPr>
            <a:lvl5pPr indent="0" lvl="4" marL="0" algn="r">
              <a:spcBef>
                <a:spcPts val="0"/>
              </a:spcBef>
              <a:buNone/>
              <a:defRPr sz="900">
                <a:solidFill>
                  <a:srgbClr val="888888"/>
                </a:solidFill>
              </a:defRPr>
            </a:lvl5pPr>
            <a:lvl6pPr indent="0" lvl="5" marL="0" algn="r">
              <a:spcBef>
                <a:spcPts val="0"/>
              </a:spcBef>
              <a:buNone/>
              <a:defRPr sz="900">
                <a:solidFill>
                  <a:srgbClr val="888888"/>
                </a:solidFill>
              </a:defRPr>
            </a:lvl6pPr>
            <a:lvl7pPr indent="0" lvl="6" marL="0" algn="r">
              <a:spcBef>
                <a:spcPts val="0"/>
              </a:spcBef>
              <a:buNone/>
              <a:defRPr sz="900">
                <a:solidFill>
                  <a:srgbClr val="888888"/>
                </a:solidFill>
              </a:defRPr>
            </a:lvl7pPr>
            <a:lvl8pPr indent="0" lvl="7" marL="0" algn="r">
              <a:spcBef>
                <a:spcPts val="0"/>
              </a:spcBef>
              <a:buNone/>
              <a:defRPr sz="900">
                <a:solidFill>
                  <a:srgbClr val="888888"/>
                </a:solidFill>
              </a:defRPr>
            </a:lvl8pPr>
            <a:lvl9pPr indent="0" lvl="8" marL="0" algn="r">
              <a:spcBef>
                <a:spcPts val="0"/>
              </a:spcBef>
              <a:buNone/>
              <a:defRPr sz="900">
                <a:solidFill>
                  <a:srgbClr val="888888"/>
                </a:solidFill>
              </a:defRPr>
            </a:lvl9pPr>
          </a:lstStyle>
          <a:p>
            <a:pPr indent="0" lvl="0" marL="0" rtl="0" algn="r">
              <a:spcBef>
                <a:spcPts val="0"/>
              </a:spcBef>
              <a:spcAft>
                <a:spcPts val="0"/>
              </a:spcAft>
              <a:buNone/>
            </a:pPr>
            <a:fld id="{00000000-1234-1234-1234-123412341234}" type="slidenum">
              <a:rPr lang="en-US"/>
              <a:t>‹#›</a:t>
            </a:fld>
            <a:endParaRPr/>
          </a:p>
        </p:txBody>
      </p:sp>
      <p:sp>
        <p:nvSpPr>
          <p:cNvPr id="28" name="Google Shape;28;p38"/>
          <p:cNvSpPr/>
          <p:nvPr/>
        </p:nvSpPr>
        <p:spPr>
          <a:xfrm>
            <a:off x="0" y="0"/>
            <a:ext cx="215900" cy="2571750"/>
          </a:xfrm>
          <a:prstGeom prst="rect">
            <a:avLst/>
          </a:prstGeom>
          <a:solidFill>
            <a:srgbClr val="204669"/>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29" name="Google Shape;29;p38"/>
          <p:cNvSpPr/>
          <p:nvPr/>
        </p:nvSpPr>
        <p:spPr>
          <a:xfrm>
            <a:off x="0" y="2571750"/>
            <a:ext cx="215900" cy="2571750"/>
          </a:xfrm>
          <a:prstGeom prst="rect">
            <a:avLst/>
          </a:prstGeom>
          <a:solidFill>
            <a:srgbClr val="2F9C67"/>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cxnSp>
        <p:nvCxnSpPr>
          <p:cNvPr id="30" name="Google Shape;30;p38"/>
          <p:cNvCxnSpPr/>
          <p:nvPr/>
        </p:nvCxnSpPr>
        <p:spPr>
          <a:xfrm>
            <a:off x="648261" y="907368"/>
            <a:ext cx="444000" cy="0"/>
          </a:xfrm>
          <a:prstGeom prst="straightConnector1">
            <a:avLst/>
          </a:prstGeom>
          <a:noFill/>
          <a:ln cap="flat" cmpd="sng" w="28575">
            <a:solidFill>
              <a:srgbClr val="D90368"/>
            </a:solidFill>
            <a:prstDash val="solid"/>
            <a:miter lim="800000"/>
            <a:headEnd len="sm" w="sm" type="none"/>
            <a:tailEnd len="sm" w="sm" type="none"/>
          </a:ln>
        </p:spPr>
      </p:cxnSp>
      <p:pic>
        <p:nvPicPr>
          <p:cNvPr descr="Logo&#10;&#10;Description automatically generated" id="31" name="Google Shape;31;p38"/>
          <p:cNvPicPr preferRelativeResize="0"/>
          <p:nvPr/>
        </p:nvPicPr>
        <p:blipFill rotWithShape="1">
          <a:blip r:embed="rId2">
            <a:alphaModFix/>
          </a:blip>
          <a:srcRect b="0" l="0" r="0" t="0"/>
          <a:stretch/>
        </p:blipFill>
        <p:spPr>
          <a:xfrm>
            <a:off x="8423564" y="4858640"/>
            <a:ext cx="810258" cy="366116"/>
          </a:xfrm>
          <a:prstGeom prst="rect">
            <a:avLst/>
          </a:prstGeom>
          <a:noFill/>
          <a:ln>
            <a:noFill/>
          </a:ln>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Question_Green">
  <p:cSld name="Question_Green">
    <p:bg>
      <p:bgPr>
        <a:solidFill>
          <a:srgbClr val="2F9C67">
            <a:alpha val="9411"/>
          </a:srgbClr>
        </a:solidFill>
      </p:bgPr>
    </p:bg>
    <p:spTree>
      <p:nvGrpSpPr>
        <p:cNvPr id="32" name="Shape 32"/>
        <p:cNvGrpSpPr/>
        <p:nvPr/>
      </p:nvGrpSpPr>
      <p:grpSpPr>
        <a:xfrm>
          <a:off x="0" y="0"/>
          <a:ext cx="0" cy="0"/>
          <a:chOff x="0" y="0"/>
          <a:chExt cx="0" cy="0"/>
        </a:xfrm>
      </p:grpSpPr>
      <p:sp>
        <p:nvSpPr>
          <p:cNvPr id="33" name="Google Shape;33;p39"/>
          <p:cNvSpPr txBox="1"/>
          <p:nvPr>
            <p:ph type="title"/>
          </p:nvPr>
        </p:nvSpPr>
        <p:spPr>
          <a:xfrm>
            <a:off x="628650" y="537795"/>
            <a:ext cx="7886700" cy="341632"/>
          </a:xfrm>
          <a:prstGeom prst="rect">
            <a:avLst/>
          </a:prstGeom>
          <a:noFill/>
          <a:ln>
            <a:noFill/>
          </a:ln>
        </p:spPr>
        <p:txBody>
          <a:bodyPr anchorCtr="0" anchor="t" bIns="45700" lIns="0" spcFirstLastPara="1" rIns="91425" wrap="square" tIns="45700">
            <a:spAutoFit/>
          </a:bodyPr>
          <a:lstStyle>
            <a:lvl1pPr lvl="0" algn="l">
              <a:lnSpc>
                <a:spcPct val="90000"/>
              </a:lnSpc>
              <a:spcBef>
                <a:spcPts val="0"/>
              </a:spcBef>
              <a:spcAft>
                <a:spcPts val="0"/>
              </a:spcAft>
              <a:buClr>
                <a:srgbClr val="2F9C67"/>
              </a:buClr>
              <a:buSzPts val="1800"/>
              <a:buFont typeface="Montserrat"/>
              <a:buNone/>
              <a:defRPr sz="1800" cap="none"/>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4" name="Google Shape;34;p39"/>
          <p:cNvSpPr txBox="1"/>
          <p:nvPr>
            <p:ph idx="1" type="body"/>
          </p:nvPr>
        </p:nvSpPr>
        <p:spPr>
          <a:xfrm>
            <a:off x="628650" y="1369219"/>
            <a:ext cx="7886700" cy="3263504"/>
          </a:xfrm>
          <a:prstGeom prst="rect">
            <a:avLst/>
          </a:prstGeom>
          <a:noFill/>
          <a:ln>
            <a:noFill/>
          </a:ln>
        </p:spPr>
        <p:txBody>
          <a:bodyPr anchorCtr="0" anchor="t" bIns="45700" lIns="91425" spcFirstLastPara="1" rIns="91425" wrap="square" tIns="45700">
            <a:normAutofit/>
          </a:bodyPr>
          <a:lstStyle>
            <a:lvl1pPr indent="-304800" lvl="0" marL="457200" marR="0" algn="l">
              <a:lnSpc>
                <a:spcPct val="128333"/>
              </a:lnSpc>
              <a:spcBef>
                <a:spcPts val="750"/>
              </a:spcBef>
              <a:spcAft>
                <a:spcPts val="0"/>
              </a:spcAft>
              <a:buClr>
                <a:srgbClr val="204669"/>
              </a:buClr>
              <a:buSzPts val="1200"/>
              <a:buFont typeface="Arial"/>
              <a:buChar char="•"/>
              <a:defRPr sz="1200"/>
            </a:lvl1pPr>
            <a:lvl2pPr indent="-342900" lvl="1" marL="914400" algn="l">
              <a:lnSpc>
                <a:spcPct val="90000"/>
              </a:lnSpc>
              <a:spcBef>
                <a:spcPts val="375"/>
              </a:spcBef>
              <a:spcAft>
                <a:spcPts val="0"/>
              </a:spcAft>
              <a:buSzPts val="1800"/>
              <a:buChar char="•"/>
              <a:defRPr/>
            </a:lvl2pPr>
            <a:lvl3pPr indent="-342900" lvl="2" marL="1371600" algn="l">
              <a:lnSpc>
                <a:spcPct val="90000"/>
              </a:lnSpc>
              <a:spcBef>
                <a:spcPts val="375"/>
              </a:spcBef>
              <a:spcAft>
                <a:spcPts val="0"/>
              </a:spcAft>
              <a:buSzPts val="1800"/>
              <a:buChar char="•"/>
              <a:defRPr/>
            </a:lvl3pPr>
            <a:lvl4pPr indent="-342900" lvl="3" marL="1828800" algn="l">
              <a:lnSpc>
                <a:spcPct val="90000"/>
              </a:lnSpc>
              <a:spcBef>
                <a:spcPts val="375"/>
              </a:spcBef>
              <a:spcAft>
                <a:spcPts val="0"/>
              </a:spcAft>
              <a:buSzPts val="1800"/>
              <a:buChar char="•"/>
              <a:defRPr/>
            </a:lvl4pPr>
            <a:lvl5pPr indent="-342900" lvl="4" marL="2286000" algn="l">
              <a:lnSpc>
                <a:spcPct val="90000"/>
              </a:lnSpc>
              <a:spcBef>
                <a:spcPts val="37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5" name="Google Shape;35;p39"/>
          <p:cNvSpPr txBox="1"/>
          <p:nvPr>
            <p:ph idx="10" type="dt"/>
          </p:nvPr>
        </p:nvSpPr>
        <p:spPr>
          <a:xfrm>
            <a:off x="628650" y="4767263"/>
            <a:ext cx="2057400" cy="273844"/>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6" name="Google Shape;36;p39"/>
          <p:cNvSpPr txBox="1"/>
          <p:nvPr>
            <p:ph idx="11" type="ftr"/>
          </p:nvPr>
        </p:nvSpPr>
        <p:spPr>
          <a:xfrm>
            <a:off x="3028950" y="4767263"/>
            <a:ext cx="3086100" cy="273844"/>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7" name="Google Shape;37;p39"/>
          <p:cNvSpPr txBox="1"/>
          <p:nvPr>
            <p:ph idx="12" type="sldNum"/>
          </p:nvPr>
        </p:nvSpPr>
        <p:spPr>
          <a:xfrm>
            <a:off x="6457950" y="4767263"/>
            <a:ext cx="2057400" cy="273844"/>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sz="900">
                <a:solidFill>
                  <a:srgbClr val="888888"/>
                </a:solidFill>
              </a:defRPr>
            </a:lvl1pPr>
            <a:lvl2pPr indent="0" lvl="1" marL="0" algn="r">
              <a:spcBef>
                <a:spcPts val="0"/>
              </a:spcBef>
              <a:buNone/>
              <a:defRPr sz="900">
                <a:solidFill>
                  <a:srgbClr val="888888"/>
                </a:solidFill>
              </a:defRPr>
            </a:lvl2pPr>
            <a:lvl3pPr indent="0" lvl="2" marL="0" algn="r">
              <a:spcBef>
                <a:spcPts val="0"/>
              </a:spcBef>
              <a:buNone/>
              <a:defRPr sz="900">
                <a:solidFill>
                  <a:srgbClr val="888888"/>
                </a:solidFill>
              </a:defRPr>
            </a:lvl3pPr>
            <a:lvl4pPr indent="0" lvl="3" marL="0" algn="r">
              <a:spcBef>
                <a:spcPts val="0"/>
              </a:spcBef>
              <a:buNone/>
              <a:defRPr sz="900">
                <a:solidFill>
                  <a:srgbClr val="888888"/>
                </a:solidFill>
              </a:defRPr>
            </a:lvl4pPr>
            <a:lvl5pPr indent="0" lvl="4" marL="0" algn="r">
              <a:spcBef>
                <a:spcPts val="0"/>
              </a:spcBef>
              <a:buNone/>
              <a:defRPr sz="900">
                <a:solidFill>
                  <a:srgbClr val="888888"/>
                </a:solidFill>
              </a:defRPr>
            </a:lvl5pPr>
            <a:lvl6pPr indent="0" lvl="5" marL="0" algn="r">
              <a:spcBef>
                <a:spcPts val="0"/>
              </a:spcBef>
              <a:buNone/>
              <a:defRPr sz="900">
                <a:solidFill>
                  <a:srgbClr val="888888"/>
                </a:solidFill>
              </a:defRPr>
            </a:lvl6pPr>
            <a:lvl7pPr indent="0" lvl="6" marL="0" algn="r">
              <a:spcBef>
                <a:spcPts val="0"/>
              </a:spcBef>
              <a:buNone/>
              <a:defRPr sz="900">
                <a:solidFill>
                  <a:srgbClr val="888888"/>
                </a:solidFill>
              </a:defRPr>
            </a:lvl7pPr>
            <a:lvl8pPr indent="0" lvl="7" marL="0" algn="r">
              <a:spcBef>
                <a:spcPts val="0"/>
              </a:spcBef>
              <a:buNone/>
              <a:defRPr sz="900">
                <a:solidFill>
                  <a:srgbClr val="888888"/>
                </a:solidFill>
              </a:defRPr>
            </a:lvl8pPr>
            <a:lvl9pPr indent="0" lvl="8" marL="0" algn="r">
              <a:spcBef>
                <a:spcPts val="0"/>
              </a:spcBef>
              <a:buNone/>
              <a:defRPr sz="900">
                <a:solidFill>
                  <a:srgbClr val="888888"/>
                </a:solidFill>
              </a:defRPr>
            </a:lvl9pPr>
          </a:lstStyle>
          <a:p>
            <a:pPr indent="0" lvl="0" marL="0" rtl="0" algn="r">
              <a:spcBef>
                <a:spcPts val="0"/>
              </a:spcBef>
              <a:spcAft>
                <a:spcPts val="0"/>
              </a:spcAft>
              <a:buNone/>
            </a:pPr>
            <a:fld id="{00000000-1234-1234-1234-123412341234}" type="slidenum">
              <a:rPr lang="en-US"/>
              <a:t>‹#›</a:t>
            </a:fld>
            <a:endParaRPr/>
          </a:p>
        </p:txBody>
      </p:sp>
      <p:sp>
        <p:nvSpPr>
          <p:cNvPr id="38" name="Google Shape;38;p39"/>
          <p:cNvSpPr/>
          <p:nvPr/>
        </p:nvSpPr>
        <p:spPr>
          <a:xfrm>
            <a:off x="0" y="0"/>
            <a:ext cx="215900" cy="2571750"/>
          </a:xfrm>
          <a:prstGeom prst="rect">
            <a:avLst/>
          </a:prstGeom>
          <a:solidFill>
            <a:srgbClr val="204669"/>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39" name="Google Shape;39;p39"/>
          <p:cNvSpPr/>
          <p:nvPr/>
        </p:nvSpPr>
        <p:spPr>
          <a:xfrm>
            <a:off x="0" y="2571750"/>
            <a:ext cx="215900" cy="2571750"/>
          </a:xfrm>
          <a:prstGeom prst="rect">
            <a:avLst/>
          </a:prstGeom>
          <a:solidFill>
            <a:srgbClr val="2F9C67"/>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cxnSp>
        <p:nvCxnSpPr>
          <p:cNvPr id="40" name="Google Shape;40;p39"/>
          <p:cNvCxnSpPr/>
          <p:nvPr/>
        </p:nvCxnSpPr>
        <p:spPr>
          <a:xfrm>
            <a:off x="648261" y="907368"/>
            <a:ext cx="444000" cy="0"/>
          </a:xfrm>
          <a:prstGeom prst="straightConnector1">
            <a:avLst/>
          </a:prstGeom>
          <a:noFill/>
          <a:ln cap="flat" cmpd="sng" w="28575">
            <a:solidFill>
              <a:srgbClr val="D90368"/>
            </a:solidFill>
            <a:prstDash val="solid"/>
            <a:miter lim="800000"/>
            <a:headEnd len="sm" w="sm" type="none"/>
            <a:tailEnd len="sm" w="sm" type="none"/>
          </a:ln>
        </p:spPr>
      </p:cxnSp>
      <p:sp>
        <p:nvSpPr>
          <p:cNvPr id="41" name="Google Shape;41;p39"/>
          <p:cNvSpPr/>
          <p:nvPr/>
        </p:nvSpPr>
        <p:spPr>
          <a:xfrm>
            <a:off x="7088914" y="628000"/>
            <a:ext cx="1584176" cy="1584176"/>
          </a:xfrm>
          <a:prstGeom prst="ellipse">
            <a:avLst/>
          </a:prstGeom>
          <a:solidFill>
            <a:srgbClr val="2F9C67">
              <a:alpha val="9803"/>
            </a:srgbClr>
          </a:solidFill>
          <a:ln cap="flat" cmpd="sng" w="9525">
            <a:solidFill>
              <a:srgbClr val="2F9C67"/>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pic>
        <p:nvPicPr>
          <p:cNvPr id="42" name="Google Shape;42;p39"/>
          <p:cNvPicPr preferRelativeResize="0"/>
          <p:nvPr/>
        </p:nvPicPr>
        <p:blipFill rotWithShape="1">
          <a:blip r:embed="rId2">
            <a:alphaModFix/>
          </a:blip>
          <a:srcRect b="0" l="0" r="0" t="0"/>
          <a:stretch/>
        </p:blipFill>
        <p:spPr>
          <a:xfrm>
            <a:off x="7519173" y="841126"/>
            <a:ext cx="716698" cy="1056186"/>
          </a:xfrm>
          <a:prstGeom prst="rect">
            <a:avLst/>
          </a:prstGeom>
          <a:noFill/>
          <a:ln>
            <a:noFill/>
          </a:ln>
        </p:spPr>
      </p:pic>
      <p:pic>
        <p:nvPicPr>
          <p:cNvPr descr="Logo&#10;&#10;Description automatically generated" id="43" name="Google Shape;43;p39"/>
          <p:cNvPicPr preferRelativeResize="0"/>
          <p:nvPr/>
        </p:nvPicPr>
        <p:blipFill rotWithShape="1">
          <a:blip r:embed="rId3">
            <a:alphaModFix/>
          </a:blip>
          <a:srcRect b="0" l="0" r="0" t="0"/>
          <a:stretch/>
        </p:blipFill>
        <p:spPr>
          <a:xfrm>
            <a:off x="8423564" y="4858640"/>
            <a:ext cx="810258" cy="366116"/>
          </a:xfrm>
          <a:prstGeom prst="rect">
            <a:avLst/>
          </a:prstGeom>
          <a:noFill/>
          <a:ln>
            <a:noFill/>
          </a:ln>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03">
  <p:cSld name="03">
    <p:bg>
      <p:bgPr>
        <a:solidFill>
          <a:srgbClr val="011E41"/>
        </a:solidFill>
      </p:bgPr>
    </p:bg>
    <p:spTree>
      <p:nvGrpSpPr>
        <p:cNvPr id="44" name="Shape 44"/>
        <p:cNvGrpSpPr/>
        <p:nvPr/>
      </p:nvGrpSpPr>
      <p:grpSpPr>
        <a:xfrm>
          <a:off x="0" y="0"/>
          <a:ext cx="0" cy="0"/>
          <a:chOff x="0" y="0"/>
          <a:chExt cx="0" cy="0"/>
        </a:xfrm>
      </p:grpSpPr>
      <p:sp>
        <p:nvSpPr>
          <p:cNvPr id="45" name="Google Shape;45;p40"/>
          <p:cNvSpPr txBox="1"/>
          <p:nvPr/>
        </p:nvSpPr>
        <p:spPr>
          <a:xfrm>
            <a:off x="8429583" y="4598488"/>
            <a:ext cx="330200" cy="169249"/>
          </a:xfrm>
          <a:prstGeom prst="rect">
            <a:avLst/>
          </a:prstGeom>
          <a:noFill/>
          <a:ln>
            <a:noFill/>
          </a:ln>
        </p:spPr>
        <p:txBody>
          <a:bodyPr anchorCtr="0" anchor="t" bIns="22825" lIns="45700" spcFirstLastPara="1" rIns="45700" wrap="square" tIns="22825">
            <a:spAutoFit/>
          </a:bodyPr>
          <a:lstStyle/>
          <a:p>
            <a:pPr indent="0" lvl="0" marL="0" marR="0" rtl="0" algn="r">
              <a:spcBef>
                <a:spcPts val="0"/>
              </a:spcBef>
              <a:spcAft>
                <a:spcPts val="0"/>
              </a:spcAft>
              <a:buClr>
                <a:schemeClr val="lt2"/>
              </a:buClr>
              <a:buSzPts val="800"/>
              <a:buFont typeface="Open Sans"/>
              <a:buNone/>
            </a:pPr>
            <a:fld id="{00000000-1234-1234-1234-123412341234}" type="slidenum">
              <a:rPr b="0" i="0" lang="en-US" sz="800">
                <a:solidFill>
                  <a:schemeClr val="lt2"/>
                </a:solidFill>
                <a:latin typeface="Open Sans"/>
                <a:ea typeface="Open Sans"/>
                <a:cs typeface="Open Sans"/>
                <a:sym typeface="Open Sans"/>
              </a:rPr>
              <a:t>‹#›</a:t>
            </a:fld>
            <a:endParaRPr b="0" i="0" sz="800">
              <a:solidFill>
                <a:schemeClr val="lt2"/>
              </a:solidFill>
              <a:latin typeface="Open Sans"/>
              <a:ea typeface="Open Sans"/>
              <a:cs typeface="Open Sans"/>
              <a:sym typeface="Open Sans"/>
            </a:endParaRPr>
          </a:p>
        </p:txBody>
      </p:sp>
      <p:cxnSp>
        <p:nvCxnSpPr>
          <p:cNvPr id="46" name="Google Shape;46;p40"/>
          <p:cNvCxnSpPr/>
          <p:nvPr/>
        </p:nvCxnSpPr>
        <p:spPr>
          <a:xfrm flipH="1" rot="10800000">
            <a:off x="8784167" y="4675421"/>
            <a:ext cx="359834" cy="7693"/>
          </a:xfrm>
          <a:prstGeom prst="straightConnector1">
            <a:avLst/>
          </a:prstGeom>
          <a:noFill/>
          <a:ln cap="flat" cmpd="sng" w="15875">
            <a:solidFill>
              <a:schemeClr val="lt2"/>
            </a:solidFill>
            <a:prstDash val="solid"/>
            <a:miter lim="800000"/>
            <a:headEnd len="sm" w="sm" type="none"/>
            <a:tailEnd len="sm" w="sm" type="none"/>
          </a:ln>
        </p:spPr>
      </p:cxnSp>
      <p:pic>
        <p:nvPicPr>
          <p:cNvPr descr="A picture containing drawing&#10;&#10;Description automatically generated" id="47" name="Google Shape;47;p40"/>
          <p:cNvPicPr preferRelativeResize="0"/>
          <p:nvPr/>
        </p:nvPicPr>
        <p:blipFill rotWithShape="1">
          <a:blip r:embed="rId2">
            <a:alphaModFix/>
          </a:blip>
          <a:srcRect b="0" l="0" r="0" t="0"/>
          <a:stretch/>
        </p:blipFill>
        <p:spPr>
          <a:xfrm>
            <a:off x="7766086" y="0"/>
            <a:ext cx="1373294" cy="1341412"/>
          </a:xfrm>
          <a:prstGeom prst="rect">
            <a:avLst/>
          </a:prstGeom>
          <a:noFill/>
          <a:ln>
            <a:noFill/>
          </a:ln>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ide" type="blank">
  <p:cSld name="BLANK">
    <p:bg>
      <p:bgPr>
        <a:solidFill>
          <a:srgbClr val="2F9C67">
            <a:alpha val="9803"/>
          </a:srgbClr>
        </a:solidFill>
      </p:bgPr>
    </p:bg>
    <p:spTree>
      <p:nvGrpSpPr>
        <p:cNvPr id="48" name="Shape 48"/>
        <p:cNvGrpSpPr/>
        <p:nvPr/>
      </p:nvGrpSpPr>
      <p:grpSpPr>
        <a:xfrm>
          <a:off x="0" y="0"/>
          <a:ext cx="0" cy="0"/>
          <a:chOff x="0" y="0"/>
          <a:chExt cx="0" cy="0"/>
        </a:xfrm>
      </p:grpSpPr>
      <p:sp>
        <p:nvSpPr>
          <p:cNvPr id="49" name="Google Shape;49;p43"/>
          <p:cNvSpPr txBox="1"/>
          <p:nvPr>
            <p:ph idx="10" type="dt"/>
          </p:nvPr>
        </p:nvSpPr>
        <p:spPr>
          <a:xfrm>
            <a:off x="628650" y="4767263"/>
            <a:ext cx="2057400" cy="273844"/>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0" name="Google Shape;50;p43"/>
          <p:cNvSpPr txBox="1"/>
          <p:nvPr>
            <p:ph idx="11" type="ftr"/>
          </p:nvPr>
        </p:nvSpPr>
        <p:spPr>
          <a:xfrm>
            <a:off x="3028950" y="4767263"/>
            <a:ext cx="3086100" cy="273844"/>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1" name="Google Shape;51;p43"/>
          <p:cNvSpPr txBox="1"/>
          <p:nvPr>
            <p:ph idx="12" type="sldNum"/>
          </p:nvPr>
        </p:nvSpPr>
        <p:spPr>
          <a:xfrm>
            <a:off x="6457950" y="4767263"/>
            <a:ext cx="2057400" cy="273844"/>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sz="900">
                <a:solidFill>
                  <a:srgbClr val="888888"/>
                </a:solidFill>
              </a:defRPr>
            </a:lvl1pPr>
            <a:lvl2pPr indent="0" lvl="1" marL="0" algn="r">
              <a:spcBef>
                <a:spcPts val="0"/>
              </a:spcBef>
              <a:buNone/>
              <a:defRPr sz="900">
                <a:solidFill>
                  <a:srgbClr val="888888"/>
                </a:solidFill>
              </a:defRPr>
            </a:lvl2pPr>
            <a:lvl3pPr indent="0" lvl="2" marL="0" algn="r">
              <a:spcBef>
                <a:spcPts val="0"/>
              </a:spcBef>
              <a:buNone/>
              <a:defRPr sz="900">
                <a:solidFill>
                  <a:srgbClr val="888888"/>
                </a:solidFill>
              </a:defRPr>
            </a:lvl3pPr>
            <a:lvl4pPr indent="0" lvl="3" marL="0" algn="r">
              <a:spcBef>
                <a:spcPts val="0"/>
              </a:spcBef>
              <a:buNone/>
              <a:defRPr sz="900">
                <a:solidFill>
                  <a:srgbClr val="888888"/>
                </a:solidFill>
              </a:defRPr>
            </a:lvl4pPr>
            <a:lvl5pPr indent="0" lvl="4" marL="0" algn="r">
              <a:spcBef>
                <a:spcPts val="0"/>
              </a:spcBef>
              <a:buNone/>
              <a:defRPr sz="900">
                <a:solidFill>
                  <a:srgbClr val="888888"/>
                </a:solidFill>
              </a:defRPr>
            </a:lvl5pPr>
            <a:lvl6pPr indent="0" lvl="5" marL="0" algn="r">
              <a:spcBef>
                <a:spcPts val="0"/>
              </a:spcBef>
              <a:buNone/>
              <a:defRPr sz="900">
                <a:solidFill>
                  <a:srgbClr val="888888"/>
                </a:solidFill>
              </a:defRPr>
            </a:lvl6pPr>
            <a:lvl7pPr indent="0" lvl="6" marL="0" algn="r">
              <a:spcBef>
                <a:spcPts val="0"/>
              </a:spcBef>
              <a:buNone/>
              <a:defRPr sz="900">
                <a:solidFill>
                  <a:srgbClr val="888888"/>
                </a:solidFill>
              </a:defRPr>
            </a:lvl7pPr>
            <a:lvl8pPr indent="0" lvl="7" marL="0" algn="r">
              <a:spcBef>
                <a:spcPts val="0"/>
              </a:spcBef>
              <a:buNone/>
              <a:defRPr sz="900">
                <a:solidFill>
                  <a:srgbClr val="888888"/>
                </a:solidFill>
              </a:defRPr>
            </a:lvl8pPr>
            <a:lvl9pPr indent="0" lvl="8" marL="0" algn="r">
              <a:spcBef>
                <a:spcPts val="0"/>
              </a:spcBef>
              <a:buNone/>
              <a:defRPr sz="900">
                <a:solidFill>
                  <a:srgbClr val="888888"/>
                </a:solidFill>
              </a:defRPr>
            </a:lvl9pPr>
          </a:lstStyle>
          <a:p>
            <a:pPr indent="0" lvl="0" marL="0" rtl="0" algn="r">
              <a:spcBef>
                <a:spcPts val="0"/>
              </a:spcBef>
              <a:spcAft>
                <a:spcPts val="0"/>
              </a:spcAft>
              <a:buNone/>
            </a:pPr>
            <a:fld id="{00000000-1234-1234-1234-123412341234}" type="slidenum">
              <a:rPr lang="en-US"/>
              <a:t>‹#›</a:t>
            </a:fld>
            <a:endParaRPr/>
          </a:p>
        </p:txBody>
      </p:sp>
      <p:sp>
        <p:nvSpPr>
          <p:cNvPr id="52" name="Google Shape;52;p43"/>
          <p:cNvSpPr/>
          <p:nvPr/>
        </p:nvSpPr>
        <p:spPr>
          <a:xfrm>
            <a:off x="0" y="0"/>
            <a:ext cx="215900" cy="2571750"/>
          </a:xfrm>
          <a:prstGeom prst="rect">
            <a:avLst/>
          </a:prstGeom>
          <a:solidFill>
            <a:srgbClr val="204669"/>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53" name="Google Shape;53;p43"/>
          <p:cNvSpPr/>
          <p:nvPr/>
        </p:nvSpPr>
        <p:spPr>
          <a:xfrm>
            <a:off x="0" y="2571750"/>
            <a:ext cx="215900" cy="2571750"/>
          </a:xfrm>
          <a:prstGeom prst="rect">
            <a:avLst/>
          </a:prstGeom>
          <a:solidFill>
            <a:srgbClr val="2F9C67"/>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pic>
        <p:nvPicPr>
          <p:cNvPr descr="Logo&#10;&#10;Description automatically generated" id="54" name="Google Shape;54;p43"/>
          <p:cNvPicPr preferRelativeResize="0"/>
          <p:nvPr/>
        </p:nvPicPr>
        <p:blipFill rotWithShape="1">
          <a:blip r:embed="rId2">
            <a:alphaModFix/>
          </a:blip>
          <a:srcRect b="0" l="0" r="0" t="0"/>
          <a:stretch/>
        </p:blipFill>
        <p:spPr>
          <a:xfrm>
            <a:off x="8423564" y="4858640"/>
            <a:ext cx="810258" cy="366116"/>
          </a:xfrm>
          <a:prstGeom prst="rect">
            <a:avLst/>
          </a:prstGeom>
          <a:noFill/>
          <a:ln>
            <a:noFill/>
          </a:ln>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Num_Green">
  <p:cSld name="1_Num_Green">
    <p:bg>
      <p:bgPr>
        <a:solidFill>
          <a:srgbClr val="2F9C67">
            <a:alpha val="9411"/>
          </a:srgbClr>
        </a:solidFill>
      </p:bgPr>
    </p:bg>
    <p:spTree>
      <p:nvGrpSpPr>
        <p:cNvPr id="55" name="Shape 55"/>
        <p:cNvGrpSpPr/>
        <p:nvPr/>
      </p:nvGrpSpPr>
      <p:grpSpPr>
        <a:xfrm>
          <a:off x="0" y="0"/>
          <a:ext cx="0" cy="0"/>
          <a:chOff x="0" y="0"/>
          <a:chExt cx="0" cy="0"/>
        </a:xfrm>
      </p:grpSpPr>
      <p:sp>
        <p:nvSpPr>
          <p:cNvPr id="56" name="Google Shape;56;p45"/>
          <p:cNvSpPr txBox="1"/>
          <p:nvPr>
            <p:ph type="title"/>
          </p:nvPr>
        </p:nvSpPr>
        <p:spPr>
          <a:xfrm>
            <a:off x="628650" y="537795"/>
            <a:ext cx="7886700" cy="341632"/>
          </a:xfrm>
          <a:prstGeom prst="rect">
            <a:avLst/>
          </a:prstGeom>
          <a:noFill/>
          <a:ln>
            <a:noFill/>
          </a:ln>
        </p:spPr>
        <p:txBody>
          <a:bodyPr anchorCtr="0" anchor="t" bIns="45700" lIns="0" spcFirstLastPara="1" rIns="91425" wrap="square" tIns="45700">
            <a:spAutoFit/>
          </a:bodyPr>
          <a:lstStyle>
            <a:lvl1pPr lvl="0" algn="l">
              <a:lnSpc>
                <a:spcPct val="90000"/>
              </a:lnSpc>
              <a:spcBef>
                <a:spcPts val="0"/>
              </a:spcBef>
              <a:spcAft>
                <a:spcPts val="0"/>
              </a:spcAft>
              <a:buClr>
                <a:srgbClr val="2F9C67"/>
              </a:buClr>
              <a:buSzPts val="1800"/>
              <a:buFont typeface="Montserrat"/>
              <a:buNone/>
              <a:defRPr sz="1800" cap="none"/>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57" name="Google Shape;57;p45"/>
          <p:cNvSpPr txBox="1"/>
          <p:nvPr>
            <p:ph idx="1" type="body"/>
          </p:nvPr>
        </p:nvSpPr>
        <p:spPr>
          <a:xfrm>
            <a:off x="628650" y="1168497"/>
            <a:ext cx="7886700" cy="593396"/>
          </a:xfrm>
          <a:prstGeom prst="rect">
            <a:avLst/>
          </a:prstGeom>
          <a:noFill/>
          <a:ln>
            <a:noFill/>
          </a:ln>
        </p:spPr>
        <p:txBody>
          <a:bodyPr anchorCtr="0" anchor="t" bIns="45700" lIns="91425" spcFirstLastPara="1" rIns="91425" wrap="square" tIns="45700">
            <a:normAutofit/>
          </a:bodyPr>
          <a:lstStyle>
            <a:lvl1pPr indent="-228600" lvl="0" marL="457200" marR="0" algn="l">
              <a:lnSpc>
                <a:spcPct val="128333"/>
              </a:lnSpc>
              <a:spcBef>
                <a:spcPts val="750"/>
              </a:spcBef>
              <a:spcAft>
                <a:spcPts val="0"/>
              </a:spcAft>
              <a:buClr>
                <a:srgbClr val="204669"/>
              </a:buClr>
              <a:buSzPts val="1200"/>
              <a:buFont typeface="Arial"/>
              <a:buNone/>
              <a:defRPr sz="1200"/>
            </a:lvl1pPr>
            <a:lvl2pPr indent="-342900" lvl="1" marL="914400" algn="l">
              <a:lnSpc>
                <a:spcPct val="90000"/>
              </a:lnSpc>
              <a:spcBef>
                <a:spcPts val="375"/>
              </a:spcBef>
              <a:spcAft>
                <a:spcPts val="0"/>
              </a:spcAft>
              <a:buSzPts val="1800"/>
              <a:buChar char="•"/>
              <a:defRPr/>
            </a:lvl2pPr>
            <a:lvl3pPr indent="-342900" lvl="2" marL="1371600" algn="l">
              <a:lnSpc>
                <a:spcPct val="90000"/>
              </a:lnSpc>
              <a:spcBef>
                <a:spcPts val="375"/>
              </a:spcBef>
              <a:spcAft>
                <a:spcPts val="0"/>
              </a:spcAft>
              <a:buSzPts val="1800"/>
              <a:buChar char="•"/>
              <a:defRPr/>
            </a:lvl3pPr>
            <a:lvl4pPr indent="-342900" lvl="3" marL="1828800" algn="l">
              <a:lnSpc>
                <a:spcPct val="90000"/>
              </a:lnSpc>
              <a:spcBef>
                <a:spcPts val="375"/>
              </a:spcBef>
              <a:spcAft>
                <a:spcPts val="0"/>
              </a:spcAft>
              <a:buSzPts val="1800"/>
              <a:buChar char="•"/>
              <a:defRPr/>
            </a:lvl4pPr>
            <a:lvl5pPr indent="-342900" lvl="4" marL="2286000" algn="l">
              <a:lnSpc>
                <a:spcPct val="90000"/>
              </a:lnSpc>
              <a:spcBef>
                <a:spcPts val="37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58" name="Google Shape;58;p45"/>
          <p:cNvSpPr txBox="1"/>
          <p:nvPr>
            <p:ph idx="10" type="dt"/>
          </p:nvPr>
        </p:nvSpPr>
        <p:spPr>
          <a:xfrm>
            <a:off x="628650" y="4767263"/>
            <a:ext cx="2057400" cy="273844"/>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9" name="Google Shape;59;p45"/>
          <p:cNvSpPr txBox="1"/>
          <p:nvPr>
            <p:ph idx="11" type="ftr"/>
          </p:nvPr>
        </p:nvSpPr>
        <p:spPr>
          <a:xfrm>
            <a:off x="3028950" y="4767263"/>
            <a:ext cx="3086100" cy="273844"/>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0" name="Google Shape;60;p45"/>
          <p:cNvSpPr txBox="1"/>
          <p:nvPr>
            <p:ph idx="12" type="sldNum"/>
          </p:nvPr>
        </p:nvSpPr>
        <p:spPr>
          <a:xfrm>
            <a:off x="6457950" y="4767263"/>
            <a:ext cx="2057400" cy="273844"/>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sz="900">
                <a:solidFill>
                  <a:srgbClr val="888888"/>
                </a:solidFill>
              </a:defRPr>
            </a:lvl1pPr>
            <a:lvl2pPr indent="0" lvl="1" marL="0" algn="r">
              <a:spcBef>
                <a:spcPts val="0"/>
              </a:spcBef>
              <a:buNone/>
              <a:defRPr sz="900">
                <a:solidFill>
                  <a:srgbClr val="888888"/>
                </a:solidFill>
              </a:defRPr>
            </a:lvl2pPr>
            <a:lvl3pPr indent="0" lvl="2" marL="0" algn="r">
              <a:spcBef>
                <a:spcPts val="0"/>
              </a:spcBef>
              <a:buNone/>
              <a:defRPr sz="900">
                <a:solidFill>
                  <a:srgbClr val="888888"/>
                </a:solidFill>
              </a:defRPr>
            </a:lvl3pPr>
            <a:lvl4pPr indent="0" lvl="3" marL="0" algn="r">
              <a:spcBef>
                <a:spcPts val="0"/>
              </a:spcBef>
              <a:buNone/>
              <a:defRPr sz="900">
                <a:solidFill>
                  <a:srgbClr val="888888"/>
                </a:solidFill>
              </a:defRPr>
            </a:lvl4pPr>
            <a:lvl5pPr indent="0" lvl="4" marL="0" algn="r">
              <a:spcBef>
                <a:spcPts val="0"/>
              </a:spcBef>
              <a:buNone/>
              <a:defRPr sz="900">
                <a:solidFill>
                  <a:srgbClr val="888888"/>
                </a:solidFill>
              </a:defRPr>
            </a:lvl5pPr>
            <a:lvl6pPr indent="0" lvl="5" marL="0" algn="r">
              <a:spcBef>
                <a:spcPts val="0"/>
              </a:spcBef>
              <a:buNone/>
              <a:defRPr sz="900">
                <a:solidFill>
                  <a:srgbClr val="888888"/>
                </a:solidFill>
              </a:defRPr>
            </a:lvl6pPr>
            <a:lvl7pPr indent="0" lvl="6" marL="0" algn="r">
              <a:spcBef>
                <a:spcPts val="0"/>
              </a:spcBef>
              <a:buNone/>
              <a:defRPr sz="900">
                <a:solidFill>
                  <a:srgbClr val="888888"/>
                </a:solidFill>
              </a:defRPr>
            </a:lvl7pPr>
            <a:lvl8pPr indent="0" lvl="7" marL="0" algn="r">
              <a:spcBef>
                <a:spcPts val="0"/>
              </a:spcBef>
              <a:buNone/>
              <a:defRPr sz="900">
                <a:solidFill>
                  <a:srgbClr val="888888"/>
                </a:solidFill>
              </a:defRPr>
            </a:lvl8pPr>
            <a:lvl9pPr indent="0" lvl="8" marL="0" algn="r">
              <a:spcBef>
                <a:spcPts val="0"/>
              </a:spcBef>
              <a:buNone/>
              <a:defRPr sz="900">
                <a:solidFill>
                  <a:srgbClr val="888888"/>
                </a:solidFill>
              </a:defRPr>
            </a:lvl9pPr>
          </a:lstStyle>
          <a:p>
            <a:pPr indent="0" lvl="0" marL="0" rtl="0" algn="r">
              <a:spcBef>
                <a:spcPts val="0"/>
              </a:spcBef>
              <a:spcAft>
                <a:spcPts val="0"/>
              </a:spcAft>
              <a:buNone/>
            </a:pPr>
            <a:fld id="{00000000-1234-1234-1234-123412341234}" type="slidenum">
              <a:rPr lang="en-US"/>
              <a:t>‹#›</a:t>
            </a:fld>
            <a:endParaRPr/>
          </a:p>
        </p:txBody>
      </p:sp>
      <p:sp>
        <p:nvSpPr>
          <p:cNvPr id="61" name="Google Shape;61;p45"/>
          <p:cNvSpPr/>
          <p:nvPr/>
        </p:nvSpPr>
        <p:spPr>
          <a:xfrm>
            <a:off x="0" y="0"/>
            <a:ext cx="215900" cy="2571750"/>
          </a:xfrm>
          <a:prstGeom prst="rect">
            <a:avLst/>
          </a:prstGeom>
          <a:solidFill>
            <a:srgbClr val="204669"/>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62" name="Google Shape;62;p45"/>
          <p:cNvSpPr/>
          <p:nvPr/>
        </p:nvSpPr>
        <p:spPr>
          <a:xfrm>
            <a:off x="0" y="2571750"/>
            <a:ext cx="215900" cy="2571750"/>
          </a:xfrm>
          <a:prstGeom prst="rect">
            <a:avLst/>
          </a:prstGeom>
          <a:solidFill>
            <a:srgbClr val="2F9C67"/>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cxnSp>
        <p:nvCxnSpPr>
          <p:cNvPr id="63" name="Google Shape;63;p45"/>
          <p:cNvCxnSpPr/>
          <p:nvPr/>
        </p:nvCxnSpPr>
        <p:spPr>
          <a:xfrm>
            <a:off x="648261" y="907368"/>
            <a:ext cx="444000" cy="0"/>
          </a:xfrm>
          <a:prstGeom prst="straightConnector1">
            <a:avLst/>
          </a:prstGeom>
          <a:noFill/>
          <a:ln cap="flat" cmpd="sng" w="28575">
            <a:solidFill>
              <a:srgbClr val="D90368"/>
            </a:solidFill>
            <a:prstDash val="solid"/>
            <a:miter lim="800000"/>
            <a:headEnd len="sm" w="sm" type="none"/>
            <a:tailEnd len="sm" w="sm" type="none"/>
          </a:ln>
        </p:spPr>
      </p:cxnSp>
      <p:pic>
        <p:nvPicPr>
          <p:cNvPr descr="Logo&#10;&#10;Description automatically generated" id="64" name="Google Shape;64;p45"/>
          <p:cNvPicPr preferRelativeResize="0"/>
          <p:nvPr/>
        </p:nvPicPr>
        <p:blipFill rotWithShape="1">
          <a:blip r:embed="rId2">
            <a:alphaModFix/>
          </a:blip>
          <a:srcRect b="0" l="0" r="0" t="0"/>
          <a:stretch/>
        </p:blipFill>
        <p:spPr>
          <a:xfrm>
            <a:off x="8423564" y="4858640"/>
            <a:ext cx="810258" cy="366116"/>
          </a:xfrm>
          <a:prstGeom prst="rect">
            <a:avLst/>
          </a:prstGeom>
          <a:noFill/>
          <a:ln>
            <a:noFill/>
          </a:ln>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p:cSld name="Cover">
    <p:spTree>
      <p:nvGrpSpPr>
        <p:cNvPr id="65" name="Shape 65"/>
        <p:cNvGrpSpPr/>
        <p:nvPr/>
      </p:nvGrpSpPr>
      <p:grpSpPr>
        <a:xfrm>
          <a:off x="0" y="0"/>
          <a:ext cx="0" cy="0"/>
          <a:chOff x="0" y="0"/>
          <a:chExt cx="0" cy="0"/>
        </a:xfrm>
      </p:grpSpPr>
      <p:sp>
        <p:nvSpPr>
          <p:cNvPr id="66" name="Google Shape;66;p46"/>
          <p:cNvSpPr txBox="1"/>
          <p:nvPr>
            <p:ph idx="10" type="dt"/>
          </p:nvPr>
        </p:nvSpPr>
        <p:spPr>
          <a:xfrm>
            <a:off x="628650" y="4767263"/>
            <a:ext cx="2057400" cy="273844"/>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7" name="Google Shape;67;p46"/>
          <p:cNvSpPr txBox="1"/>
          <p:nvPr>
            <p:ph idx="11" type="ftr"/>
          </p:nvPr>
        </p:nvSpPr>
        <p:spPr>
          <a:xfrm>
            <a:off x="3028950" y="4767263"/>
            <a:ext cx="3086100" cy="273844"/>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8" name="Google Shape;68;p46"/>
          <p:cNvSpPr txBox="1"/>
          <p:nvPr>
            <p:ph idx="12" type="sldNum"/>
          </p:nvPr>
        </p:nvSpPr>
        <p:spPr>
          <a:xfrm>
            <a:off x="6457950" y="4767263"/>
            <a:ext cx="2057400" cy="273844"/>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sz="900">
                <a:solidFill>
                  <a:srgbClr val="888888"/>
                </a:solidFill>
              </a:defRPr>
            </a:lvl1pPr>
            <a:lvl2pPr indent="0" lvl="1" marL="0" algn="r">
              <a:spcBef>
                <a:spcPts val="0"/>
              </a:spcBef>
              <a:buNone/>
              <a:defRPr sz="900">
                <a:solidFill>
                  <a:srgbClr val="888888"/>
                </a:solidFill>
              </a:defRPr>
            </a:lvl2pPr>
            <a:lvl3pPr indent="0" lvl="2" marL="0" algn="r">
              <a:spcBef>
                <a:spcPts val="0"/>
              </a:spcBef>
              <a:buNone/>
              <a:defRPr sz="900">
                <a:solidFill>
                  <a:srgbClr val="888888"/>
                </a:solidFill>
              </a:defRPr>
            </a:lvl3pPr>
            <a:lvl4pPr indent="0" lvl="3" marL="0" algn="r">
              <a:spcBef>
                <a:spcPts val="0"/>
              </a:spcBef>
              <a:buNone/>
              <a:defRPr sz="900">
                <a:solidFill>
                  <a:srgbClr val="888888"/>
                </a:solidFill>
              </a:defRPr>
            </a:lvl4pPr>
            <a:lvl5pPr indent="0" lvl="4" marL="0" algn="r">
              <a:spcBef>
                <a:spcPts val="0"/>
              </a:spcBef>
              <a:buNone/>
              <a:defRPr sz="900">
                <a:solidFill>
                  <a:srgbClr val="888888"/>
                </a:solidFill>
              </a:defRPr>
            </a:lvl5pPr>
            <a:lvl6pPr indent="0" lvl="5" marL="0" algn="r">
              <a:spcBef>
                <a:spcPts val="0"/>
              </a:spcBef>
              <a:buNone/>
              <a:defRPr sz="900">
                <a:solidFill>
                  <a:srgbClr val="888888"/>
                </a:solidFill>
              </a:defRPr>
            </a:lvl6pPr>
            <a:lvl7pPr indent="0" lvl="6" marL="0" algn="r">
              <a:spcBef>
                <a:spcPts val="0"/>
              </a:spcBef>
              <a:buNone/>
              <a:defRPr sz="900">
                <a:solidFill>
                  <a:srgbClr val="888888"/>
                </a:solidFill>
              </a:defRPr>
            </a:lvl7pPr>
            <a:lvl8pPr indent="0" lvl="7" marL="0" algn="r">
              <a:spcBef>
                <a:spcPts val="0"/>
              </a:spcBef>
              <a:buNone/>
              <a:defRPr sz="900">
                <a:solidFill>
                  <a:srgbClr val="888888"/>
                </a:solidFill>
              </a:defRPr>
            </a:lvl8pPr>
            <a:lvl9pPr indent="0" lvl="8" marL="0" algn="r">
              <a:spcBef>
                <a:spcPts val="0"/>
              </a:spcBef>
              <a:buNone/>
              <a:defRPr sz="900">
                <a:solidFill>
                  <a:srgbClr val="888888"/>
                </a:solidFill>
              </a:defRPr>
            </a:lvl9pPr>
          </a:lstStyle>
          <a:p>
            <a:pPr indent="0" lvl="0" marL="0" rtl="0" algn="r">
              <a:spcBef>
                <a:spcPts val="0"/>
              </a:spcBef>
              <a:spcAft>
                <a:spcPts val="0"/>
              </a:spcAft>
              <a:buNone/>
            </a:pPr>
            <a:fld id="{00000000-1234-1234-1234-123412341234}" type="slidenum">
              <a:rPr lang="en-US"/>
              <a:t>‹#›</a:t>
            </a:fld>
            <a:endParaRPr/>
          </a:p>
        </p:txBody>
      </p:sp>
      <p:pic>
        <p:nvPicPr>
          <p:cNvPr descr="Uma imagem com texto&#10;&#10;Descrição gerada automaticamente" id="69" name="Google Shape;69;p46"/>
          <p:cNvPicPr preferRelativeResize="0"/>
          <p:nvPr/>
        </p:nvPicPr>
        <p:blipFill rotWithShape="1">
          <a:blip r:embed="rId2">
            <a:alphaModFix/>
          </a:blip>
          <a:srcRect b="0" l="0" r="0" t="0"/>
          <a:stretch/>
        </p:blipFill>
        <p:spPr>
          <a:xfrm>
            <a:off x="5419023" y="211756"/>
            <a:ext cx="3648064" cy="559989"/>
          </a:xfrm>
          <a:prstGeom prst="rect">
            <a:avLst/>
          </a:prstGeom>
          <a:noFill/>
          <a:ln>
            <a:noFill/>
          </a:ln>
        </p:spPr>
      </p:pic>
      <p:pic>
        <p:nvPicPr>
          <p:cNvPr id="70" name="Google Shape;70;p46"/>
          <p:cNvPicPr preferRelativeResize="0"/>
          <p:nvPr/>
        </p:nvPicPr>
        <p:blipFill rotWithShape="1">
          <a:blip r:embed="rId3">
            <a:alphaModFix/>
          </a:blip>
          <a:srcRect b="0" l="781" r="782" t="0"/>
          <a:stretch/>
        </p:blipFill>
        <p:spPr>
          <a:xfrm>
            <a:off x="0" y="996132"/>
            <a:ext cx="9144000" cy="2361042"/>
          </a:xfrm>
          <a:prstGeom prst="rect">
            <a:avLst/>
          </a:prstGeom>
          <a:noFill/>
          <a:ln>
            <a:noFill/>
          </a:ln>
        </p:spPr>
      </p:pic>
      <p:sp>
        <p:nvSpPr>
          <p:cNvPr id="71" name="Google Shape;71;p46"/>
          <p:cNvSpPr txBox="1"/>
          <p:nvPr/>
        </p:nvSpPr>
        <p:spPr>
          <a:xfrm>
            <a:off x="400261" y="3558747"/>
            <a:ext cx="8157143" cy="276999"/>
          </a:xfrm>
          <a:prstGeom prst="rect">
            <a:avLst/>
          </a:prstGeom>
          <a:noFill/>
          <a:ln>
            <a:noFill/>
          </a:ln>
        </p:spPr>
        <p:txBody>
          <a:bodyPr anchorCtr="0" anchor="t" bIns="0" lIns="0" spcFirstLastPara="1" rIns="0" wrap="square" tIns="0">
            <a:spAutoFit/>
          </a:bodyPr>
          <a:lstStyle/>
          <a:p>
            <a:pPr indent="0" lvl="0" marL="0" marR="0" rtl="0" algn="l">
              <a:lnSpc>
                <a:spcPct val="100000"/>
              </a:lnSpc>
              <a:spcBef>
                <a:spcPts val="0"/>
              </a:spcBef>
              <a:spcAft>
                <a:spcPts val="0"/>
              </a:spcAft>
              <a:buClr>
                <a:srgbClr val="2B9C67"/>
              </a:buClr>
              <a:buSzPts val="1800"/>
              <a:buFont typeface="Montserrat"/>
              <a:buNone/>
            </a:pPr>
            <a:r>
              <a:rPr b="1" lang="en-US" sz="1800">
                <a:solidFill>
                  <a:srgbClr val="2B9C67"/>
                </a:solidFill>
                <a:latin typeface="Montserrat"/>
                <a:ea typeface="Montserrat"/>
                <a:cs typeface="Montserrat"/>
                <a:sym typeface="Montserrat"/>
              </a:rPr>
              <a:t>Using community feedback to take action and “close the loop”</a:t>
            </a:r>
            <a:endParaRPr/>
          </a:p>
        </p:txBody>
      </p:sp>
      <p:sp>
        <p:nvSpPr>
          <p:cNvPr id="72" name="Google Shape;72;p46"/>
          <p:cNvSpPr/>
          <p:nvPr/>
        </p:nvSpPr>
        <p:spPr>
          <a:xfrm>
            <a:off x="0" y="982045"/>
            <a:ext cx="9144000" cy="45719"/>
          </a:xfrm>
          <a:prstGeom prst="rect">
            <a:avLst/>
          </a:prstGeom>
          <a:solidFill>
            <a:srgbClr val="2F9C67"/>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73" name="Google Shape;73;p46"/>
          <p:cNvSpPr txBox="1"/>
          <p:nvPr/>
        </p:nvSpPr>
        <p:spPr>
          <a:xfrm>
            <a:off x="395288" y="1012432"/>
            <a:ext cx="2841657" cy="369332"/>
          </a:xfrm>
          <a:prstGeom prst="rect">
            <a:avLst/>
          </a:prstGeom>
          <a:solidFill>
            <a:srgbClr val="2F9C67"/>
          </a:solidFill>
          <a:ln>
            <a:noFill/>
          </a:ln>
        </p:spPr>
        <p:txBody>
          <a:bodyPr anchorCtr="0" anchor="t" bIns="45700" lIns="72000" spcFirstLastPara="1" rIns="72000" wrap="square" tIns="45700">
            <a:spAutoFit/>
          </a:bodyPr>
          <a:lstStyle/>
          <a:p>
            <a:pPr indent="0" lvl="0" marL="0" marR="0" rtl="0" algn="l">
              <a:spcBef>
                <a:spcPts val="0"/>
              </a:spcBef>
              <a:spcAft>
                <a:spcPts val="0"/>
              </a:spcAft>
              <a:buNone/>
            </a:pPr>
            <a:r>
              <a:rPr b="1" lang="en-US" sz="1000">
                <a:solidFill>
                  <a:schemeClr val="lt1"/>
                </a:solidFill>
                <a:latin typeface="Montserrat"/>
                <a:ea typeface="Montserrat"/>
                <a:cs typeface="Montserrat"/>
                <a:sym typeface="Montserrat"/>
              </a:rPr>
              <a:t>MODULE 7, SESSION 2</a:t>
            </a:r>
            <a:endParaRPr/>
          </a:p>
          <a:p>
            <a:pPr indent="0" lvl="0" marL="0" marR="0" rtl="0" algn="l">
              <a:spcBef>
                <a:spcPts val="0"/>
              </a:spcBef>
              <a:spcAft>
                <a:spcPts val="0"/>
              </a:spcAft>
              <a:buNone/>
            </a:pPr>
            <a:r>
              <a:rPr lang="en-US" sz="800">
                <a:solidFill>
                  <a:schemeClr val="lt1"/>
                </a:solidFill>
                <a:latin typeface="Montserrat Light"/>
                <a:ea typeface="Montserrat Light"/>
                <a:cs typeface="Montserrat Light"/>
                <a:sym typeface="Montserrat Light"/>
              </a:rPr>
              <a:t>COLLECTIVE SERVICE TRAINING IN SOCIAL SCIENCE</a:t>
            </a:r>
            <a:endParaRPr/>
          </a:p>
        </p:txBody>
      </p:sp>
      <p:grpSp>
        <p:nvGrpSpPr>
          <p:cNvPr id="74" name="Google Shape;74;p46"/>
          <p:cNvGrpSpPr/>
          <p:nvPr/>
        </p:nvGrpSpPr>
        <p:grpSpPr>
          <a:xfrm>
            <a:off x="5608156" y="4577334"/>
            <a:ext cx="3373919" cy="499684"/>
            <a:chOff x="5608156" y="3987387"/>
            <a:chExt cx="3373919" cy="499684"/>
          </a:xfrm>
        </p:grpSpPr>
        <p:pic>
          <p:nvPicPr>
            <p:cNvPr id="75" name="Google Shape;75;p46"/>
            <p:cNvPicPr preferRelativeResize="0"/>
            <p:nvPr/>
          </p:nvPicPr>
          <p:blipFill rotWithShape="1">
            <a:blip r:embed="rId4">
              <a:alphaModFix/>
            </a:blip>
            <a:srcRect b="0" l="0" r="0" t="0"/>
            <a:stretch/>
          </p:blipFill>
          <p:spPr>
            <a:xfrm>
              <a:off x="5608156" y="4171951"/>
              <a:ext cx="610318" cy="186356"/>
            </a:xfrm>
            <a:prstGeom prst="rect">
              <a:avLst/>
            </a:prstGeom>
            <a:noFill/>
            <a:ln>
              <a:noFill/>
            </a:ln>
          </p:spPr>
        </p:pic>
        <p:pic>
          <p:nvPicPr>
            <p:cNvPr id="76" name="Google Shape;76;p46"/>
            <p:cNvPicPr preferRelativeResize="0"/>
            <p:nvPr/>
          </p:nvPicPr>
          <p:blipFill rotWithShape="1">
            <a:blip r:embed="rId5">
              <a:alphaModFix/>
            </a:blip>
            <a:srcRect b="0" l="0" r="0" t="0"/>
            <a:stretch/>
          </p:blipFill>
          <p:spPr>
            <a:xfrm>
              <a:off x="8289926" y="4105311"/>
              <a:ext cx="692149" cy="216021"/>
            </a:xfrm>
            <a:prstGeom prst="rect">
              <a:avLst/>
            </a:prstGeom>
            <a:noFill/>
            <a:ln>
              <a:noFill/>
            </a:ln>
          </p:spPr>
        </p:pic>
        <p:pic>
          <p:nvPicPr>
            <p:cNvPr id="77" name="Google Shape;77;p46"/>
            <p:cNvPicPr preferRelativeResize="0"/>
            <p:nvPr/>
          </p:nvPicPr>
          <p:blipFill rotWithShape="1">
            <a:blip r:embed="rId6">
              <a:alphaModFix/>
            </a:blip>
            <a:srcRect b="0" l="0" r="0" t="0"/>
            <a:stretch/>
          </p:blipFill>
          <p:spPr>
            <a:xfrm>
              <a:off x="7266608" y="4119751"/>
              <a:ext cx="855042" cy="205444"/>
            </a:xfrm>
            <a:prstGeom prst="rect">
              <a:avLst/>
            </a:prstGeom>
            <a:noFill/>
            <a:ln>
              <a:noFill/>
            </a:ln>
          </p:spPr>
        </p:pic>
        <p:pic>
          <p:nvPicPr>
            <p:cNvPr id="78" name="Google Shape;78;p46"/>
            <p:cNvPicPr preferRelativeResize="0"/>
            <p:nvPr/>
          </p:nvPicPr>
          <p:blipFill rotWithShape="1">
            <a:blip r:embed="rId7">
              <a:alphaModFix/>
            </a:blip>
            <a:srcRect b="0" l="0" r="0" t="0"/>
            <a:stretch/>
          </p:blipFill>
          <p:spPr>
            <a:xfrm>
              <a:off x="6191586" y="3987387"/>
              <a:ext cx="1107193" cy="499684"/>
            </a:xfrm>
            <a:prstGeom prst="rect">
              <a:avLst/>
            </a:prstGeom>
            <a:noFill/>
            <a:ln>
              <a:noFill/>
            </a:ln>
          </p:spPr>
        </p:pic>
      </p:gr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Titre et contenu">
  <p:cSld name="1_Titre et contenu">
    <p:bg>
      <p:bgPr>
        <a:solidFill>
          <a:srgbClr val="EFF5F0">
            <a:alpha val="9411"/>
          </a:srgbClr>
        </a:solidFill>
      </p:bgPr>
    </p:bg>
    <p:spTree>
      <p:nvGrpSpPr>
        <p:cNvPr id="79" name="Shape 79"/>
        <p:cNvGrpSpPr/>
        <p:nvPr/>
      </p:nvGrpSpPr>
      <p:grpSpPr>
        <a:xfrm>
          <a:off x="0" y="0"/>
          <a:ext cx="0" cy="0"/>
          <a:chOff x="0" y="0"/>
          <a:chExt cx="0" cy="0"/>
        </a:xfrm>
      </p:grpSpPr>
      <p:sp>
        <p:nvSpPr>
          <p:cNvPr id="80" name="Google Shape;80;p47"/>
          <p:cNvSpPr txBox="1"/>
          <p:nvPr>
            <p:ph type="title"/>
          </p:nvPr>
        </p:nvSpPr>
        <p:spPr>
          <a:xfrm>
            <a:off x="628650" y="537795"/>
            <a:ext cx="7886700" cy="590931"/>
          </a:xfrm>
          <a:prstGeom prst="rect">
            <a:avLst/>
          </a:prstGeom>
          <a:noFill/>
          <a:ln>
            <a:noFill/>
          </a:ln>
        </p:spPr>
        <p:txBody>
          <a:bodyPr anchorCtr="0" anchor="t" bIns="45700" lIns="0" spcFirstLastPara="1" rIns="91425" wrap="square" tIns="45700">
            <a:spAutoFit/>
          </a:bodyPr>
          <a:lstStyle>
            <a:lvl1pPr lvl="0" algn="l">
              <a:lnSpc>
                <a:spcPct val="90000"/>
              </a:lnSpc>
              <a:spcBef>
                <a:spcPts val="0"/>
              </a:spcBef>
              <a:spcAft>
                <a:spcPts val="0"/>
              </a:spcAft>
              <a:buClr>
                <a:srgbClr val="2F9C67"/>
              </a:buClr>
              <a:buSzPts val="1800"/>
              <a:buFont typeface="Montserrat"/>
              <a:buNone/>
              <a:defRPr sz="1800" cap="none"/>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81" name="Google Shape;81;p47"/>
          <p:cNvSpPr txBox="1"/>
          <p:nvPr>
            <p:ph idx="1" type="body"/>
          </p:nvPr>
        </p:nvSpPr>
        <p:spPr>
          <a:xfrm>
            <a:off x="628650" y="1369219"/>
            <a:ext cx="7886700" cy="3263504"/>
          </a:xfrm>
          <a:prstGeom prst="rect">
            <a:avLst/>
          </a:prstGeom>
          <a:noFill/>
          <a:ln>
            <a:noFill/>
          </a:ln>
        </p:spPr>
        <p:txBody>
          <a:bodyPr anchorCtr="0" anchor="t" bIns="45700" lIns="91425" spcFirstLastPara="1" rIns="91425" wrap="square" tIns="45700">
            <a:normAutofit/>
          </a:bodyPr>
          <a:lstStyle>
            <a:lvl1pPr indent="-304800" lvl="0" marL="457200" marR="0" algn="l">
              <a:lnSpc>
                <a:spcPct val="128333"/>
              </a:lnSpc>
              <a:spcBef>
                <a:spcPts val="750"/>
              </a:spcBef>
              <a:spcAft>
                <a:spcPts val="0"/>
              </a:spcAft>
              <a:buClr>
                <a:srgbClr val="204669"/>
              </a:buClr>
              <a:buSzPts val="1200"/>
              <a:buFont typeface="Arial"/>
              <a:buChar char="•"/>
              <a:defRPr sz="1200"/>
            </a:lvl1pPr>
            <a:lvl2pPr indent="-342900" lvl="1" marL="914400" algn="l">
              <a:lnSpc>
                <a:spcPct val="90000"/>
              </a:lnSpc>
              <a:spcBef>
                <a:spcPts val="375"/>
              </a:spcBef>
              <a:spcAft>
                <a:spcPts val="0"/>
              </a:spcAft>
              <a:buSzPts val="1800"/>
              <a:buChar char="•"/>
              <a:defRPr/>
            </a:lvl2pPr>
            <a:lvl3pPr indent="-342900" lvl="2" marL="1371600" algn="l">
              <a:lnSpc>
                <a:spcPct val="90000"/>
              </a:lnSpc>
              <a:spcBef>
                <a:spcPts val="375"/>
              </a:spcBef>
              <a:spcAft>
                <a:spcPts val="0"/>
              </a:spcAft>
              <a:buSzPts val="1800"/>
              <a:buChar char="•"/>
              <a:defRPr/>
            </a:lvl3pPr>
            <a:lvl4pPr indent="-342900" lvl="3" marL="1828800" algn="l">
              <a:lnSpc>
                <a:spcPct val="90000"/>
              </a:lnSpc>
              <a:spcBef>
                <a:spcPts val="375"/>
              </a:spcBef>
              <a:spcAft>
                <a:spcPts val="0"/>
              </a:spcAft>
              <a:buSzPts val="1800"/>
              <a:buChar char="•"/>
              <a:defRPr/>
            </a:lvl4pPr>
            <a:lvl5pPr indent="-342900" lvl="4" marL="2286000" algn="l">
              <a:lnSpc>
                <a:spcPct val="90000"/>
              </a:lnSpc>
              <a:spcBef>
                <a:spcPts val="37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82" name="Google Shape;82;p47"/>
          <p:cNvSpPr txBox="1"/>
          <p:nvPr>
            <p:ph idx="10" type="dt"/>
          </p:nvPr>
        </p:nvSpPr>
        <p:spPr>
          <a:xfrm>
            <a:off x="628650" y="4767263"/>
            <a:ext cx="2057400" cy="273844"/>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83" name="Google Shape;83;p47"/>
          <p:cNvSpPr txBox="1"/>
          <p:nvPr>
            <p:ph idx="11" type="ftr"/>
          </p:nvPr>
        </p:nvSpPr>
        <p:spPr>
          <a:xfrm>
            <a:off x="3028950" y="4767263"/>
            <a:ext cx="3086100" cy="273844"/>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84" name="Google Shape;84;p47"/>
          <p:cNvSpPr txBox="1"/>
          <p:nvPr>
            <p:ph idx="12" type="sldNum"/>
          </p:nvPr>
        </p:nvSpPr>
        <p:spPr>
          <a:xfrm>
            <a:off x="6457950" y="4767263"/>
            <a:ext cx="2057400" cy="273844"/>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sz="900">
                <a:solidFill>
                  <a:srgbClr val="888888"/>
                </a:solidFill>
              </a:defRPr>
            </a:lvl1pPr>
            <a:lvl2pPr indent="0" lvl="1" marL="0" algn="r">
              <a:spcBef>
                <a:spcPts val="0"/>
              </a:spcBef>
              <a:buNone/>
              <a:defRPr sz="900">
                <a:solidFill>
                  <a:srgbClr val="888888"/>
                </a:solidFill>
              </a:defRPr>
            </a:lvl2pPr>
            <a:lvl3pPr indent="0" lvl="2" marL="0" algn="r">
              <a:spcBef>
                <a:spcPts val="0"/>
              </a:spcBef>
              <a:buNone/>
              <a:defRPr sz="900">
                <a:solidFill>
                  <a:srgbClr val="888888"/>
                </a:solidFill>
              </a:defRPr>
            </a:lvl3pPr>
            <a:lvl4pPr indent="0" lvl="3" marL="0" algn="r">
              <a:spcBef>
                <a:spcPts val="0"/>
              </a:spcBef>
              <a:buNone/>
              <a:defRPr sz="900">
                <a:solidFill>
                  <a:srgbClr val="888888"/>
                </a:solidFill>
              </a:defRPr>
            </a:lvl4pPr>
            <a:lvl5pPr indent="0" lvl="4" marL="0" algn="r">
              <a:spcBef>
                <a:spcPts val="0"/>
              </a:spcBef>
              <a:buNone/>
              <a:defRPr sz="900">
                <a:solidFill>
                  <a:srgbClr val="888888"/>
                </a:solidFill>
              </a:defRPr>
            </a:lvl5pPr>
            <a:lvl6pPr indent="0" lvl="5" marL="0" algn="r">
              <a:spcBef>
                <a:spcPts val="0"/>
              </a:spcBef>
              <a:buNone/>
              <a:defRPr sz="900">
                <a:solidFill>
                  <a:srgbClr val="888888"/>
                </a:solidFill>
              </a:defRPr>
            </a:lvl6pPr>
            <a:lvl7pPr indent="0" lvl="6" marL="0" algn="r">
              <a:spcBef>
                <a:spcPts val="0"/>
              </a:spcBef>
              <a:buNone/>
              <a:defRPr sz="900">
                <a:solidFill>
                  <a:srgbClr val="888888"/>
                </a:solidFill>
              </a:defRPr>
            </a:lvl7pPr>
            <a:lvl8pPr indent="0" lvl="7" marL="0" algn="r">
              <a:spcBef>
                <a:spcPts val="0"/>
              </a:spcBef>
              <a:buNone/>
              <a:defRPr sz="900">
                <a:solidFill>
                  <a:srgbClr val="888888"/>
                </a:solidFill>
              </a:defRPr>
            </a:lvl8pPr>
            <a:lvl9pPr indent="0" lvl="8" marL="0" algn="r">
              <a:spcBef>
                <a:spcPts val="0"/>
              </a:spcBef>
              <a:buNone/>
              <a:defRPr sz="900">
                <a:solidFill>
                  <a:srgbClr val="888888"/>
                </a:solidFill>
              </a:defRPr>
            </a:lvl9pPr>
          </a:lstStyle>
          <a:p>
            <a:pPr indent="0" lvl="0" marL="0" rtl="0" algn="r">
              <a:spcBef>
                <a:spcPts val="0"/>
              </a:spcBef>
              <a:spcAft>
                <a:spcPts val="0"/>
              </a:spcAft>
              <a:buNone/>
            </a:pPr>
            <a:fld id="{00000000-1234-1234-1234-123412341234}" type="slidenum">
              <a:rPr lang="en-US"/>
              <a:t>‹#›</a:t>
            </a:fld>
            <a:endParaRPr/>
          </a:p>
        </p:txBody>
      </p:sp>
      <p:sp>
        <p:nvSpPr>
          <p:cNvPr id="85" name="Google Shape;85;p47"/>
          <p:cNvSpPr/>
          <p:nvPr/>
        </p:nvSpPr>
        <p:spPr>
          <a:xfrm>
            <a:off x="0" y="0"/>
            <a:ext cx="215900" cy="2571750"/>
          </a:xfrm>
          <a:prstGeom prst="rect">
            <a:avLst/>
          </a:prstGeom>
          <a:solidFill>
            <a:srgbClr val="204669"/>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86" name="Google Shape;86;p47"/>
          <p:cNvSpPr/>
          <p:nvPr/>
        </p:nvSpPr>
        <p:spPr>
          <a:xfrm>
            <a:off x="0" y="2571750"/>
            <a:ext cx="215900" cy="2571750"/>
          </a:xfrm>
          <a:prstGeom prst="rect">
            <a:avLst/>
          </a:prstGeom>
          <a:solidFill>
            <a:srgbClr val="2F9C67"/>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cxnSp>
        <p:nvCxnSpPr>
          <p:cNvPr id="87" name="Google Shape;87;p47"/>
          <p:cNvCxnSpPr/>
          <p:nvPr/>
        </p:nvCxnSpPr>
        <p:spPr>
          <a:xfrm>
            <a:off x="648261" y="1132339"/>
            <a:ext cx="444000" cy="0"/>
          </a:xfrm>
          <a:prstGeom prst="straightConnector1">
            <a:avLst/>
          </a:prstGeom>
          <a:noFill/>
          <a:ln cap="flat" cmpd="sng" w="28575">
            <a:solidFill>
              <a:srgbClr val="D90368"/>
            </a:solidFill>
            <a:prstDash val="solid"/>
            <a:miter lim="800000"/>
            <a:headEnd len="sm" w="sm" type="none"/>
            <a:tailEnd len="sm" w="sm" type="none"/>
          </a:ln>
        </p:spPr>
      </p:cxnSp>
      <p:pic>
        <p:nvPicPr>
          <p:cNvPr descr="Logo&#10;&#10;Description automatically generated" id="88" name="Google Shape;88;p47"/>
          <p:cNvPicPr preferRelativeResize="0"/>
          <p:nvPr/>
        </p:nvPicPr>
        <p:blipFill rotWithShape="1">
          <a:blip r:embed="rId2">
            <a:alphaModFix/>
          </a:blip>
          <a:srcRect b="0" l="0" r="0" t="0"/>
          <a:stretch/>
        </p:blipFill>
        <p:spPr>
          <a:xfrm>
            <a:off x="8423564" y="4858640"/>
            <a:ext cx="810258" cy="366116"/>
          </a:xfrm>
          <a:prstGeom prst="rect">
            <a:avLst/>
          </a:prstGeom>
          <a:noFill/>
          <a:ln>
            <a:noFill/>
          </a:ln>
        </p:spPr>
      </p:pic>
    </p:spTree>
  </p:cSld>
  <p:clrMapOvr>
    <a:masterClrMapping/>
  </p:clrMapOvr>
  <p:extLst>
    <p:ext uri="{DCECCB84-F9BA-43D5-87BE-67443E8EF086}">
      <p15:sldGuideLst>
        <p15:guide id="1" orient="horz" pos="486">
          <p15:clr>
            <a:srgbClr val="FBAE40"/>
          </p15:clr>
        </p15:guide>
        <p15:guide id="2" orient="horz" pos="554">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re2lignes et contenu">
  <p:cSld name="Titre2lignes et contenu">
    <p:bg>
      <p:bgPr>
        <a:solidFill>
          <a:srgbClr val="2F9C67">
            <a:alpha val="9411"/>
          </a:srgbClr>
        </a:solidFill>
      </p:bgPr>
    </p:bg>
    <p:spTree>
      <p:nvGrpSpPr>
        <p:cNvPr id="89" name="Shape 89"/>
        <p:cNvGrpSpPr/>
        <p:nvPr/>
      </p:nvGrpSpPr>
      <p:grpSpPr>
        <a:xfrm>
          <a:off x="0" y="0"/>
          <a:ext cx="0" cy="0"/>
          <a:chOff x="0" y="0"/>
          <a:chExt cx="0" cy="0"/>
        </a:xfrm>
      </p:grpSpPr>
      <p:sp>
        <p:nvSpPr>
          <p:cNvPr id="90" name="Google Shape;90;p48"/>
          <p:cNvSpPr txBox="1"/>
          <p:nvPr>
            <p:ph type="title"/>
          </p:nvPr>
        </p:nvSpPr>
        <p:spPr>
          <a:xfrm>
            <a:off x="628650" y="537795"/>
            <a:ext cx="7886700" cy="590931"/>
          </a:xfrm>
          <a:prstGeom prst="rect">
            <a:avLst/>
          </a:prstGeom>
          <a:noFill/>
          <a:ln>
            <a:noFill/>
          </a:ln>
        </p:spPr>
        <p:txBody>
          <a:bodyPr anchorCtr="0" anchor="t" bIns="45700" lIns="0" spcFirstLastPara="1" rIns="91425" wrap="square" tIns="45700">
            <a:spAutoFit/>
          </a:bodyPr>
          <a:lstStyle>
            <a:lvl1pPr lvl="0" algn="l">
              <a:lnSpc>
                <a:spcPct val="90000"/>
              </a:lnSpc>
              <a:spcBef>
                <a:spcPts val="0"/>
              </a:spcBef>
              <a:spcAft>
                <a:spcPts val="0"/>
              </a:spcAft>
              <a:buClr>
                <a:srgbClr val="2F9C67"/>
              </a:buClr>
              <a:buSzPts val="1800"/>
              <a:buFont typeface="Montserrat"/>
              <a:buNone/>
              <a:defRPr sz="1800" cap="none"/>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91" name="Google Shape;91;p48"/>
          <p:cNvSpPr txBox="1"/>
          <p:nvPr>
            <p:ph idx="1" type="body"/>
          </p:nvPr>
        </p:nvSpPr>
        <p:spPr>
          <a:xfrm>
            <a:off x="628650" y="1369219"/>
            <a:ext cx="7886700" cy="3263504"/>
          </a:xfrm>
          <a:prstGeom prst="rect">
            <a:avLst/>
          </a:prstGeom>
          <a:noFill/>
          <a:ln>
            <a:noFill/>
          </a:ln>
        </p:spPr>
        <p:txBody>
          <a:bodyPr anchorCtr="0" anchor="t" bIns="45700" lIns="91425" spcFirstLastPara="1" rIns="91425" wrap="square" tIns="45700">
            <a:normAutofit/>
          </a:bodyPr>
          <a:lstStyle>
            <a:lvl1pPr indent="-304800" lvl="0" marL="457200" marR="0" algn="l">
              <a:lnSpc>
                <a:spcPct val="128333"/>
              </a:lnSpc>
              <a:spcBef>
                <a:spcPts val="750"/>
              </a:spcBef>
              <a:spcAft>
                <a:spcPts val="0"/>
              </a:spcAft>
              <a:buClr>
                <a:srgbClr val="204669"/>
              </a:buClr>
              <a:buSzPts val="1200"/>
              <a:buFont typeface="Arial"/>
              <a:buChar char="•"/>
              <a:defRPr sz="1200"/>
            </a:lvl1pPr>
            <a:lvl2pPr indent="-342900" lvl="1" marL="914400" algn="l">
              <a:lnSpc>
                <a:spcPct val="90000"/>
              </a:lnSpc>
              <a:spcBef>
                <a:spcPts val="375"/>
              </a:spcBef>
              <a:spcAft>
                <a:spcPts val="0"/>
              </a:spcAft>
              <a:buSzPts val="1800"/>
              <a:buChar char="•"/>
              <a:defRPr/>
            </a:lvl2pPr>
            <a:lvl3pPr indent="-342900" lvl="2" marL="1371600" algn="l">
              <a:lnSpc>
                <a:spcPct val="90000"/>
              </a:lnSpc>
              <a:spcBef>
                <a:spcPts val="375"/>
              </a:spcBef>
              <a:spcAft>
                <a:spcPts val="0"/>
              </a:spcAft>
              <a:buSzPts val="1800"/>
              <a:buChar char="•"/>
              <a:defRPr/>
            </a:lvl3pPr>
            <a:lvl4pPr indent="-342900" lvl="3" marL="1828800" algn="l">
              <a:lnSpc>
                <a:spcPct val="90000"/>
              </a:lnSpc>
              <a:spcBef>
                <a:spcPts val="375"/>
              </a:spcBef>
              <a:spcAft>
                <a:spcPts val="0"/>
              </a:spcAft>
              <a:buSzPts val="1800"/>
              <a:buChar char="•"/>
              <a:defRPr/>
            </a:lvl4pPr>
            <a:lvl5pPr indent="-342900" lvl="4" marL="2286000" algn="l">
              <a:lnSpc>
                <a:spcPct val="90000"/>
              </a:lnSpc>
              <a:spcBef>
                <a:spcPts val="37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92" name="Google Shape;92;p48"/>
          <p:cNvSpPr txBox="1"/>
          <p:nvPr>
            <p:ph idx="10" type="dt"/>
          </p:nvPr>
        </p:nvSpPr>
        <p:spPr>
          <a:xfrm>
            <a:off x="628650" y="4767263"/>
            <a:ext cx="2057400" cy="273844"/>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93" name="Google Shape;93;p48"/>
          <p:cNvSpPr txBox="1"/>
          <p:nvPr>
            <p:ph idx="11" type="ftr"/>
          </p:nvPr>
        </p:nvSpPr>
        <p:spPr>
          <a:xfrm>
            <a:off x="3028950" y="4767263"/>
            <a:ext cx="3086100" cy="273844"/>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94" name="Google Shape;94;p48"/>
          <p:cNvSpPr txBox="1"/>
          <p:nvPr>
            <p:ph idx="12" type="sldNum"/>
          </p:nvPr>
        </p:nvSpPr>
        <p:spPr>
          <a:xfrm>
            <a:off x="6457950" y="4767263"/>
            <a:ext cx="2057400" cy="273844"/>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sz="900">
                <a:solidFill>
                  <a:srgbClr val="888888"/>
                </a:solidFill>
              </a:defRPr>
            </a:lvl1pPr>
            <a:lvl2pPr indent="0" lvl="1" marL="0" algn="r">
              <a:spcBef>
                <a:spcPts val="0"/>
              </a:spcBef>
              <a:buNone/>
              <a:defRPr sz="900">
                <a:solidFill>
                  <a:srgbClr val="888888"/>
                </a:solidFill>
              </a:defRPr>
            </a:lvl2pPr>
            <a:lvl3pPr indent="0" lvl="2" marL="0" algn="r">
              <a:spcBef>
                <a:spcPts val="0"/>
              </a:spcBef>
              <a:buNone/>
              <a:defRPr sz="900">
                <a:solidFill>
                  <a:srgbClr val="888888"/>
                </a:solidFill>
              </a:defRPr>
            </a:lvl3pPr>
            <a:lvl4pPr indent="0" lvl="3" marL="0" algn="r">
              <a:spcBef>
                <a:spcPts val="0"/>
              </a:spcBef>
              <a:buNone/>
              <a:defRPr sz="900">
                <a:solidFill>
                  <a:srgbClr val="888888"/>
                </a:solidFill>
              </a:defRPr>
            </a:lvl4pPr>
            <a:lvl5pPr indent="0" lvl="4" marL="0" algn="r">
              <a:spcBef>
                <a:spcPts val="0"/>
              </a:spcBef>
              <a:buNone/>
              <a:defRPr sz="900">
                <a:solidFill>
                  <a:srgbClr val="888888"/>
                </a:solidFill>
              </a:defRPr>
            </a:lvl5pPr>
            <a:lvl6pPr indent="0" lvl="5" marL="0" algn="r">
              <a:spcBef>
                <a:spcPts val="0"/>
              </a:spcBef>
              <a:buNone/>
              <a:defRPr sz="900">
                <a:solidFill>
                  <a:srgbClr val="888888"/>
                </a:solidFill>
              </a:defRPr>
            </a:lvl6pPr>
            <a:lvl7pPr indent="0" lvl="6" marL="0" algn="r">
              <a:spcBef>
                <a:spcPts val="0"/>
              </a:spcBef>
              <a:buNone/>
              <a:defRPr sz="900">
                <a:solidFill>
                  <a:srgbClr val="888888"/>
                </a:solidFill>
              </a:defRPr>
            </a:lvl7pPr>
            <a:lvl8pPr indent="0" lvl="7" marL="0" algn="r">
              <a:spcBef>
                <a:spcPts val="0"/>
              </a:spcBef>
              <a:buNone/>
              <a:defRPr sz="900">
                <a:solidFill>
                  <a:srgbClr val="888888"/>
                </a:solidFill>
              </a:defRPr>
            </a:lvl8pPr>
            <a:lvl9pPr indent="0" lvl="8" marL="0" algn="r">
              <a:spcBef>
                <a:spcPts val="0"/>
              </a:spcBef>
              <a:buNone/>
              <a:defRPr sz="900">
                <a:solidFill>
                  <a:srgbClr val="888888"/>
                </a:solidFill>
              </a:defRPr>
            </a:lvl9pPr>
          </a:lstStyle>
          <a:p>
            <a:pPr indent="0" lvl="0" marL="0" rtl="0" algn="r">
              <a:spcBef>
                <a:spcPts val="0"/>
              </a:spcBef>
              <a:spcAft>
                <a:spcPts val="0"/>
              </a:spcAft>
              <a:buNone/>
            </a:pPr>
            <a:fld id="{00000000-1234-1234-1234-123412341234}" type="slidenum">
              <a:rPr lang="en-US"/>
              <a:t>‹#›</a:t>
            </a:fld>
            <a:endParaRPr/>
          </a:p>
        </p:txBody>
      </p:sp>
      <p:sp>
        <p:nvSpPr>
          <p:cNvPr id="95" name="Google Shape;95;p48"/>
          <p:cNvSpPr/>
          <p:nvPr/>
        </p:nvSpPr>
        <p:spPr>
          <a:xfrm>
            <a:off x="0" y="0"/>
            <a:ext cx="215900" cy="2571750"/>
          </a:xfrm>
          <a:prstGeom prst="rect">
            <a:avLst/>
          </a:prstGeom>
          <a:solidFill>
            <a:srgbClr val="204669"/>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96" name="Google Shape;96;p48"/>
          <p:cNvSpPr/>
          <p:nvPr/>
        </p:nvSpPr>
        <p:spPr>
          <a:xfrm>
            <a:off x="0" y="2571750"/>
            <a:ext cx="215900" cy="2571750"/>
          </a:xfrm>
          <a:prstGeom prst="rect">
            <a:avLst/>
          </a:prstGeom>
          <a:solidFill>
            <a:srgbClr val="2F9C67"/>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cxnSp>
        <p:nvCxnSpPr>
          <p:cNvPr id="97" name="Google Shape;97;p48"/>
          <p:cNvCxnSpPr/>
          <p:nvPr/>
        </p:nvCxnSpPr>
        <p:spPr>
          <a:xfrm>
            <a:off x="648261" y="1132339"/>
            <a:ext cx="444000" cy="0"/>
          </a:xfrm>
          <a:prstGeom prst="straightConnector1">
            <a:avLst/>
          </a:prstGeom>
          <a:noFill/>
          <a:ln cap="flat" cmpd="sng" w="28575">
            <a:solidFill>
              <a:srgbClr val="D90368"/>
            </a:solidFill>
            <a:prstDash val="solid"/>
            <a:miter lim="800000"/>
            <a:headEnd len="sm" w="sm" type="none"/>
            <a:tailEnd len="sm" w="sm" type="none"/>
          </a:ln>
        </p:spPr>
      </p:cxnSp>
      <p:pic>
        <p:nvPicPr>
          <p:cNvPr descr="Logo&#10;&#10;Description automatically generated" id="98" name="Google Shape;98;p48"/>
          <p:cNvPicPr preferRelativeResize="0"/>
          <p:nvPr/>
        </p:nvPicPr>
        <p:blipFill rotWithShape="1">
          <a:blip r:embed="rId2">
            <a:alphaModFix/>
          </a:blip>
          <a:srcRect b="0" l="0" r="0" t="0"/>
          <a:stretch/>
        </p:blipFill>
        <p:spPr>
          <a:xfrm>
            <a:off x="8423564" y="4858640"/>
            <a:ext cx="810258" cy="366116"/>
          </a:xfrm>
          <a:prstGeom prst="rect">
            <a:avLst/>
          </a:prstGeom>
          <a:noFill/>
          <a:ln>
            <a:noFill/>
          </a:ln>
        </p:spPr>
      </p:pic>
    </p:spTree>
  </p:cSld>
  <p:clrMapOvr>
    <a:masterClrMapping/>
  </p:clrMapOvr>
  <p:extLst>
    <p:ext uri="{DCECCB84-F9BA-43D5-87BE-67443E8EF086}">
      <p15:sldGuideLst>
        <p15:guide id="1" orient="horz" pos="486">
          <p15:clr>
            <a:srgbClr val="FBAE40"/>
          </p15:clr>
        </p15:guide>
        <p15:guide id="2" orient="horz" pos="554">
          <p15:clr>
            <a:srgbClr val="FBAE40"/>
          </p15:clr>
        </p15:guide>
      </p15:sldGuideLst>
    </p:ext>
  </p:extLst>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theme" Target="../theme/theme1.xml"/><Relationship Id="rId10" Type="http://schemas.openxmlformats.org/officeDocument/2006/relationships/slideLayout" Target="../slideLayouts/slideLayout10.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slideLayout" Target="../slideLayouts/slideLayout12.xml"/><Relationship Id="rId3" Type="http://schemas.openxmlformats.org/officeDocument/2006/relationships/slideLayout" Target="../slideLayouts/slideLayout13.xml"/><Relationship Id="rId4" Type="http://schemas.openxmlformats.org/officeDocument/2006/relationships/slideLayout" Target="../slideLayouts/slideLayout14.xml"/><Relationship Id="rId9" Type="http://schemas.openxmlformats.org/officeDocument/2006/relationships/theme" Target="../theme/theme3.xml"/><Relationship Id="rId5" Type="http://schemas.openxmlformats.org/officeDocument/2006/relationships/slideLayout" Target="../slideLayouts/slideLayout15.xml"/><Relationship Id="rId6" Type="http://schemas.openxmlformats.org/officeDocument/2006/relationships/slideLayout" Target="../slideLayouts/slideLayout16.xml"/><Relationship Id="rId7" Type="http://schemas.openxmlformats.org/officeDocument/2006/relationships/slideLayout" Target="../slideLayouts/slideLayout17.xml"/><Relationship Id="rId8" Type="http://schemas.openxmlformats.org/officeDocument/2006/relationships/slideLayout" Target="../slideLayouts/slideLayout1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9" name="Shape 9"/>
        <p:cNvGrpSpPr/>
        <p:nvPr/>
      </p:nvGrpSpPr>
      <p:grpSpPr>
        <a:xfrm>
          <a:off x="0" y="0"/>
          <a:ext cx="0" cy="0"/>
          <a:chOff x="0" y="0"/>
          <a:chExt cx="0" cy="0"/>
        </a:xfrm>
      </p:grpSpPr>
      <p:sp>
        <p:nvSpPr>
          <p:cNvPr id="10" name="Google Shape;10;p36"/>
          <p:cNvSpPr txBox="1"/>
          <p:nvPr>
            <p:ph type="title"/>
          </p:nvPr>
        </p:nvSpPr>
        <p:spPr>
          <a:xfrm>
            <a:off x="628650" y="537795"/>
            <a:ext cx="7886700" cy="341632"/>
          </a:xfrm>
          <a:prstGeom prst="rect">
            <a:avLst/>
          </a:prstGeom>
          <a:noFill/>
          <a:ln>
            <a:noFill/>
          </a:ln>
        </p:spPr>
        <p:txBody>
          <a:bodyPr anchorCtr="0" anchor="t" bIns="45700" lIns="0" spcFirstLastPara="1" rIns="91425" wrap="square" tIns="45700">
            <a:spAutoFit/>
          </a:bodyPr>
          <a:lstStyle>
            <a:lvl1pPr lvl="0" marR="0" rtl="0" algn="l">
              <a:lnSpc>
                <a:spcPct val="90000"/>
              </a:lnSpc>
              <a:spcBef>
                <a:spcPts val="0"/>
              </a:spcBef>
              <a:spcAft>
                <a:spcPts val="0"/>
              </a:spcAft>
              <a:buClr>
                <a:srgbClr val="2F9C67"/>
              </a:buClr>
              <a:buSzPts val="1800"/>
              <a:buFont typeface="Montserrat"/>
              <a:buNone/>
              <a:defRPr b="1" i="0" sz="1800" u="none" cap="none" strike="noStrike">
                <a:solidFill>
                  <a:srgbClr val="2F9C67"/>
                </a:solidFill>
                <a:latin typeface="Montserrat"/>
                <a:ea typeface="Montserrat"/>
                <a:cs typeface="Montserrat"/>
                <a:sym typeface="Montserrat"/>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11" name="Google Shape;11;p36"/>
          <p:cNvSpPr txBox="1"/>
          <p:nvPr>
            <p:ph idx="1" type="body"/>
          </p:nvPr>
        </p:nvSpPr>
        <p:spPr>
          <a:xfrm>
            <a:off x="628650" y="1369219"/>
            <a:ext cx="7886700" cy="3263504"/>
          </a:xfrm>
          <a:prstGeom prst="rect">
            <a:avLst/>
          </a:prstGeom>
          <a:noFill/>
          <a:ln>
            <a:noFill/>
          </a:ln>
        </p:spPr>
        <p:txBody>
          <a:bodyPr anchorCtr="0" anchor="t" bIns="45700" lIns="91425" spcFirstLastPara="1" rIns="91425" wrap="square" tIns="45700">
            <a:normAutofit/>
          </a:bodyPr>
          <a:lstStyle>
            <a:lvl1pPr indent="-355600" lvl="0" marL="457200" marR="0" rtl="0" algn="l">
              <a:lnSpc>
                <a:spcPct val="90000"/>
              </a:lnSpc>
              <a:spcBef>
                <a:spcPts val="750"/>
              </a:spcBef>
              <a:spcAft>
                <a:spcPts val="0"/>
              </a:spcAft>
              <a:buClr>
                <a:srgbClr val="204669"/>
              </a:buClr>
              <a:buSzPts val="2000"/>
              <a:buFont typeface="Arial"/>
              <a:buChar char="•"/>
              <a:defRPr b="0" i="0" sz="2000" u="none" cap="none" strike="noStrike">
                <a:solidFill>
                  <a:schemeClr val="dk1"/>
                </a:solidFill>
                <a:latin typeface="Open Sans Light"/>
                <a:ea typeface="Open Sans Light"/>
                <a:cs typeface="Open Sans Light"/>
                <a:sym typeface="Open Sans Light"/>
              </a:defRPr>
            </a:lvl1pPr>
            <a:lvl2pPr indent="-342900" lvl="1" marL="914400" marR="0" rtl="0" algn="l">
              <a:lnSpc>
                <a:spcPct val="90000"/>
              </a:lnSpc>
              <a:spcBef>
                <a:spcPts val="375"/>
              </a:spcBef>
              <a:spcAft>
                <a:spcPts val="0"/>
              </a:spcAft>
              <a:buClr>
                <a:srgbClr val="204669"/>
              </a:buClr>
              <a:buSzPts val="1800"/>
              <a:buFont typeface="Arial"/>
              <a:buChar char="•"/>
              <a:defRPr b="0" i="0" sz="1800" u="none" cap="none" strike="noStrike">
                <a:solidFill>
                  <a:schemeClr val="dk1"/>
                </a:solidFill>
                <a:latin typeface="Open Sans Light"/>
                <a:ea typeface="Open Sans Light"/>
                <a:cs typeface="Open Sans Light"/>
                <a:sym typeface="Open Sans Light"/>
              </a:defRPr>
            </a:lvl2pPr>
            <a:lvl3pPr indent="-323850" lvl="2" marL="1371600" marR="0" rtl="0" algn="l">
              <a:lnSpc>
                <a:spcPct val="90000"/>
              </a:lnSpc>
              <a:spcBef>
                <a:spcPts val="375"/>
              </a:spcBef>
              <a:spcAft>
                <a:spcPts val="0"/>
              </a:spcAft>
              <a:buClr>
                <a:srgbClr val="204669"/>
              </a:buClr>
              <a:buSzPts val="1500"/>
              <a:buFont typeface="Arial"/>
              <a:buChar char="•"/>
              <a:defRPr b="0" i="0" sz="1500" u="none" cap="none" strike="noStrike">
                <a:solidFill>
                  <a:schemeClr val="dk1"/>
                </a:solidFill>
                <a:latin typeface="Open Sans Light"/>
                <a:ea typeface="Open Sans Light"/>
                <a:cs typeface="Open Sans Light"/>
                <a:sym typeface="Open Sans Light"/>
              </a:defRPr>
            </a:lvl3pPr>
            <a:lvl4pPr indent="-314325" lvl="3" marL="1828800" marR="0" rtl="0" algn="l">
              <a:lnSpc>
                <a:spcPct val="90000"/>
              </a:lnSpc>
              <a:spcBef>
                <a:spcPts val="375"/>
              </a:spcBef>
              <a:spcAft>
                <a:spcPts val="0"/>
              </a:spcAft>
              <a:buClr>
                <a:srgbClr val="204669"/>
              </a:buClr>
              <a:buSzPts val="1350"/>
              <a:buFont typeface="Arial"/>
              <a:buChar char="•"/>
              <a:defRPr b="0" i="0" sz="1350" u="none" cap="none" strike="noStrike">
                <a:solidFill>
                  <a:schemeClr val="dk1"/>
                </a:solidFill>
                <a:latin typeface="Open Sans Light"/>
                <a:ea typeface="Open Sans Light"/>
                <a:cs typeface="Open Sans Light"/>
                <a:sym typeface="Open Sans Light"/>
              </a:defRPr>
            </a:lvl4pPr>
            <a:lvl5pPr indent="-314325" lvl="4" marL="2286000" marR="0" rtl="0" algn="l">
              <a:lnSpc>
                <a:spcPct val="90000"/>
              </a:lnSpc>
              <a:spcBef>
                <a:spcPts val="375"/>
              </a:spcBef>
              <a:spcAft>
                <a:spcPts val="0"/>
              </a:spcAft>
              <a:buClr>
                <a:srgbClr val="204669"/>
              </a:buClr>
              <a:buSzPts val="1350"/>
              <a:buFont typeface="Arial"/>
              <a:buChar char="•"/>
              <a:defRPr b="0" i="0" sz="1350" u="none" cap="none" strike="noStrike">
                <a:solidFill>
                  <a:schemeClr val="dk1"/>
                </a:solidFill>
                <a:latin typeface="Open Sans Light"/>
                <a:ea typeface="Open Sans Light"/>
                <a:cs typeface="Open Sans Light"/>
                <a:sym typeface="Open Sans Light"/>
              </a:defRPr>
            </a:lvl5pPr>
            <a:lvl6pPr indent="-314325" lvl="5" marL="2743200" marR="0" rtl="0" algn="l">
              <a:lnSpc>
                <a:spcPct val="90000"/>
              </a:lnSpc>
              <a:spcBef>
                <a:spcPts val="375"/>
              </a:spcBef>
              <a:spcAft>
                <a:spcPts val="0"/>
              </a:spcAft>
              <a:buClr>
                <a:schemeClr val="dk1"/>
              </a:buClr>
              <a:buSzPts val="1350"/>
              <a:buFont typeface="Arial"/>
              <a:buChar char="•"/>
              <a:defRPr b="0" i="0" sz="1350" u="none" cap="none" strike="noStrike">
                <a:solidFill>
                  <a:schemeClr val="dk1"/>
                </a:solidFill>
                <a:latin typeface="Calibri"/>
                <a:ea typeface="Calibri"/>
                <a:cs typeface="Calibri"/>
                <a:sym typeface="Calibri"/>
              </a:defRPr>
            </a:lvl6pPr>
            <a:lvl7pPr indent="-314325" lvl="6" marL="3200400" marR="0" rtl="0" algn="l">
              <a:lnSpc>
                <a:spcPct val="90000"/>
              </a:lnSpc>
              <a:spcBef>
                <a:spcPts val="375"/>
              </a:spcBef>
              <a:spcAft>
                <a:spcPts val="0"/>
              </a:spcAft>
              <a:buClr>
                <a:schemeClr val="dk1"/>
              </a:buClr>
              <a:buSzPts val="1350"/>
              <a:buFont typeface="Arial"/>
              <a:buChar char="•"/>
              <a:defRPr b="0" i="0" sz="1350" u="none" cap="none" strike="noStrike">
                <a:solidFill>
                  <a:schemeClr val="dk1"/>
                </a:solidFill>
                <a:latin typeface="Calibri"/>
                <a:ea typeface="Calibri"/>
                <a:cs typeface="Calibri"/>
                <a:sym typeface="Calibri"/>
              </a:defRPr>
            </a:lvl7pPr>
            <a:lvl8pPr indent="-314325" lvl="7" marL="3657600" marR="0" rtl="0" algn="l">
              <a:lnSpc>
                <a:spcPct val="90000"/>
              </a:lnSpc>
              <a:spcBef>
                <a:spcPts val="375"/>
              </a:spcBef>
              <a:spcAft>
                <a:spcPts val="0"/>
              </a:spcAft>
              <a:buClr>
                <a:schemeClr val="dk1"/>
              </a:buClr>
              <a:buSzPts val="1350"/>
              <a:buFont typeface="Arial"/>
              <a:buChar char="•"/>
              <a:defRPr b="0" i="0" sz="1350" u="none" cap="none" strike="noStrike">
                <a:solidFill>
                  <a:schemeClr val="dk1"/>
                </a:solidFill>
                <a:latin typeface="Calibri"/>
                <a:ea typeface="Calibri"/>
                <a:cs typeface="Calibri"/>
                <a:sym typeface="Calibri"/>
              </a:defRPr>
            </a:lvl8pPr>
            <a:lvl9pPr indent="-314325" lvl="8" marL="4114800" marR="0" rtl="0" algn="l">
              <a:lnSpc>
                <a:spcPct val="90000"/>
              </a:lnSpc>
              <a:spcBef>
                <a:spcPts val="375"/>
              </a:spcBef>
              <a:spcAft>
                <a:spcPts val="0"/>
              </a:spcAft>
              <a:buClr>
                <a:schemeClr val="dk1"/>
              </a:buClr>
              <a:buSzPts val="1350"/>
              <a:buFont typeface="Arial"/>
              <a:buChar char="•"/>
              <a:defRPr b="0" i="0" sz="1350" u="none" cap="none" strike="noStrike">
                <a:solidFill>
                  <a:schemeClr val="dk1"/>
                </a:solidFill>
                <a:latin typeface="Calibri"/>
                <a:ea typeface="Calibri"/>
                <a:cs typeface="Calibri"/>
                <a:sym typeface="Calibri"/>
              </a:defRPr>
            </a:lvl9pPr>
          </a:lstStyle>
          <a:p/>
        </p:txBody>
      </p:sp>
      <p:sp>
        <p:nvSpPr>
          <p:cNvPr id="12" name="Google Shape;12;p36"/>
          <p:cNvSpPr txBox="1"/>
          <p:nvPr>
            <p:ph idx="10" type="dt"/>
          </p:nvPr>
        </p:nvSpPr>
        <p:spPr>
          <a:xfrm>
            <a:off x="628650" y="4767263"/>
            <a:ext cx="2057400" cy="273844"/>
          </a:xfrm>
          <a:prstGeom prst="rect">
            <a:avLst/>
          </a:prstGeom>
          <a:noFill/>
          <a:ln>
            <a:noFill/>
          </a:ln>
        </p:spPr>
        <p:txBody>
          <a:bodyPr anchorCtr="0" anchor="ctr" bIns="45700" lIns="91425" spcFirstLastPara="1" rIns="91425" wrap="square" tIns="45700">
            <a:noAutofit/>
          </a:bodyPr>
          <a:lstStyle>
            <a:lvl1pPr lvl="0" marR="0" rtl="0" algn="l">
              <a:spcBef>
                <a:spcPts val="0"/>
              </a:spcBef>
              <a:spcAft>
                <a:spcPts val="0"/>
              </a:spcAft>
              <a:buSzPts val="1400"/>
              <a:buNone/>
              <a:defRPr b="0" i="0" sz="900" u="none" cap="none" strike="noStrike">
                <a:solidFill>
                  <a:srgbClr val="888888"/>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13" name="Google Shape;13;p36"/>
          <p:cNvSpPr txBox="1"/>
          <p:nvPr>
            <p:ph idx="11" type="ftr"/>
          </p:nvPr>
        </p:nvSpPr>
        <p:spPr>
          <a:xfrm>
            <a:off x="3028950" y="4767263"/>
            <a:ext cx="3086100" cy="273844"/>
          </a:xfrm>
          <a:prstGeom prst="rect">
            <a:avLst/>
          </a:prstGeom>
          <a:noFill/>
          <a:ln>
            <a:noFill/>
          </a:ln>
        </p:spPr>
        <p:txBody>
          <a:bodyPr anchorCtr="0" anchor="ctr" bIns="45700" lIns="91425" spcFirstLastPara="1" rIns="91425" wrap="square" tIns="45700">
            <a:noAutofit/>
          </a:bodyPr>
          <a:lstStyle>
            <a:lvl1pPr lvl="0" marR="0" rtl="0" algn="ctr">
              <a:spcBef>
                <a:spcPts val="0"/>
              </a:spcBef>
              <a:spcAft>
                <a:spcPts val="0"/>
              </a:spcAft>
              <a:buSzPts val="1400"/>
              <a:buNone/>
              <a:defRPr b="0" i="0" sz="900" u="none" cap="none" strike="noStrike">
                <a:solidFill>
                  <a:srgbClr val="888888"/>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14" name="Google Shape;14;p36"/>
          <p:cNvSpPr txBox="1"/>
          <p:nvPr>
            <p:ph idx="12" type="sldNum"/>
          </p:nvPr>
        </p:nvSpPr>
        <p:spPr>
          <a:xfrm>
            <a:off x="6457950" y="4767263"/>
            <a:ext cx="2057400" cy="273844"/>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buNone/>
              <a:defRPr b="0" i="0" sz="900" u="none" cap="none" strike="noStrike">
                <a:solidFill>
                  <a:srgbClr val="888888"/>
                </a:solidFill>
                <a:latin typeface="Calibri"/>
                <a:ea typeface="Calibri"/>
                <a:cs typeface="Calibri"/>
                <a:sym typeface="Calibri"/>
              </a:defRPr>
            </a:lvl1pPr>
            <a:lvl2pPr indent="0" lvl="1" marL="0" marR="0" rtl="0" algn="r">
              <a:spcBef>
                <a:spcPts val="0"/>
              </a:spcBef>
              <a:buNone/>
              <a:defRPr b="0" i="0" sz="900" u="none" cap="none" strike="noStrike">
                <a:solidFill>
                  <a:srgbClr val="888888"/>
                </a:solidFill>
                <a:latin typeface="Calibri"/>
                <a:ea typeface="Calibri"/>
                <a:cs typeface="Calibri"/>
                <a:sym typeface="Calibri"/>
              </a:defRPr>
            </a:lvl2pPr>
            <a:lvl3pPr indent="0" lvl="2" marL="0" marR="0" rtl="0" algn="r">
              <a:spcBef>
                <a:spcPts val="0"/>
              </a:spcBef>
              <a:buNone/>
              <a:defRPr b="0" i="0" sz="900" u="none" cap="none" strike="noStrike">
                <a:solidFill>
                  <a:srgbClr val="888888"/>
                </a:solidFill>
                <a:latin typeface="Calibri"/>
                <a:ea typeface="Calibri"/>
                <a:cs typeface="Calibri"/>
                <a:sym typeface="Calibri"/>
              </a:defRPr>
            </a:lvl3pPr>
            <a:lvl4pPr indent="0" lvl="3" marL="0" marR="0" rtl="0" algn="r">
              <a:spcBef>
                <a:spcPts val="0"/>
              </a:spcBef>
              <a:buNone/>
              <a:defRPr b="0" i="0" sz="900" u="none" cap="none" strike="noStrike">
                <a:solidFill>
                  <a:srgbClr val="888888"/>
                </a:solidFill>
                <a:latin typeface="Calibri"/>
                <a:ea typeface="Calibri"/>
                <a:cs typeface="Calibri"/>
                <a:sym typeface="Calibri"/>
              </a:defRPr>
            </a:lvl4pPr>
            <a:lvl5pPr indent="0" lvl="4" marL="0" marR="0" rtl="0" algn="r">
              <a:spcBef>
                <a:spcPts val="0"/>
              </a:spcBef>
              <a:buNone/>
              <a:defRPr b="0" i="0" sz="900" u="none" cap="none" strike="noStrike">
                <a:solidFill>
                  <a:srgbClr val="888888"/>
                </a:solidFill>
                <a:latin typeface="Calibri"/>
                <a:ea typeface="Calibri"/>
                <a:cs typeface="Calibri"/>
                <a:sym typeface="Calibri"/>
              </a:defRPr>
            </a:lvl5pPr>
            <a:lvl6pPr indent="0" lvl="5" marL="0" marR="0" rtl="0" algn="r">
              <a:spcBef>
                <a:spcPts val="0"/>
              </a:spcBef>
              <a:buNone/>
              <a:defRPr b="0" i="0" sz="900" u="none" cap="none" strike="noStrike">
                <a:solidFill>
                  <a:srgbClr val="888888"/>
                </a:solidFill>
                <a:latin typeface="Calibri"/>
                <a:ea typeface="Calibri"/>
                <a:cs typeface="Calibri"/>
                <a:sym typeface="Calibri"/>
              </a:defRPr>
            </a:lvl6pPr>
            <a:lvl7pPr indent="0" lvl="6" marL="0" marR="0" rtl="0" algn="r">
              <a:spcBef>
                <a:spcPts val="0"/>
              </a:spcBef>
              <a:buNone/>
              <a:defRPr b="0" i="0" sz="900" u="none" cap="none" strike="noStrike">
                <a:solidFill>
                  <a:srgbClr val="888888"/>
                </a:solidFill>
                <a:latin typeface="Calibri"/>
                <a:ea typeface="Calibri"/>
                <a:cs typeface="Calibri"/>
                <a:sym typeface="Calibri"/>
              </a:defRPr>
            </a:lvl7pPr>
            <a:lvl8pPr indent="0" lvl="7" marL="0" marR="0" rtl="0" algn="r">
              <a:spcBef>
                <a:spcPts val="0"/>
              </a:spcBef>
              <a:buNone/>
              <a:defRPr b="0" i="0" sz="900" u="none" cap="none" strike="noStrike">
                <a:solidFill>
                  <a:srgbClr val="888888"/>
                </a:solidFill>
                <a:latin typeface="Calibri"/>
                <a:ea typeface="Calibri"/>
                <a:cs typeface="Calibri"/>
                <a:sym typeface="Calibri"/>
              </a:defRPr>
            </a:lvl8pPr>
            <a:lvl9pPr indent="0" lvl="8" marL="0" marR="0" rtl="0" algn="r">
              <a:spcBef>
                <a:spcPts val="0"/>
              </a:spcBef>
              <a:buNone/>
              <a:defRPr b="0" i="0" sz="9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
        <p:nvSpPr>
          <p:cNvPr descr="{&quot;HashCode&quot;:-45436510,&quot;Placement&quot;:&quot;Footer&quot;,&quot;Top&quot;:384.343,&quot;Left&quot;:0.0,&quot;SlideWidth&quot;:720,&quot;SlideHeight&quot;:405}" id="15" name="Google Shape;15;p36"/>
          <p:cNvSpPr txBox="1"/>
          <p:nvPr/>
        </p:nvSpPr>
        <p:spPr>
          <a:xfrm>
            <a:off x="0" y="4881156"/>
            <a:ext cx="581126" cy="262344"/>
          </a:xfrm>
          <a:prstGeom prst="rect">
            <a:avLst/>
          </a:prstGeom>
          <a:noFill/>
          <a:ln>
            <a:noFill/>
          </a:ln>
        </p:spPr>
        <p:txBody>
          <a:bodyPr anchorCtr="1" anchor="ctr" bIns="0" lIns="0" spcFirstLastPara="1" rIns="0" wrap="square" tIns="0">
            <a:spAutoFit/>
          </a:bodyPr>
          <a:lstStyle/>
          <a:p>
            <a:pPr indent="0" lvl="0" marL="0" marR="0" rtl="0" algn="l">
              <a:spcBef>
                <a:spcPts val="0"/>
              </a:spcBef>
              <a:spcAft>
                <a:spcPts val="0"/>
              </a:spcAft>
              <a:buNone/>
            </a:pPr>
            <a:r>
              <a:rPr b="0" i="0" lang="en-US" sz="1000" u="none" cap="none" strike="noStrike">
                <a:solidFill>
                  <a:srgbClr val="000000"/>
                </a:solidFill>
                <a:latin typeface="Calibri"/>
                <a:ea typeface="Calibri"/>
                <a:cs typeface="Calibri"/>
                <a:sym typeface="Calibri"/>
              </a:rPr>
              <a:t>Public</a:t>
            </a:r>
            <a:endParaRPr b="0" i="0" sz="1000" u="none" cap="none" strike="noStrike">
              <a:solidFill>
                <a:srgbClr val="000000"/>
              </a:solidFill>
              <a:latin typeface="Calibri"/>
              <a:ea typeface="Calibri"/>
              <a:cs typeface="Calibri"/>
              <a:sym typeface="Calibri"/>
            </a:endParaRPr>
          </a:p>
        </p:txBody>
      </p:sp>
    </p:spTree>
  </p:cSld>
  <p:clrMap accent1="accent1" accent2="accent2" accent3="accent3" accent4="accent4" accent5="accent5" accent6="accent6" bg1="lt1" bg2="dk2" tx1="dk1" tx2="lt2" folHlink="folHlink" hlink="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hf dt="0" ftr="0" hdr="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111" name="Shape 111"/>
        <p:cNvGrpSpPr/>
        <p:nvPr/>
      </p:nvGrpSpPr>
      <p:grpSpPr>
        <a:xfrm>
          <a:off x="0" y="0"/>
          <a:ext cx="0" cy="0"/>
          <a:chOff x="0" y="0"/>
          <a:chExt cx="0" cy="0"/>
        </a:xfrm>
      </p:grpSpPr>
      <p:sp>
        <p:nvSpPr>
          <p:cNvPr id="112" name="Google Shape;112;p41"/>
          <p:cNvSpPr/>
          <p:nvPr/>
        </p:nvSpPr>
        <p:spPr>
          <a:xfrm>
            <a:off x="0" y="4729162"/>
            <a:ext cx="9144000" cy="414338"/>
          </a:xfrm>
          <a:custGeom>
            <a:rect b="b" l="l" r="r" t="t"/>
            <a:pathLst>
              <a:path extrusionOk="0" h="736600" w="16256000">
                <a:moveTo>
                  <a:pt x="16256000" y="0"/>
                </a:moveTo>
                <a:lnTo>
                  <a:pt x="0" y="0"/>
                </a:lnTo>
                <a:lnTo>
                  <a:pt x="0" y="736600"/>
                </a:lnTo>
                <a:lnTo>
                  <a:pt x="16256000" y="736600"/>
                </a:lnTo>
                <a:lnTo>
                  <a:pt x="16256000" y="0"/>
                </a:lnTo>
                <a:close/>
              </a:path>
            </a:pathLst>
          </a:custGeom>
          <a:solidFill>
            <a:srgbClr val="1C4567"/>
          </a:solidFill>
          <a:ln>
            <a:noFill/>
          </a:ln>
        </p:spPr>
        <p:txBody>
          <a:bodyPr anchorCtr="0" anchor="t" bIns="0" lIns="0" spcFirstLastPara="1" rIns="0" wrap="square" tIns="0">
            <a:noAutofit/>
          </a:bodyPr>
          <a:lstStyle/>
          <a:p>
            <a:pPr indent="0" lvl="0" marL="0" marR="0" rtl="0" algn="l">
              <a:spcBef>
                <a:spcPts val="0"/>
              </a:spcBef>
              <a:spcAft>
                <a:spcPts val="0"/>
              </a:spcAft>
              <a:buClr>
                <a:schemeClr val="dk1"/>
              </a:buClr>
              <a:buSzPts val="1013"/>
              <a:buFont typeface="Arial"/>
              <a:buNone/>
            </a:pPr>
            <a:r>
              <a:t/>
            </a:r>
            <a:endParaRPr sz="1013">
              <a:solidFill>
                <a:schemeClr val="dk1"/>
              </a:solidFill>
              <a:latin typeface="Calibri"/>
              <a:ea typeface="Calibri"/>
              <a:cs typeface="Calibri"/>
              <a:sym typeface="Calibri"/>
            </a:endParaRPr>
          </a:p>
        </p:txBody>
      </p:sp>
      <p:sp>
        <p:nvSpPr>
          <p:cNvPr id="113" name="Google Shape;113;p41"/>
          <p:cNvSpPr txBox="1"/>
          <p:nvPr>
            <p:ph type="title"/>
          </p:nvPr>
        </p:nvSpPr>
        <p:spPr>
          <a:xfrm>
            <a:off x="250032" y="448335"/>
            <a:ext cx="8643938" cy="1077218"/>
          </a:xfrm>
          <a:prstGeom prst="rect">
            <a:avLst/>
          </a:prstGeom>
          <a:noFill/>
          <a:ln>
            <a:noFill/>
          </a:ln>
        </p:spPr>
        <p:txBody>
          <a:bodyPr anchorCtr="0" anchor="t" bIns="0" lIns="0" spcFirstLastPara="1" rIns="0" wrap="square" tIns="0">
            <a:spAutoFit/>
          </a:bodyPr>
          <a:lstStyle>
            <a:lvl1pPr lvl="0" marR="0" rtl="0" algn="l">
              <a:lnSpc>
                <a:spcPct val="100000"/>
              </a:lnSpc>
              <a:spcBef>
                <a:spcPts val="0"/>
              </a:spcBef>
              <a:spcAft>
                <a:spcPts val="0"/>
              </a:spcAft>
              <a:buClr>
                <a:srgbClr val="000000"/>
              </a:buClr>
              <a:buSzPts val="1400"/>
              <a:buFont typeface="Arial"/>
              <a:buNone/>
              <a:defRPr b="1" i="0" sz="7000" u="none" cap="none" strike="noStrike">
                <a:solidFill>
                  <a:schemeClr val="dk1"/>
                </a:solidFill>
                <a:latin typeface="Montserrat ExtraBold"/>
                <a:ea typeface="Montserrat ExtraBold"/>
                <a:cs typeface="Montserrat ExtraBold"/>
                <a:sym typeface="Montserrat ExtraBold"/>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114" name="Google Shape;114;p41"/>
          <p:cNvSpPr txBox="1"/>
          <p:nvPr>
            <p:ph idx="1" type="body"/>
          </p:nvPr>
        </p:nvSpPr>
        <p:spPr>
          <a:xfrm>
            <a:off x="490657" y="1298320"/>
            <a:ext cx="8162687" cy="307777"/>
          </a:xfrm>
          <a:prstGeom prst="rect">
            <a:avLst/>
          </a:prstGeom>
          <a:noFill/>
          <a:ln>
            <a:noFill/>
          </a:ln>
        </p:spPr>
        <p:txBody>
          <a:bodyPr anchorCtr="0" anchor="t" bIns="0" lIns="0" spcFirstLastPara="1" rIns="0" wrap="square" tIns="0">
            <a:spAutoFit/>
          </a:bodyPr>
          <a:lstStyle>
            <a:lvl1pPr indent="-228600" lvl="0" marL="457200" marR="0" rtl="0" algn="l">
              <a:lnSpc>
                <a:spcPct val="100000"/>
              </a:lnSpc>
              <a:spcBef>
                <a:spcPts val="0"/>
              </a:spcBef>
              <a:spcAft>
                <a:spcPts val="0"/>
              </a:spcAft>
              <a:buClr>
                <a:srgbClr val="000000"/>
              </a:buClr>
              <a:buSzPts val="1400"/>
              <a:buFont typeface="Arial"/>
              <a:buNone/>
              <a:defRPr b="1" i="0" sz="2000" u="none" cap="none" strike="noStrike">
                <a:solidFill>
                  <a:srgbClr val="1C4567"/>
                </a:solidFill>
                <a:latin typeface="Montserrat"/>
                <a:ea typeface="Montserrat"/>
                <a:cs typeface="Montserrat"/>
                <a:sym typeface="Montserrat"/>
              </a:defRPr>
            </a:lvl1pPr>
            <a:lvl2pPr indent="-228600" lvl="1" marL="914400"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Calibri"/>
                <a:ea typeface="Calibri"/>
                <a:cs typeface="Calibri"/>
                <a:sym typeface="Calibri"/>
              </a:defRPr>
            </a:lvl2pPr>
            <a:lvl3pPr indent="-228600" lvl="2" marL="1371600"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Calibri"/>
                <a:ea typeface="Calibri"/>
                <a:cs typeface="Calibri"/>
                <a:sym typeface="Calibri"/>
              </a:defRPr>
            </a:lvl3pPr>
            <a:lvl4pPr indent="-228600" lvl="3" marL="1828800"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Calibri"/>
                <a:ea typeface="Calibri"/>
                <a:cs typeface="Calibri"/>
                <a:sym typeface="Calibri"/>
              </a:defRPr>
            </a:lvl4pPr>
            <a:lvl5pPr indent="-228600" lvl="4" marL="2286000"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Calibri"/>
                <a:ea typeface="Calibri"/>
                <a:cs typeface="Calibri"/>
                <a:sym typeface="Calibri"/>
              </a:defRPr>
            </a:lvl5pPr>
            <a:lvl6pPr indent="-228600" lvl="5" marL="2743200"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Calibri"/>
                <a:ea typeface="Calibri"/>
                <a:cs typeface="Calibri"/>
                <a:sym typeface="Calibri"/>
              </a:defRPr>
            </a:lvl6pPr>
            <a:lvl7pPr indent="-228600" lvl="6" marL="3200400"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Calibri"/>
                <a:ea typeface="Calibri"/>
                <a:cs typeface="Calibri"/>
                <a:sym typeface="Calibri"/>
              </a:defRPr>
            </a:lvl7pPr>
            <a:lvl8pPr indent="-228600" lvl="7" marL="3657600"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Calibri"/>
                <a:ea typeface="Calibri"/>
                <a:cs typeface="Calibri"/>
                <a:sym typeface="Calibri"/>
              </a:defRPr>
            </a:lvl8pPr>
            <a:lvl9pPr indent="-228600" lvl="8" marL="4114800"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Calibri"/>
                <a:ea typeface="Calibri"/>
                <a:cs typeface="Calibri"/>
                <a:sym typeface="Calibri"/>
              </a:defRPr>
            </a:lvl9pPr>
          </a:lstStyle>
          <a:p/>
        </p:txBody>
      </p:sp>
      <p:sp>
        <p:nvSpPr>
          <p:cNvPr id="115" name="Google Shape;115;p41"/>
          <p:cNvSpPr txBox="1"/>
          <p:nvPr>
            <p:ph idx="11" type="ftr"/>
          </p:nvPr>
        </p:nvSpPr>
        <p:spPr>
          <a:xfrm>
            <a:off x="250031" y="4850605"/>
            <a:ext cx="4076224" cy="147092"/>
          </a:xfrm>
          <a:prstGeom prst="rect">
            <a:avLst/>
          </a:prstGeom>
          <a:noFill/>
          <a:ln>
            <a:noFill/>
          </a:ln>
        </p:spPr>
        <p:txBody>
          <a:bodyPr anchorCtr="0" anchor="t" bIns="0" lIns="0" spcFirstLastPara="1" rIns="0" wrap="square" tIns="0">
            <a:spAutoFit/>
          </a:bodyPr>
          <a:lstStyle>
            <a:lvl1pPr lvl="0" marR="0" rtl="0" algn="l">
              <a:spcBef>
                <a:spcPts val="0"/>
              </a:spcBef>
              <a:spcAft>
                <a:spcPts val="0"/>
              </a:spcAft>
              <a:buClr>
                <a:schemeClr val="lt1"/>
              </a:buClr>
              <a:buSzPts val="1400"/>
              <a:buFont typeface="Montserrat ExtraBold"/>
              <a:buNone/>
              <a:defRPr b="1" i="0" sz="956">
                <a:solidFill>
                  <a:schemeClr val="lt1"/>
                </a:solidFill>
                <a:latin typeface="Montserrat ExtraBold"/>
                <a:ea typeface="Montserrat ExtraBold"/>
                <a:cs typeface="Montserrat ExtraBold"/>
                <a:sym typeface="Montserrat ExtraBold"/>
              </a:defRPr>
            </a:lvl1pPr>
            <a:lvl2pPr lvl="1" marR="0" rtl="0" algn="l">
              <a:spcBef>
                <a:spcPts val="0"/>
              </a:spcBef>
              <a:spcAft>
                <a:spcPts val="0"/>
              </a:spcAft>
              <a:buClr>
                <a:schemeClr val="dk1"/>
              </a:buClr>
              <a:buSzPts val="1400"/>
              <a:buFont typeface="Calibri"/>
              <a:buNone/>
              <a:defRPr b="0" i="0" sz="1013" u="none" cap="none" strike="noStrike">
                <a:solidFill>
                  <a:schemeClr val="dk1"/>
                </a:solidFill>
                <a:latin typeface="Calibri"/>
                <a:ea typeface="Calibri"/>
                <a:cs typeface="Calibri"/>
                <a:sym typeface="Calibri"/>
              </a:defRPr>
            </a:lvl2pPr>
            <a:lvl3pPr lvl="2" marR="0" rtl="0" algn="l">
              <a:spcBef>
                <a:spcPts val="0"/>
              </a:spcBef>
              <a:spcAft>
                <a:spcPts val="0"/>
              </a:spcAft>
              <a:buClr>
                <a:schemeClr val="dk1"/>
              </a:buClr>
              <a:buSzPts val="1400"/>
              <a:buFont typeface="Calibri"/>
              <a:buNone/>
              <a:defRPr b="0" i="0" sz="1013" u="none" cap="none" strike="noStrike">
                <a:solidFill>
                  <a:schemeClr val="dk1"/>
                </a:solidFill>
                <a:latin typeface="Calibri"/>
                <a:ea typeface="Calibri"/>
                <a:cs typeface="Calibri"/>
                <a:sym typeface="Calibri"/>
              </a:defRPr>
            </a:lvl3pPr>
            <a:lvl4pPr lvl="3" marR="0" rtl="0" algn="l">
              <a:spcBef>
                <a:spcPts val="0"/>
              </a:spcBef>
              <a:spcAft>
                <a:spcPts val="0"/>
              </a:spcAft>
              <a:buClr>
                <a:schemeClr val="dk1"/>
              </a:buClr>
              <a:buSzPts val="1400"/>
              <a:buFont typeface="Calibri"/>
              <a:buNone/>
              <a:defRPr b="0" i="0" sz="1013" u="none" cap="none" strike="noStrike">
                <a:solidFill>
                  <a:schemeClr val="dk1"/>
                </a:solidFill>
                <a:latin typeface="Calibri"/>
                <a:ea typeface="Calibri"/>
                <a:cs typeface="Calibri"/>
                <a:sym typeface="Calibri"/>
              </a:defRPr>
            </a:lvl4pPr>
            <a:lvl5pPr lvl="4" marR="0" rtl="0" algn="l">
              <a:spcBef>
                <a:spcPts val="0"/>
              </a:spcBef>
              <a:spcAft>
                <a:spcPts val="0"/>
              </a:spcAft>
              <a:buClr>
                <a:schemeClr val="dk1"/>
              </a:buClr>
              <a:buSzPts val="1400"/>
              <a:buFont typeface="Calibri"/>
              <a:buNone/>
              <a:defRPr b="0" i="0" sz="1013" u="none" cap="none" strike="noStrike">
                <a:solidFill>
                  <a:schemeClr val="dk1"/>
                </a:solidFill>
                <a:latin typeface="Calibri"/>
                <a:ea typeface="Calibri"/>
                <a:cs typeface="Calibri"/>
                <a:sym typeface="Calibri"/>
              </a:defRPr>
            </a:lvl5pPr>
            <a:lvl6pPr lvl="5" marR="0" rtl="0" algn="l">
              <a:spcBef>
                <a:spcPts val="0"/>
              </a:spcBef>
              <a:spcAft>
                <a:spcPts val="0"/>
              </a:spcAft>
              <a:buClr>
                <a:schemeClr val="dk1"/>
              </a:buClr>
              <a:buSzPts val="1400"/>
              <a:buFont typeface="Calibri"/>
              <a:buNone/>
              <a:defRPr b="0" i="0" sz="1013" u="none" cap="none" strike="noStrike">
                <a:solidFill>
                  <a:schemeClr val="dk1"/>
                </a:solidFill>
                <a:latin typeface="Calibri"/>
                <a:ea typeface="Calibri"/>
                <a:cs typeface="Calibri"/>
                <a:sym typeface="Calibri"/>
              </a:defRPr>
            </a:lvl6pPr>
            <a:lvl7pPr lvl="6" marR="0" rtl="0" algn="l">
              <a:spcBef>
                <a:spcPts val="0"/>
              </a:spcBef>
              <a:spcAft>
                <a:spcPts val="0"/>
              </a:spcAft>
              <a:buClr>
                <a:schemeClr val="dk1"/>
              </a:buClr>
              <a:buSzPts val="1400"/>
              <a:buFont typeface="Calibri"/>
              <a:buNone/>
              <a:defRPr b="0" i="0" sz="1013" u="none" cap="none" strike="noStrike">
                <a:solidFill>
                  <a:schemeClr val="dk1"/>
                </a:solidFill>
                <a:latin typeface="Calibri"/>
                <a:ea typeface="Calibri"/>
                <a:cs typeface="Calibri"/>
                <a:sym typeface="Calibri"/>
              </a:defRPr>
            </a:lvl7pPr>
            <a:lvl8pPr lvl="7" marR="0" rtl="0" algn="l">
              <a:spcBef>
                <a:spcPts val="0"/>
              </a:spcBef>
              <a:spcAft>
                <a:spcPts val="0"/>
              </a:spcAft>
              <a:buClr>
                <a:schemeClr val="dk1"/>
              </a:buClr>
              <a:buSzPts val="1400"/>
              <a:buFont typeface="Calibri"/>
              <a:buNone/>
              <a:defRPr b="0" i="0" sz="1013" u="none" cap="none" strike="noStrike">
                <a:solidFill>
                  <a:schemeClr val="dk1"/>
                </a:solidFill>
                <a:latin typeface="Calibri"/>
                <a:ea typeface="Calibri"/>
                <a:cs typeface="Calibri"/>
                <a:sym typeface="Calibri"/>
              </a:defRPr>
            </a:lvl8pPr>
            <a:lvl9pPr lvl="8" marR="0" rtl="0" algn="l">
              <a:spcBef>
                <a:spcPts val="0"/>
              </a:spcBef>
              <a:spcAft>
                <a:spcPts val="0"/>
              </a:spcAft>
              <a:buClr>
                <a:schemeClr val="dk1"/>
              </a:buClr>
              <a:buSzPts val="1400"/>
              <a:buFont typeface="Calibri"/>
              <a:buNone/>
              <a:defRPr b="0" i="0" sz="1013" u="none" cap="none" strike="noStrike">
                <a:solidFill>
                  <a:schemeClr val="dk1"/>
                </a:solidFill>
                <a:latin typeface="Calibri"/>
                <a:ea typeface="Calibri"/>
                <a:cs typeface="Calibri"/>
                <a:sym typeface="Calibri"/>
              </a:defRPr>
            </a:lvl9pPr>
          </a:lstStyle>
          <a:p/>
        </p:txBody>
      </p:sp>
      <p:sp>
        <p:nvSpPr>
          <p:cNvPr id="116" name="Google Shape;116;p41"/>
          <p:cNvSpPr txBox="1"/>
          <p:nvPr>
            <p:ph idx="10" type="dt"/>
          </p:nvPr>
        </p:nvSpPr>
        <p:spPr>
          <a:xfrm>
            <a:off x="457200" y="4783455"/>
            <a:ext cx="2103120" cy="155877"/>
          </a:xfrm>
          <a:prstGeom prst="rect">
            <a:avLst/>
          </a:prstGeom>
          <a:noFill/>
          <a:ln>
            <a:noFill/>
          </a:ln>
        </p:spPr>
        <p:txBody>
          <a:bodyPr anchorCtr="0" anchor="t" bIns="0" lIns="0" spcFirstLastPara="1" rIns="0" wrap="square" tIns="0">
            <a:spAutoFit/>
          </a:bodyPr>
          <a:lstStyle>
            <a:lvl1pPr lvl="0" marR="0" rtl="0" algn="l">
              <a:spcBef>
                <a:spcPts val="0"/>
              </a:spcBef>
              <a:spcAft>
                <a:spcPts val="0"/>
              </a:spcAft>
              <a:buClr>
                <a:srgbClr val="888888"/>
              </a:buClr>
              <a:buSzPts val="1400"/>
              <a:buFont typeface="Calibri"/>
              <a:buNone/>
              <a:defRPr sz="1013">
                <a:solidFill>
                  <a:srgbClr val="888888"/>
                </a:solidFill>
                <a:latin typeface="Calibri"/>
                <a:ea typeface="Calibri"/>
                <a:cs typeface="Calibri"/>
                <a:sym typeface="Calibri"/>
              </a:defRPr>
            </a:lvl1pPr>
            <a:lvl2pPr lvl="1" marR="0" rtl="0" algn="l">
              <a:spcBef>
                <a:spcPts val="0"/>
              </a:spcBef>
              <a:spcAft>
                <a:spcPts val="0"/>
              </a:spcAft>
              <a:buClr>
                <a:schemeClr val="dk1"/>
              </a:buClr>
              <a:buSzPts val="1400"/>
              <a:buFont typeface="Calibri"/>
              <a:buNone/>
              <a:defRPr b="0" i="0" sz="1013" u="none" cap="none" strike="noStrike">
                <a:solidFill>
                  <a:schemeClr val="dk1"/>
                </a:solidFill>
                <a:latin typeface="Calibri"/>
                <a:ea typeface="Calibri"/>
                <a:cs typeface="Calibri"/>
                <a:sym typeface="Calibri"/>
              </a:defRPr>
            </a:lvl2pPr>
            <a:lvl3pPr lvl="2" marR="0" rtl="0" algn="l">
              <a:spcBef>
                <a:spcPts val="0"/>
              </a:spcBef>
              <a:spcAft>
                <a:spcPts val="0"/>
              </a:spcAft>
              <a:buClr>
                <a:schemeClr val="dk1"/>
              </a:buClr>
              <a:buSzPts val="1400"/>
              <a:buFont typeface="Calibri"/>
              <a:buNone/>
              <a:defRPr b="0" i="0" sz="1013" u="none" cap="none" strike="noStrike">
                <a:solidFill>
                  <a:schemeClr val="dk1"/>
                </a:solidFill>
                <a:latin typeface="Calibri"/>
                <a:ea typeface="Calibri"/>
                <a:cs typeface="Calibri"/>
                <a:sym typeface="Calibri"/>
              </a:defRPr>
            </a:lvl3pPr>
            <a:lvl4pPr lvl="3" marR="0" rtl="0" algn="l">
              <a:spcBef>
                <a:spcPts val="0"/>
              </a:spcBef>
              <a:spcAft>
                <a:spcPts val="0"/>
              </a:spcAft>
              <a:buClr>
                <a:schemeClr val="dk1"/>
              </a:buClr>
              <a:buSzPts val="1400"/>
              <a:buFont typeface="Calibri"/>
              <a:buNone/>
              <a:defRPr b="0" i="0" sz="1013" u="none" cap="none" strike="noStrike">
                <a:solidFill>
                  <a:schemeClr val="dk1"/>
                </a:solidFill>
                <a:latin typeface="Calibri"/>
                <a:ea typeface="Calibri"/>
                <a:cs typeface="Calibri"/>
                <a:sym typeface="Calibri"/>
              </a:defRPr>
            </a:lvl4pPr>
            <a:lvl5pPr lvl="4" marR="0" rtl="0" algn="l">
              <a:spcBef>
                <a:spcPts val="0"/>
              </a:spcBef>
              <a:spcAft>
                <a:spcPts val="0"/>
              </a:spcAft>
              <a:buClr>
                <a:schemeClr val="dk1"/>
              </a:buClr>
              <a:buSzPts val="1400"/>
              <a:buFont typeface="Calibri"/>
              <a:buNone/>
              <a:defRPr b="0" i="0" sz="1013" u="none" cap="none" strike="noStrike">
                <a:solidFill>
                  <a:schemeClr val="dk1"/>
                </a:solidFill>
                <a:latin typeface="Calibri"/>
                <a:ea typeface="Calibri"/>
                <a:cs typeface="Calibri"/>
                <a:sym typeface="Calibri"/>
              </a:defRPr>
            </a:lvl5pPr>
            <a:lvl6pPr lvl="5" marR="0" rtl="0" algn="l">
              <a:spcBef>
                <a:spcPts val="0"/>
              </a:spcBef>
              <a:spcAft>
                <a:spcPts val="0"/>
              </a:spcAft>
              <a:buClr>
                <a:schemeClr val="dk1"/>
              </a:buClr>
              <a:buSzPts val="1400"/>
              <a:buFont typeface="Calibri"/>
              <a:buNone/>
              <a:defRPr b="0" i="0" sz="1013" u="none" cap="none" strike="noStrike">
                <a:solidFill>
                  <a:schemeClr val="dk1"/>
                </a:solidFill>
                <a:latin typeface="Calibri"/>
                <a:ea typeface="Calibri"/>
                <a:cs typeface="Calibri"/>
                <a:sym typeface="Calibri"/>
              </a:defRPr>
            </a:lvl6pPr>
            <a:lvl7pPr lvl="6" marR="0" rtl="0" algn="l">
              <a:spcBef>
                <a:spcPts val="0"/>
              </a:spcBef>
              <a:spcAft>
                <a:spcPts val="0"/>
              </a:spcAft>
              <a:buClr>
                <a:schemeClr val="dk1"/>
              </a:buClr>
              <a:buSzPts val="1400"/>
              <a:buFont typeface="Calibri"/>
              <a:buNone/>
              <a:defRPr b="0" i="0" sz="1013" u="none" cap="none" strike="noStrike">
                <a:solidFill>
                  <a:schemeClr val="dk1"/>
                </a:solidFill>
                <a:latin typeface="Calibri"/>
                <a:ea typeface="Calibri"/>
                <a:cs typeface="Calibri"/>
                <a:sym typeface="Calibri"/>
              </a:defRPr>
            </a:lvl7pPr>
            <a:lvl8pPr lvl="7" marR="0" rtl="0" algn="l">
              <a:spcBef>
                <a:spcPts val="0"/>
              </a:spcBef>
              <a:spcAft>
                <a:spcPts val="0"/>
              </a:spcAft>
              <a:buClr>
                <a:schemeClr val="dk1"/>
              </a:buClr>
              <a:buSzPts val="1400"/>
              <a:buFont typeface="Calibri"/>
              <a:buNone/>
              <a:defRPr b="0" i="0" sz="1013" u="none" cap="none" strike="noStrike">
                <a:solidFill>
                  <a:schemeClr val="dk1"/>
                </a:solidFill>
                <a:latin typeface="Calibri"/>
                <a:ea typeface="Calibri"/>
                <a:cs typeface="Calibri"/>
                <a:sym typeface="Calibri"/>
              </a:defRPr>
            </a:lvl8pPr>
            <a:lvl9pPr lvl="8" marR="0" rtl="0" algn="l">
              <a:spcBef>
                <a:spcPts val="0"/>
              </a:spcBef>
              <a:spcAft>
                <a:spcPts val="0"/>
              </a:spcAft>
              <a:buClr>
                <a:schemeClr val="dk1"/>
              </a:buClr>
              <a:buSzPts val="1400"/>
              <a:buFont typeface="Calibri"/>
              <a:buNone/>
              <a:defRPr b="0" i="0" sz="1013" u="none" cap="none" strike="noStrike">
                <a:solidFill>
                  <a:schemeClr val="dk1"/>
                </a:solidFill>
                <a:latin typeface="Calibri"/>
                <a:ea typeface="Calibri"/>
                <a:cs typeface="Calibri"/>
                <a:sym typeface="Calibri"/>
              </a:defRPr>
            </a:lvl9pPr>
          </a:lstStyle>
          <a:p/>
        </p:txBody>
      </p:sp>
      <p:sp>
        <p:nvSpPr>
          <p:cNvPr id="117" name="Google Shape;117;p41"/>
          <p:cNvSpPr txBox="1"/>
          <p:nvPr>
            <p:ph idx="12" type="sldNum"/>
          </p:nvPr>
        </p:nvSpPr>
        <p:spPr>
          <a:xfrm>
            <a:off x="8698810" y="4850605"/>
            <a:ext cx="215384" cy="147092"/>
          </a:xfrm>
          <a:prstGeom prst="rect">
            <a:avLst/>
          </a:prstGeom>
          <a:noFill/>
          <a:ln>
            <a:noFill/>
          </a:ln>
        </p:spPr>
        <p:txBody>
          <a:bodyPr anchorCtr="0" anchor="t" bIns="0" lIns="0" spcFirstLastPara="1" rIns="0" wrap="square" tIns="0">
            <a:spAutoFit/>
          </a:bodyPr>
          <a:lstStyle>
            <a:lvl1pPr indent="0" lvl="0" marL="21431" marR="0" rtl="0" algn="l">
              <a:lnSpc>
                <a:spcPct val="100000"/>
              </a:lnSpc>
              <a:spcBef>
                <a:spcPts val="0"/>
              </a:spcBef>
              <a:buClr>
                <a:schemeClr val="lt1"/>
              </a:buClr>
              <a:buSzPts val="956"/>
              <a:buFont typeface="Montserrat ExtraBold"/>
              <a:buNone/>
              <a:defRPr b="1" i="0" sz="956" u="none">
                <a:solidFill>
                  <a:schemeClr val="lt1"/>
                </a:solidFill>
                <a:latin typeface="Montserrat ExtraBold"/>
                <a:ea typeface="Montserrat ExtraBold"/>
                <a:cs typeface="Montserrat ExtraBold"/>
                <a:sym typeface="Montserrat ExtraBold"/>
              </a:defRPr>
            </a:lvl1pPr>
            <a:lvl2pPr indent="0" lvl="1" marL="21431" marR="0" rtl="0" algn="l">
              <a:lnSpc>
                <a:spcPct val="100000"/>
              </a:lnSpc>
              <a:spcBef>
                <a:spcPts val="0"/>
              </a:spcBef>
              <a:buClr>
                <a:schemeClr val="lt1"/>
              </a:buClr>
              <a:buSzPts val="956"/>
              <a:buFont typeface="Montserrat ExtraBold"/>
              <a:buNone/>
              <a:defRPr b="1" i="0" sz="956" u="none">
                <a:solidFill>
                  <a:schemeClr val="lt1"/>
                </a:solidFill>
                <a:latin typeface="Montserrat ExtraBold"/>
                <a:ea typeface="Montserrat ExtraBold"/>
                <a:cs typeface="Montserrat ExtraBold"/>
                <a:sym typeface="Montserrat ExtraBold"/>
              </a:defRPr>
            </a:lvl2pPr>
            <a:lvl3pPr indent="0" lvl="2" marL="21431" marR="0" rtl="0" algn="l">
              <a:lnSpc>
                <a:spcPct val="100000"/>
              </a:lnSpc>
              <a:spcBef>
                <a:spcPts val="0"/>
              </a:spcBef>
              <a:buClr>
                <a:schemeClr val="lt1"/>
              </a:buClr>
              <a:buSzPts val="956"/>
              <a:buFont typeface="Montserrat ExtraBold"/>
              <a:buNone/>
              <a:defRPr b="1" i="0" sz="956" u="none">
                <a:solidFill>
                  <a:schemeClr val="lt1"/>
                </a:solidFill>
                <a:latin typeface="Montserrat ExtraBold"/>
                <a:ea typeface="Montserrat ExtraBold"/>
                <a:cs typeface="Montserrat ExtraBold"/>
                <a:sym typeface="Montserrat ExtraBold"/>
              </a:defRPr>
            </a:lvl3pPr>
            <a:lvl4pPr indent="0" lvl="3" marL="21431" marR="0" rtl="0" algn="l">
              <a:lnSpc>
                <a:spcPct val="100000"/>
              </a:lnSpc>
              <a:spcBef>
                <a:spcPts val="0"/>
              </a:spcBef>
              <a:buClr>
                <a:schemeClr val="lt1"/>
              </a:buClr>
              <a:buSzPts val="956"/>
              <a:buFont typeface="Montserrat ExtraBold"/>
              <a:buNone/>
              <a:defRPr b="1" i="0" sz="956" u="none">
                <a:solidFill>
                  <a:schemeClr val="lt1"/>
                </a:solidFill>
                <a:latin typeface="Montserrat ExtraBold"/>
                <a:ea typeface="Montserrat ExtraBold"/>
                <a:cs typeface="Montserrat ExtraBold"/>
                <a:sym typeface="Montserrat ExtraBold"/>
              </a:defRPr>
            </a:lvl4pPr>
            <a:lvl5pPr indent="0" lvl="4" marL="21431" marR="0" rtl="0" algn="l">
              <a:lnSpc>
                <a:spcPct val="100000"/>
              </a:lnSpc>
              <a:spcBef>
                <a:spcPts val="0"/>
              </a:spcBef>
              <a:buClr>
                <a:schemeClr val="lt1"/>
              </a:buClr>
              <a:buSzPts val="956"/>
              <a:buFont typeface="Montserrat ExtraBold"/>
              <a:buNone/>
              <a:defRPr b="1" i="0" sz="956" u="none">
                <a:solidFill>
                  <a:schemeClr val="lt1"/>
                </a:solidFill>
                <a:latin typeface="Montserrat ExtraBold"/>
                <a:ea typeface="Montserrat ExtraBold"/>
                <a:cs typeface="Montserrat ExtraBold"/>
                <a:sym typeface="Montserrat ExtraBold"/>
              </a:defRPr>
            </a:lvl5pPr>
            <a:lvl6pPr indent="0" lvl="5" marL="21431" marR="0" rtl="0" algn="l">
              <a:lnSpc>
                <a:spcPct val="100000"/>
              </a:lnSpc>
              <a:spcBef>
                <a:spcPts val="0"/>
              </a:spcBef>
              <a:buClr>
                <a:schemeClr val="lt1"/>
              </a:buClr>
              <a:buSzPts val="956"/>
              <a:buFont typeface="Montserrat ExtraBold"/>
              <a:buNone/>
              <a:defRPr b="1" i="0" sz="956" u="none">
                <a:solidFill>
                  <a:schemeClr val="lt1"/>
                </a:solidFill>
                <a:latin typeface="Montserrat ExtraBold"/>
                <a:ea typeface="Montserrat ExtraBold"/>
                <a:cs typeface="Montserrat ExtraBold"/>
                <a:sym typeface="Montserrat ExtraBold"/>
              </a:defRPr>
            </a:lvl6pPr>
            <a:lvl7pPr indent="0" lvl="6" marL="21431" marR="0" rtl="0" algn="l">
              <a:lnSpc>
                <a:spcPct val="100000"/>
              </a:lnSpc>
              <a:spcBef>
                <a:spcPts val="0"/>
              </a:spcBef>
              <a:buClr>
                <a:schemeClr val="lt1"/>
              </a:buClr>
              <a:buSzPts val="956"/>
              <a:buFont typeface="Montserrat ExtraBold"/>
              <a:buNone/>
              <a:defRPr b="1" i="0" sz="956" u="none">
                <a:solidFill>
                  <a:schemeClr val="lt1"/>
                </a:solidFill>
                <a:latin typeface="Montserrat ExtraBold"/>
                <a:ea typeface="Montserrat ExtraBold"/>
                <a:cs typeface="Montserrat ExtraBold"/>
                <a:sym typeface="Montserrat ExtraBold"/>
              </a:defRPr>
            </a:lvl7pPr>
            <a:lvl8pPr indent="0" lvl="7" marL="21431" marR="0" rtl="0" algn="l">
              <a:lnSpc>
                <a:spcPct val="100000"/>
              </a:lnSpc>
              <a:spcBef>
                <a:spcPts val="0"/>
              </a:spcBef>
              <a:buClr>
                <a:schemeClr val="lt1"/>
              </a:buClr>
              <a:buSzPts val="956"/>
              <a:buFont typeface="Montserrat ExtraBold"/>
              <a:buNone/>
              <a:defRPr b="1" i="0" sz="956" u="none">
                <a:solidFill>
                  <a:schemeClr val="lt1"/>
                </a:solidFill>
                <a:latin typeface="Montserrat ExtraBold"/>
                <a:ea typeface="Montserrat ExtraBold"/>
                <a:cs typeface="Montserrat ExtraBold"/>
                <a:sym typeface="Montserrat ExtraBold"/>
              </a:defRPr>
            </a:lvl8pPr>
            <a:lvl9pPr indent="0" lvl="8" marL="21431" marR="0" rtl="0" algn="l">
              <a:lnSpc>
                <a:spcPct val="100000"/>
              </a:lnSpc>
              <a:spcBef>
                <a:spcPts val="0"/>
              </a:spcBef>
              <a:buClr>
                <a:schemeClr val="lt1"/>
              </a:buClr>
              <a:buSzPts val="956"/>
              <a:buFont typeface="Montserrat ExtraBold"/>
              <a:buNone/>
              <a:defRPr b="1" i="0" sz="956" u="none">
                <a:solidFill>
                  <a:schemeClr val="lt1"/>
                </a:solidFill>
                <a:latin typeface="Montserrat ExtraBold"/>
                <a:ea typeface="Montserrat ExtraBold"/>
                <a:cs typeface="Montserrat ExtraBold"/>
                <a:sym typeface="Montserrat ExtraBold"/>
              </a:defRPr>
            </a:lvl9pPr>
          </a:lstStyle>
          <a:p>
            <a:pPr indent="0" lvl="0" marL="21431" rtl="0" algn="l">
              <a:spcBef>
                <a:spcPts val="0"/>
              </a:spcBef>
              <a:spcAft>
                <a:spcPts val="0"/>
              </a:spcAft>
              <a:buNone/>
            </a:pPr>
            <a:fld id="{00000000-1234-1234-1234-123412341234}" type="slidenum">
              <a:rPr lang="en-US"/>
              <a:t>‹#›</a:t>
            </a:fld>
            <a:endParaRPr/>
          </a:p>
        </p:txBody>
      </p:sp>
      <p:sp>
        <p:nvSpPr>
          <p:cNvPr descr="{&quot;HashCode&quot;:-45436510,&quot;Placement&quot;:&quot;Footer&quot;,&quot;Top&quot;:384.343,&quot;Left&quot;:0.0,&quot;SlideWidth&quot;:720,&quot;SlideHeight&quot;:405}" id="118" name="Google Shape;118;p41"/>
          <p:cNvSpPr txBox="1"/>
          <p:nvPr/>
        </p:nvSpPr>
        <p:spPr>
          <a:xfrm>
            <a:off x="0" y="4881156"/>
            <a:ext cx="581126" cy="262344"/>
          </a:xfrm>
          <a:prstGeom prst="rect">
            <a:avLst/>
          </a:prstGeom>
          <a:noFill/>
          <a:ln>
            <a:noFill/>
          </a:ln>
        </p:spPr>
        <p:txBody>
          <a:bodyPr anchorCtr="1" anchor="ctr" bIns="0" lIns="0" spcFirstLastPara="1" rIns="0" wrap="square" tIns="0">
            <a:spAutoFit/>
          </a:bodyPr>
          <a:lstStyle/>
          <a:p>
            <a:pPr indent="0" lvl="0" marL="0" marR="0" rtl="0" algn="l">
              <a:spcBef>
                <a:spcPts val="0"/>
              </a:spcBef>
              <a:spcAft>
                <a:spcPts val="0"/>
              </a:spcAft>
              <a:buNone/>
            </a:pPr>
            <a:r>
              <a:rPr lang="en-US" sz="1000">
                <a:solidFill>
                  <a:srgbClr val="000000"/>
                </a:solidFill>
                <a:latin typeface="Calibri"/>
                <a:ea typeface="Calibri"/>
                <a:cs typeface="Calibri"/>
                <a:sym typeface="Calibri"/>
              </a:rPr>
              <a:t>Public</a:t>
            </a:r>
            <a:endParaRPr/>
          </a:p>
        </p:txBody>
      </p:sp>
    </p:spTree>
  </p:cSld>
  <p:clrMap accent1="accent1" accent2="accent2" accent3="accent3" accent4="accent4" accent5="accent5" accent6="accent6" bg1="lt1" bg2="dk2" tx1="dk1" tx2="lt2" folHlink="folHlink" hlink="hlink"/>
  <p:sldLayoutIdLst>
    <p:sldLayoutId id="2147483660" r:id="rId1"/>
    <p:sldLayoutId id="2147483661" r:id="rId2"/>
    <p:sldLayoutId id="2147483662" r:id="rId3"/>
    <p:sldLayoutId id="2147483663" r:id="rId4"/>
    <p:sldLayoutId id="2147483664" r:id="rId5"/>
    <p:sldLayoutId id="2147483665" r:id="rId6"/>
    <p:sldLayoutId id="2147483666" r:id="rId7"/>
    <p:sldLayoutId id="2147483667" r:id="rId8"/>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6.png"/><Relationship Id="rId4" Type="http://schemas.openxmlformats.org/officeDocument/2006/relationships/image" Target="../media/image14.jpg"/><Relationship Id="rId5" Type="http://schemas.openxmlformats.org/officeDocument/2006/relationships/image" Target="../media/image13.png"/><Relationship Id="rId6" Type="http://schemas.openxmlformats.org/officeDocument/2006/relationships/image" Target="../media/image15.png"/><Relationship Id="rId7" Type="http://schemas.openxmlformats.org/officeDocument/2006/relationships/image" Target="../media/image16.png"/><Relationship Id="rId8" Type="http://schemas.openxmlformats.org/officeDocument/2006/relationships/image" Target="../media/image18.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 Id="rId3" Type="http://schemas.openxmlformats.org/officeDocument/2006/relationships/image" Target="../media/image27.png"/><Relationship Id="rId4" Type="http://schemas.openxmlformats.org/officeDocument/2006/relationships/image" Target="../media/image28.png"/><Relationship Id="rId10" Type="http://schemas.openxmlformats.org/officeDocument/2006/relationships/image" Target="../media/image17.png"/><Relationship Id="rId9" Type="http://schemas.openxmlformats.org/officeDocument/2006/relationships/image" Target="../media/image33.png"/><Relationship Id="rId5" Type="http://schemas.openxmlformats.org/officeDocument/2006/relationships/image" Target="../media/image29.png"/><Relationship Id="rId6" Type="http://schemas.openxmlformats.org/officeDocument/2006/relationships/image" Target="../media/image31.png"/><Relationship Id="rId7" Type="http://schemas.openxmlformats.org/officeDocument/2006/relationships/image" Target="../media/image30.png"/><Relationship Id="rId8" Type="http://schemas.openxmlformats.org/officeDocument/2006/relationships/image" Target="../media/image32.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1.xml"/><Relationship Id="rId3" Type="http://schemas.openxmlformats.org/officeDocument/2006/relationships/image" Target="../media/image35.png"/><Relationship Id="rId4" Type="http://schemas.openxmlformats.org/officeDocument/2006/relationships/image" Target="../media/image17.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 Id="rId3" Type="http://schemas.openxmlformats.org/officeDocument/2006/relationships/image" Target="../media/image37.jp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 Id="rId3" Type="http://schemas.openxmlformats.org/officeDocument/2006/relationships/image" Target="../media/image34.png"/><Relationship Id="rId4" Type="http://schemas.openxmlformats.org/officeDocument/2006/relationships/image" Target="../media/image17.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 Id="rId3" Type="http://schemas.openxmlformats.org/officeDocument/2006/relationships/image" Target="../media/image36.png"/><Relationship Id="rId4" Type="http://schemas.openxmlformats.org/officeDocument/2006/relationships/image" Target="../media/image17.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 Id="rId3" Type="http://schemas.openxmlformats.org/officeDocument/2006/relationships/image" Target="../media/image39.jp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7.xml"/><Relationship Id="rId3" Type="http://schemas.openxmlformats.org/officeDocument/2006/relationships/image" Target="../media/image38.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8.xml"/><Relationship Id="rId3" Type="http://schemas.openxmlformats.org/officeDocument/2006/relationships/image" Target="../media/image40.png"/><Relationship Id="rId4" Type="http://schemas.openxmlformats.org/officeDocument/2006/relationships/image" Target="../media/image42.png"/><Relationship Id="rId5" Type="http://schemas.openxmlformats.org/officeDocument/2006/relationships/image" Target="../media/image41.png"/><Relationship Id="rId6" Type="http://schemas.openxmlformats.org/officeDocument/2006/relationships/image" Target="../media/image17.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17.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1.xml"/><Relationship Id="rId3" Type="http://schemas.openxmlformats.org/officeDocument/2006/relationships/image" Target="../media/image17.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2.xml"/><Relationship Id="rId3" Type="http://schemas.openxmlformats.org/officeDocument/2006/relationships/image" Target="../media/image44.png"/><Relationship Id="rId4" Type="http://schemas.openxmlformats.org/officeDocument/2006/relationships/image" Target="../media/image17.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5.xml"/><Relationship Id="rId3" Type="http://schemas.openxmlformats.org/officeDocument/2006/relationships/image" Target="../media/image43.png"/><Relationship Id="rId4" Type="http://schemas.openxmlformats.org/officeDocument/2006/relationships/image" Target="../media/image17.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6.xml"/><Relationship Id="rId3" Type="http://schemas.openxmlformats.org/officeDocument/2006/relationships/image" Target="../media/image47.png"/><Relationship Id="rId4" Type="http://schemas.openxmlformats.org/officeDocument/2006/relationships/image" Target="../media/image17.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7.xml"/><Relationship Id="rId3" Type="http://schemas.openxmlformats.org/officeDocument/2006/relationships/image" Target="../media/image50.png"/><Relationship Id="rId4" Type="http://schemas.openxmlformats.org/officeDocument/2006/relationships/image" Target="../media/image17.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8.xml"/><Relationship Id="rId3" Type="http://schemas.openxmlformats.org/officeDocument/2006/relationships/image" Target="../media/image48.png"/><Relationship Id="rId4" Type="http://schemas.openxmlformats.org/officeDocument/2006/relationships/image" Target="../media/image17.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9.xml"/><Relationship Id="rId3" Type="http://schemas.openxmlformats.org/officeDocument/2006/relationships/image" Target="../media/image45.png"/><Relationship Id="rId4" Type="http://schemas.openxmlformats.org/officeDocument/2006/relationships/image" Target="../media/image49.png"/><Relationship Id="rId5" Type="http://schemas.openxmlformats.org/officeDocument/2006/relationships/image" Target="../media/image17.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20.jp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0.xml"/><Relationship Id="rId3" Type="http://schemas.openxmlformats.org/officeDocument/2006/relationships/image" Target="../media/image17.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1.xml"/><Relationship Id="rId3" Type="http://schemas.openxmlformats.org/officeDocument/2006/relationships/image" Target="../media/image46.png"/><Relationship Id="rId4" Type="http://schemas.openxmlformats.org/officeDocument/2006/relationships/image" Target="../media/image52.png"/><Relationship Id="rId5" Type="http://schemas.openxmlformats.org/officeDocument/2006/relationships/image" Target="../media/image53.png"/><Relationship Id="rId6" Type="http://schemas.openxmlformats.org/officeDocument/2006/relationships/image" Target="../media/image17.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32.xml"/><Relationship Id="rId3" Type="http://schemas.openxmlformats.org/officeDocument/2006/relationships/image" Target="../media/image17.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3.xml"/><Relationship Id="rId3" Type="http://schemas.openxmlformats.org/officeDocument/2006/relationships/image" Target="../media/image17.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34.xml"/><Relationship Id="rId3" Type="http://schemas.openxmlformats.org/officeDocument/2006/relationships/image" Target="../media/image51.png"/><Relationship Id="rId4" Type="http://schemas.openxmlformats.org/officeDocument/2006/relationships/hyperlink" Target="https://docs.google.com/document/d/10BxEW8SHb8pQSIh3u6ocApwWvIPLyrwx/edit" TargetMode="External"/><Relationship Id="rId5" Type="http://schemas.openxmlformats.org/officeDocument/2006/relationships/hyperlink" Target="https://docs.google.com/spreadsheets/d/1fETs9B1VdVSdHkvNwFxLARdDnwHOLPHX/edit?rtpof=true" TargetMode="External"/><Relationship Id="rId6" Type="http://schemas.openxmlformats.org/officeDocument/2006/relationships/hyperlink" Target="https://docs.google.com/spreadsheets/d/1Wvf2i4ibwO_aC7B4OK2wxm8MciadvMrX/edit#gid=469022244" TargetMode="External"/><Relationship Id="rId7" Type="http://schemas.openxmlformats.org/officeDocument/2006/relationships/hyperlink" Target="https://docs.google.com/spreadsheets/d/1LJBYZgCss-IPUsbWU0pJ9Ysp_RWJAqDZ/edit?usp=drive_web&amp;ouid=101763048450338935713&amp;rtpof=true" TargetMode="External"/><Relationship Id="rId8" Type="http://schemas.openxmlformats.org/officeDocument/2006/relationships/hyperlink" Target="https://drive.google.com/drive/u/0/folders/1hRB9eu9mkiV0RDy29dDXIA0ryY64e85j" TargetMode="Externa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35.xml"/><Relationship Id="rId3" Type="http://schemas.openxmlformats.org/officeDocument/2006/relationships/image" Target="../media/image54.png"/><Relationship Id="rId4" Type="http://schemas.openxmlformats.org/officeDocument/2006/relationships/image" Target="../media/image17.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 Id="rId3" Type="http://schemas.openxmlformats.org/officeDocument/2006/relationships/image" Target="../media/image21.png"/><Relationship Id="rId4" Type="http://schemas.openxmlformats.org/officeDocument/2006/relationships/image" Target="../media/image17.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 Id="rId3" Type="http://schemas.openxmlformats.org/officeDocument/2006/relationships/image" Target="../media/image17.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image" Target="../media/image22.jpg"/><Relationship Id="rId4" Type="http://schemas.openxmlformats.org/officeDocument/2006/relationships/image" Target="../media/image17.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 Id="rId3" Type="http://schemas.openxmlformats.org/officeDocument/2006/relationships/image" Target="../media/image23.png"/><Relationship Id="rId4" Type="http://schemas.openxmlformats.org/officeDocument/2006/relationships/image" Target="../media/image17.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 Id="rId3" Type="http://schemas.openxmlformats.org/officeDocument/2006/relationships/image" Target="../media/image24.png"/><Relationship Id="rId4" Type="http://schemas.openxmlformats.org/officeDocument/2006/relationships/image" Target="../media/image25.png"/><Relationship Id="rId5" Type="http://schemas.openxmlformats.org/officeDocument/2006/relationships/image" Target="../media/image26.png"/><Relationship Id="rId6" Type="http://schemas.openxmlformats.org/officeDocument/2006/relationships/image" Target="../media/image17.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 Id="rId3" Type="http://schemas.openxmlformats.org/officeDocument/2006/relationships/image" Target="../media/image17.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5" name="Shape 155"/>
        <p:cNvGrpSpPr/>
        <p:nvPr/>
      </p:nvGrpSpPr>
      <p:grpSpPr>
        <a:xfrm>
          <a:off x="0" y="0"/>
          <a:ext cx="0" cy="0"/>
          <a:chOff x="0" y="0"/>
          <a:chExt cx="0" cy="0"/>
        </a:xfrm>
      </p:grpSpPr>
      <p:sp>
        <p:nvSpPr>
          <p:cNvPr id="156" name="Google Shape;156;p1"/>
          <p:cNvSpPr txBox="1"/>
          <p:nvPr/>
        </p:nvSpPr>
        <p:spPr>
          <a:xfrm>
            <a:off x="492145" y="3402321"/>
            <a:ext cx="7319920" cy="374077"/>
          </a:xfrm>
          <a:prstGeom prst="rect">
            <a:avLst/>
          </a:prstGeom>
          <a:noFill/>
          <a:ln>
            <a:noFill/>
          </a:ln>
        </p:spPr>
        <p:txBody>
          <a:bodyPr anchorCtr="0" anchor="t" bIns="0" lIns="0" spcFirstLastPara="1" rIns="0" wrap="square" tIns="0">
            <a:spAutoFit/>
          </a:bodyPr>
          <a:lstStyle/>
          <a:p>
            <a:pPr indent="9517" lvl="0" marL="0" marR="0" rtl="0" algn="l">
              <a:spcBef>
                <a:spcPts val="0"/>
              </a:spcBef>
              <a:spcAft>
                <a:spcPts val="0"/>
              </a:spcAft>
              <a:buNone/>
            </a:pPr>
            <a:r>
              <a:rPr b="1" i="0" lang="en-US" sz="2431" u="none" cap="none" strike="noStrike">
                <a:solidFill>
                  <a:srgbClr val="2B9C68"/>
                </a:solidFill>
                <a:latin typeface="Montserrat"/>
                <a:ea typeface="Montserrat"/>
                <a:cs typeface="Montserrat"/>
                <a:sym typeface="Montserrat"/>
              </a:rPr>
              <a:t> </a:t>
            </a:r>
            <a:endParaRPr b="1" i="0" sz="2431" u="none" cap="none" strike="noStrike">
              <a:solidFill>
                <a:srgbClr val="2B9C68"/>
              </a:solidFill>
              <a:latin typeface="Montserrat"/>
              <a:ea typeface="Montserrat"/>
              <a:cs typeface="Montserrat"/>
              <a:sym typeface="Montserrat"/>
            </a:endParaRPr>
          </a:p>
        </p:txBody>
      </p:sp>
      <p:pic>
        <p:nvPicPr>
          <p:cNvPr descr="Uma imagem com texto&#10;&#10;Descrição gerada automaticamente" id="157" name="Google Shape;157;p1"/>
          <p:cNvPicPr preferRelativeResize="0"/>
          <p:nvPr/>
        </p:nvPicPr>
        <p:blipFill rotWithShape="1">
          <a:blip r:embed="rId3">
            <a:alphaModFix/>
          </a:blip>
          <a:srcRect b="0" l="0" r="0" t="0"/>
          <a:stretch/>
        </p:blipFill>
        <p:spPr>
          <a:xfrm>
            <a:off x="5551515" y="195509"/>
            <a:ext cx="3416026" cy="524370"/>
          </a:xfrm>
          <a:prstGeom prst="rect">
            <a:avLst/>
          </a:prstGeom>
          <a:noFill/>
          <a:ln>
            <a:noFill/>
          </a:ln>
        </p:spPr>
      </p:pic>
      <p:pic>
        <p:nvPicPr>
          <p:cNvPr descr="Uma imagem com edifício, pedra&#10;&#10;Descrição gerada automaticamente" id="158" name="Google Shape;158;p1"/>
          <p:cNvPicPr preferRelativeResize="0"/>
          <p:nvPr/>
        </p:nvPicPr>
        <p:blipFill rotWithShape="1">
          <a:blip r:embed="rId4">
            <a:alphaModFix/>
          </a:blip>
          <a:srcRect b="44816" l="407" r="0" t="16487"/>
          <a:stretch/>
        </p:blipFill>
        <p:spPr>
          <a:xfrm>
            <a:off x="3858" y="911413"/>
            <a:ext cx="9136284" cy="2360689"/>
          </a:xfrm>
          <a:prstGeom prst="rect">
            <a:avLst/>
          </a:prstGeom>
          <a:noFill/>
          <a:ln>
            <a:noFill/>
          </a:ln>
        </p:spPr>
      </p:pic>
      <p:sp>
        <p:nvSpPr>
          <p:cNvPr id="159" name="Google Shape;159;p1"/>
          <p:cNvSpPr txBox="1"/>
          <p:nvPr/>
        </p:nvSpPr>
        <p:spPr>
          <a:xfrm>
            <a:off x="536713" y="3415326"/>
            <a:ext cx="8359419" cy="76572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i="0" lang="en-US" sz="2188" u="none" cap="none" strike="noStrike">
                <a:solidFill>
                  <a:srgbClr val="2B9C67"/>
                </a:solidFill>
                <a:latin typeface="Montserrat"/>
                <a:ea typeface="Montserrat"/>
                <a:cs typeface="Montserrat"/>
                <a:sym typeface="Montserrat"/>
              </a:rPr>
              <a:t>Community Feedback Mechanisms – data collection and coding</a:t>
            </a:r>
            <a:endParaRPr b="0" i="0" sz="2188" u="none" cap="none" strike="noStrike">
              <a:solidFill>
                <a:srgbClr val="2B9C67"/>
              </a:solidFill>
              <a:latin typeface="Montserrat"/>
              <a:ea typeface="Montserrat"/>
              <a:cs typeface="Montserrat"/>
              <a:sym typeface="Montserrat"/>
            </a:endParaRPr>
          </a:p>
        </p:txBody>
      </p:sp>
      <p:sp>
        <p:nvSpPr>
          <p:cNvPr id="160" name="Google Shape;160;p1"/>
          <p:cNvSpPr/>
          <p:nvPr/>
        </p:nvSpPr>
        <p:spPr>
          <a:xfrm>
            <a:off x="612946" y="4203596"/>
            <a:ext cx="397746" cy="52083"/>
          </a:xfrm>
          <a:prstGeom prst="rect">
            <a:avLst/>
          </a:prstGeom>
          <a:solidFill>
            <a:srgbClr val="D90368"/>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349" u="none" cap="none" strike="noStrike">
              <a:solidFill>
                <a:srgbClr val="3F3F3F"/>
              </a:solidFill>
              <a:latin typeface="Calibri"/>
              <a:ea typeface="Calibri"/>
              <a:cs typeface="Calibri"/>
              <a:sym typeface="Calibri"/>
            </a:endParaRPr>
          </a:p>
        </p:txBody>
      </p:sp>
      <p:pic>
        <p:nvPicPr>
          <p:cNvPr id="161" name="Google Shape;161;p1"/>
          <p:cNvPicPr preferRelativeResize="0"/>
          <p:nvPr/>
        </p:nvPicPr>
        <p:blipFill rotWithShape="1">
          <a:blip r:embed="rId5">
            <a:alphaModFix/>
          </a:blip>
          <a:srcRect b="0" l="0" r="0" t="0"/>
          <a:stretch/>
        </p:blipFill>
        <p:spPr>
          <a:xfrm>
            <a:off x="5490438" y="4101895"/>
            <a:ext cx="1389211" cy="626960"/>
          </a:xfrm>
          <a:prstGeom prst="rect">
            <a:avLst/>
          </a:prstGeom>
          <a:noFill/>
          <a:ln>
            <a:noFill/>
          </a:ln>
        </p:spPr>
      </p:pic>
      <p:pic>
        <p:nvPicPr>
          <p:cNvPr id="162" name="Google Shape;162;p1"/>
          <p:cNvPicPr preferRelativeResize="0"/>
          <p:nvPr/>
        </p:nvPicPr>
        <p:blipFill rotWithShape="1">
          <a:blip r:embed="rId6">
            <a:alphaModFix/>
          </a:blip>
          <a:srcRect b="0" l="0" r="0" t="0"/>
          <a:stretch/>
        </p:blipFill>
        <p:spPr>
          <a:xfrm>
            <a:off x="4723281" y="4300915"/>
            <a:ext cx="887392" cy="298005"/>
          </a:xfrm>
          <a:prstGeom prst="rect">
            <a:avLst/>
          </a:prstGeom>
          <a:noFill/>
          <a:ln>
            <a:noFill/>
          </a:ln>
        </p:spPr>
      </p:pic>
      <p:pic>
        <p:nvPicPr>
          <p:cNvPr id="163" name="Google Shape;163;p1"/>
          <p:cNvPicPr preferRelativeResize="0"/>
          <p:nvPr/>
        </p:nvPicPr>
        <p:blipFill rotWithShape="1">
          <a:blip r:embed="rId7">
            <a:alphaModFix/>
          </a:blip>
          <a:srcRect b="0" l="0" r="0" t="0"/>
          <a:stretch/>
        </p:blipFill>
        <p:spPr>
          <a:xfrm>
            <a:off x="7857832" y="4223315"/>
            <a:ext cx="1079455" cy="324091"/>
          </a:xfrm>
          <a:prstGeom prst="rect">
            <a:avLst/>
          </a:prstGeom>
          <a:noFill/>
          <a:ln>
            <a:noFill/>
          </a:ln>
        </p:spPr>
      </p:pic>
      <p:pic>
        <p:nvPicPr>
          <p:cNvPr id="164" name="Google Shape;164;p1"/>
          <p:cNvPicPr preferRelativeResize="0"/>
          <p:nvPr/>
        </p:nvPicPr>
        <p:blipFill rotWithShape="1">
          <a:blip r:embed="rId8">
            <a:alphaModFix/>
          </a:blip>
          <a:srcRect b="0" l="0" r="0" t="0"/>
          <a:stretch/>
        </p:blipFill>
        <p:spPr>
          <a:xfrm>
            <a:off x="6747884" y="4218466"/>
            <a:ext cx="1079453" cy="324091"/>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0">
  <p:cSld>
    <p:spTree>
      <p:nvGrpSpPr>
        <p:cNvPr id="270" name="Shape 270"/>
        <p:cNvGrpSpPr/>
        <p:nvPr/>
      </p:nvGrpSpPr>
      <p:grpSpPr>
        <a:xfrm>
          <a:off x="0" y="0"/>
          <a:ext cx="0" cy="0"/>
          <a:chOff x="0" y="0"/>
          <a:chExt cx="0" cy="0"/>
        </a:xfrm>
      </p:grpSpPr>
      <p:sp>
        <p:nvSpPr>
          <p:cNvPr id="271" name="Google Shape;271;p10"/>
          <p:cNvSpPr txBox="1"/>
          <p:nvPr>
            <p:ph type="title"/>
          </p:nvPr>
        </p:nvSpPr>
        <p:spPr>
          <a:xfrm>
            <a:off x="628650" y="537795"/>
            <a:ext cx="7886700" cy="341632"/>
          </a:xfrm>
          <a:prstGeom prst="rect">
            <a:avLst/>
          </a:prstGeom>
          <a:noFill/>
          <a:ln>
            <a:noFill/>
          </a:ln>
        </p:spPr>
        <p:txBody>
          <a:bodyPr anchorCtr="0" anchor="t" bIns="45700" lIns="0" spcFirstLastPara="1" rIns="91425" wrap="square" tIns="45700">
            <a:spAutoFit/>
          </a:bodyPr>
          <a:lstStyle/>
          <a:p>
            <a:pPr indent="0" lvl="0" marL="0" rtl="0" algn="l">
              <a:lnSpc>
                <a:spcPct val="90000"/>
              </a:lnSpc>
              <a:spcBef>
                <a:spcPts val="0"/>
              </a:spcBef>
              <a:spcAft>
                <a:spcPts val="0"/>
              </a:spcAft>
              <a:buClr>
                <a:srgbClr val="2F9C67"/>
              </a:buClr>
              <a:buSzPts val="1800"/>
              <a:buFont typeface="Montserrat"/>
              <a:buNone/>
            </a:pPr>
            <a:r>
              <a:rPr lang="en-US"/>
              <a:t>COMMUNITY FEEDBACK CYCLE – 6 STAGES</a:t>
            </a:r>
            <a:endParaRPr/>
          </a:p>
        </p:txBody>
      </p:sp>
      <p:sp>
        <p:nvSpPr>
          <p:cNvPr id="272" name="Google Shape;272;p10"/>
          <p:cNvSpPr txBox="1"/>
          <p:nvPr>
            <p:ph idx="1" type="body"/>
          </p:nvPr>
        </p:nvSpPr>
        <p:spPr>
          <a:xfrm>
            <a:off x="628649" y="1369219"/>
            <a:ext cx="5357623" cy="3263504"/>
          </a:xfrm>
          <a:prstGeom prst="rect">
            <a:avLst/>
          </a:prstGeom>
          <a:noFill/>
          <a:ln>
            <a:noFill/>
          </a:ln>
        </p:spPr>
        <p:txBody>
          <a:bodyPr anchorCtr="0" anchor="t" bIns="45700" lIns="91425" spcFirstLastPara="1" rIns="91425" wrap="square" tIns="45700">
            <a:normAutofit/>
          </a:bodyPr>
          <a:lstStyle/>
          <a:p>
            <a:pPr indent="-285750" lvl="0" marL="285750" rtl="0" algn="l">
              <a:lnSpc>
                <a:spcPct val="110000"/>
              </a:lnSpc>
              <a:spcBef>
                <a:spcPts val="0"/>
              </a:spcBef>
              <a:spcAft>
                <a:spcPts val="0"/>
              </a:spcAft>
              <a:buSzPts val="1400"/>
              <a:buChar char="•"/>
            </a:pPr>
            <a:r>
              <a:rPr lang="en-US" sz="1400">
                <a:latin typeface="Open Sans Light"/>
                <a:ea typeface="Open Sans Light"/>
                <a:cs typeface="Open Sans Light"/>
                <a:sym typeface="Open Sans Light"/>
              </a:rPr>
              <a:t>Community members are involved and included at each step</a:t>
            </a:r>
            <a:endParaRPr/>
          </a:p>
          <a:p>
            <a:pPr indent="-196850" lvl="0" marL="285750" rtl="0" algn="l">
              <a:lnSpc>
                <a:spcPct val="110000"/>
              </a:lnSpc>
              <a:spcBef>
                <a:spcPts val="750"/>
              </a:spcBef>
              <a:spcAft>
                <a:spcPts val="0"/>
              </a:spcAft>
              <a:buSzPts val="1400"/>
              <a:buNone/>
            </a:pPr>
            <a:r>
              <a:t/>
            </a:r>
            <a:endParaRPr sz="1400"/>
          </a:p>
          <a:p>
            <a:pPr indent="-196850" lvl="0" marL="285750" rtl="0" algn="l">
              <a:lnSpc>
                <a:spcPct val="110000"/>
              </a:lnSpc>
              <a:spcBef>
                <a:spcPts val="750"/>
              </a:spcBef>
              <a:spcAft>
                <a:spcPts val="0"/>
              </a:spcAft>
              <a:buSzPts val="1400"/>
              <a:buNone/>
            </a:pPr>
            <a:r>
              <a:t/>
            </a:r>
            <a:endParaRPr sz="1400"/>
          </a:p>
          <a:p>
            <a:pPr indent="-285750" lvl="0" marL="285750" rtl="0" algn="l">
              <a:lnSpc>
                <a:spcPct val="110000"/>
              </a:lnSpc>
              <a:spcBef>
                <a:spcPts val="750"/>
              </a:spcBef>
              <a:spcAft>
                <a:spcPts val="0"/>
              </a:spcAft>
              <a:buSzPts val="1400"/>
              <a:buChar char="•"/>
            </a:pPr>
            <a:r>
              <a:rPr lang="en-US" sz="1400">
                <a:latin typeface="Open Sans Light"/>
                <a:ea typeface="Open Sans Light"/>
                <a:cs typeface="Open Sans Light"/>
                <a:sym typeface="Open Sans Light"/>
              </a:rPr>
              <a:t>We work together across disciplines or divisions – no “us and them”</a:t>
            </a:r>
            <a:endParaRPr/>
          </a:p>
          <a:p>
            <a:pPr indent="0" lvl="0" marL="0" rtl="0" algn="l">
              <a:lnSpc>
                <a:spcPct val="110000"/>
              </a:lnSpc>
              <a:spcBef>
                <a:spcPts val="750"/>
              </a:spcBef>
              <a:spcAft>
                <a:spcPts val="0"/>
              </a:spcAft>
              <a:buSzPts val="1400"/>
              <a:buNone/>
            </a:pPr>
            <a:r>
              <a:t/>
            </a:r>
            <a:endParaRPr sz="1400"/>
          </a:p>
          <a:p>
            <a:pPr indent="-285750" lvl="0" marL="285750" rtl="0" algn="l">
              <a:lnSpc>
                <a:spcPct val="110000"/>
              </a:lnSpc>
              <a:spcBef>
                <a:spcPts val="750"/>
              </a:spcBef>
              <a:spcAft>
                <a:spcPts val="0"/>
              </a:spcAft>
              <a:buSzPts val="1400"/>
              <a:buChar char="•"/>
            </a:pPr>
            <a:r>
              <a:rPr lang="en-US" sz="1400">
                <a:latin typeface="Open Sans Light"/>
                <a:ea typeface="Open Sans Light"/>
                <a:cs typeface="Open Sans Light"/>
                <a:sym typeface="Open Sans Light"/>
              </a:rPr>
              <a:t>Data and actions taken are owned by the community</a:t>
            </a:r>
            <a:endParaRPr/>
          </a:p>
          <a:p>
            <a:pPr indent="-196850" lvl="0" marL="285750" rtl="0" algn="l">
              <a:lnSpc>
                <a:spcPct val="110000"/>
              </a:lnSpc>
              <a:spcBef>
                <a:spcPts val="750"/>
              </a:spcBef>
              <a:spcAft>
                <a:spcPts val="0"/>
              </a:spcAft>
              <a:buSzPts val="1400"/>
              <a:buNone/>
            </a:pPr>
            <a:r>
              <a:t/>
            </a:r>
            <a:endParaRPr sz="1400"/>
          </a:p>
          <a:p>
            <a:pPr indent="-196850" lvl="0" marL="285750" rtl="0" algn="l">
              <a:lnSpc>
                <a:spcPct val="110000"/>
              </a:lnSpc>
              <a:spcBef>
                <a:spcPts val="750"/>
              </a:spcBef>
              <a:spcAft>
                <a:spcPts val="0"/>
              </a:spcAft>
              <a:buSzPts val="1400"/>
              <a:buNone/>
            </a:pPr>
            <a:r>
              <a:t/>
            </a:r>
            <a:endParaRPr sz="1400"/>
          </a:p>
          <a:p>
            <a:pPr indent="-285750" lvl="0" marL="285750" rtl="0" algn="l">
              <a:lnSpc>
                <a:spcPct val="110000"/>
              </a:lnSpc>
              <a:spcBef>
                <a:spcPts val="750"/>
              </a:spcBef>
              <a:spcAft>
                <a:spcPts val="0"/>
              </a:spcAft>
              <a:buSzPts val="1400"/>
              <a:buChar char="•"/>
            </a:pPr>
            <a:r>
              <a:rPr lang="en-US" sz="1400">
                <a:latin typeface="Open Sans Light"/>
                <a:ea typeface="Open Sans Light"/>
                <a:cs typeface="Open Sans Light"/>
                <a:sym typeface="Open Sans Light"/>
              </a:rPr>
              <a:t>Respectful listening is at the heart of community feedback</a:t>
            </a:r>
            <a:endParaRPr/>
          </a:p>
        </p:txBody>
      </p:sp>
      <p:sp>
        <p:nvSpPr>
          <p:cNvPr id="273" name="Google Shape;273;p10"/>
          <p:cNvSpPr txBox="1"/>
          <p:nvPr>
            <p:ph idx="12" type="sldNum"/>
          </p:nvPr>
        </p:nvSpPr>
        <p:spPr>
          <a:xfrm>
            <a:off x="6457950" y="4767263"/>
            <a:ext cx="2057400" cy="273844"/>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pic>
        <p:nvPicPr>
          <p:cNvPr descr="Silo outline" id="274" name="Google Shape;274;p10"/>
          <p:cNvPicPr preferRelativeResize="0"/>
          <p:nvPr/>
        </p:nvPicPr>
        <p:blipFill rotWithShape="1">
          <a:blip r:embed="rId3">
            <a:alphaModFix/>
          </a:blip>
          <a:srcRect b="0" l="0" r="0" t="0"/>
          <a:stretch/>
        </p:blipFill>
        <p:spPr>
          <a:xfrm>
            <a:off x="6152592" y="2172117"/>
            <a:ext cx="486310" cy="486310"/>
          </a:xfrm>
          <a:prstGeom prst="rect">
            <a:avLst/>
          </a:prstGeom>
          <a:noFill/>
          <a:ln>
            <a:noFill/>
          </a:ln>
        </p:spPr>
      </p:pic>
      <p:pic>
        <p:nvPicPr>
          <p:cNvPr descr="Silo with solid fill" id="275" name="Google Shape;275;p10"/>
          <p:cNvPicPr preferRelativeResize="0"/>
          <p:nvPr/>
        </p:nvPicPr>
        <p:blipFill rotWithShape="1">
          <a:blip r:embed="rId4">
            <a:alphaModFix/>
          </a:blip>
          <a:srcRect b="0" l="0" r="0" t="0"/>
          <a:stretch/>
        </p:blipFill>
        <p:spPr>
          <a:xfrm>
            <a:off x="7082319" y="2150461"/>
            <a:ext cx="515168" cy="515168"/>
          </a:xfrm>
          <a:prstGeom prst="rect">
            <a:avLst/>
          </a:prstGeom>
          <a:noFill/>
          <a:ln>
            <a:noFill/>
          </a:ln>
        </p:spPr>
      </p:pic>
      <p:pic>
        <p:nvPicPr>
          <p:cNvPr descr="Research with solid fill" id="276" name="Google Shape;276;p10"/>
          <p:cNvPicPr preferRelativeResize="0"/>
          <p:nvPr/>
        </p:nvPicPr>
        <p:blipFill rotWithShape="1">
          <a:blip r:embed="rId5">
            <a:alphaModFix/>
          </a:blip>
          <a:srcRect b="0" l="0" r="0" t="0"/>
          <a:stretch/>
        </p:blipFill>
        <p:spPr>
          <a:xfrm>
            <a:off x="6457950" y="2939473"/>
            <a:ext cx="732760" cy="732760"/>
          </a:xfrm>
          <a:prstGeom prst="rect">
            <a:avLst/>
          </a:prstGeom>
          <a:noFill/>
          <a:ln>
            <a:noFill/>
          </a:ln>
        </p:spPr>
      </p:pic>
      <p:pic>
        <p:nvPicPr>
          <p:cNvPr descr="Comment Heart with solid fill" id="277" name="Google Shape;277;p10"/>
          <p:cNvPicPr preferRelativeResize="0"/>
          <p:nvPr/>
        </p:nvPicPr>
        <p:blipFill rotWithShape="1">
          <a:blip r:embed="rId6">
            <a:alphaModFix/>
          </a:blip>
          <a:srcRect b="0" l="0" r="0" t="0"/>
          <a:stretch/>
        </p:blipFill>
        <p:spPr>
          <a:xfrm>
            <a:off x="6448715" y="3756980"/>
            <a:ext cx="486310" cy="486310"/>
          </a:xfrm>
          <a:prstGeom prst="rect">
            <a:avLst/>
          </a:prstGeom>
          <a:noFill/>
          <a:ln>
            <a:noFill/>
          </a:ln>
        </p:spPr>
      </p:pic>
      <p:pic>
        <p:nvPicPr>
          <p:cNvPr descr="Boardroom with solid fill" id="278" name="Google Shape;278;p10"/>
          <p:cNvPicPr preferRelativeResize="0"/>
          <p:nvPr/>
        </p:nvPicPr>
        <p:blipFill rotWithShape="1">
          <a:blip r:embed="rId7">
            <a:alphaModFix/>
          </a:blip>
          <a:srcRect b="0" l="0" r="0" t="0"/>
          <a:stretch/>
        </p:blipFill>
        <p:spPr>
          <a:xfrm>
            <a:off x="6533282" y="3999323"/>
            <a:ext cx="657428" cy="657428"/>
          </a:xfrm>
          <a:prstGeom prst="rect">
            <a:avLst/>
          </a:prstGeom>
          <a:noFill/>
          <a:ln>
            <a:noFill/>
          </a:ln>
        </p:spPr>
      </p:pic>
      <p:pic>
        <p:nvPicPr>
          <p:cNvPr descr="Bridge scene outline" id="279" name="Google Shape;279;p10"/>
          <p:cNvPicPr preferRelativeResize="0"/>
          <p:nvPr/>
        </p:nvPicPr>
        <p:blipFill rotWithShape="1">
          <a:blip r:embed="rId8">
            <a:alphaModFix/>
          </a:blip>
          <a:srcRect b="0" l="0" r="0" t="0"/>
          <a:stretch/>
        </p:blipFill>
        <p:spPr>
          <a:xfrm>
            <a:off x="6516237" y="2139768"/>
            <a:ext cx="674473" cy="523511"/>
          </a:xfrm>
          <a:prstGeom prst="rect">
            <a:avLst/>
          </a:prstGeom>
          <a:noFill/>
          <a:ln>
            <a:noFill/>
          </a:ln>
        </p:spPr>
      </p:pic>
      <p:pic>
        <p:nvPicPr>
          <p:cNvPr descr="Cheers with solid fill" id="280" name="Google Shape;280;p10"/>
          <p:cNvPicPr preferRelativeResize="0"/>
          <p:nvPr/>
        </p:nvPicPr>
        <p:blipFill rotWithShape="1">
          <a:blip r:embed="rId9">
            <a:alphaModFix/>
          </a:blip>
          <a:srcRect b="0" l="0" r="0" t="0"/>
          <a:stretch/>
        </p:blipFill>
        <p:spPr>
          <a:xfrm>
            <a:off x="6457950" y="1199599"/>
            <a:ext cx="732760" cy="732760"/>
          </a:xfrm>
          <a:prstGeom prst="rect">
            <a:avLst/>
          </a:prstGeom>
          <a:noFill/>
          <a:ln>
            <a:noFill/>
          </a:ln>
        </p:spPr>
      </p:pic>
      <p:pic>
        <p:nvPicPr>
          <p:cNvPr id="281" name="Google Shape;281;p10"/>
          <p:cNvPicPr preferRelativeResize="0"/>
          <p:nvPr/>
        </p:nvPicPr>
        <p:blipFill>
          <a:blip r:embed="rId10">
            <a:alphaModFix/>
          </a:blip>
          <a:stretch>
            <a:fillRect/>
          </a:stretch>
        </p:blipFill>
        <p:spPr>
          <a:xfrm>
            <a:off x="8515351" y="4959700"/>
            <a:ext cx="628650" cy="207625"/>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6" name="Shape 286"/>
        <p:cNvGrpSpPr/>
        <p:nvPr/>
      </p:nvGrpSpPr>
      <p:grpSpPr>
        <a:xfrm>
          <a:off x="0" y="0"/>
          <a:ext cx="0" cy="0"/>
          <a:chOff x="0" y="0"/>
          <a:chExt cx="0" cy="0"/>
        </a:xfrm>
      </p:grpSpPr>
      <p:sp>
        <p:nvSpPr>
          <p:cNvPr id="287" name="Google Shape;287;p11"/>
          <p:cNvSpPr txBox="1"/>
          <p:nvPr>
            <p:ph type="title"/>
          </p:nvPr>
        </p:nvSpPr>
        <p:spPr>
          <a:xfrm>
            <a:off x="628650" y="260704"/>
            <a:ext cx="7886700" cy="590931"/>
          </a:xfrm>
          <a:prstGeom prst="rect">
            <a:avLst/>
          </a:prstGeom>
          <a:noFill/>
          <a:ln>
            <a:noFill/>
          </a:ln>
        </p:spPr>
        <p:txBody>
          <a:bodyPr anchorCtr="0" anchor="t" bIns="45700" lIns="0" spcFirstLastPara="1" rIns="91425" wrap="square" tIns="45700">
            <a:spAutoFit/>
          </a:bodyPr>
          <a:lstStyle/>
          <a:p>
            <a:pPr indent="0" lvl="0" marL="0" rtl="0" algn="l">
              <a:lnSpc>
                <a:spcPct val="90000"/>
              </a:lnSpc>
              <a:spcBef>
                <a:spcPts val="0"/>
              </a:spcBef>
              <a:spcAft>
                <a:spcPts val="0"/>
              </a:spcAft>
              <a:buClr>
                <a:srgbClr val="2F9C67"/>
              </a:buClr>
              <a:buSzPts val="1800"/>
              <a:buFont typeface="Montserrat"/>
              <a:buNone/>
            </a:pPr>
            <a:r>
              <a:rPr lang="en-US"/>
              <a:t>RECALL (</a:t>
            </a:r>
            <a:r>
              <a:rPr lang="en-US">
                <a:solidFill>
                  <a:srgbClr val="D90368"/>
                </a:solidFill>
              </a:rPr>
              <a:t>STAGE 2</a:t>
            </a:r>
            <a:r>
              <a:rPr lang="en-US"/>
              <a:t>: COLLECTING AND DOCUMENTING FEEDBACKS)</a:t>
            </a:r>
            <a:endParaRPr/>
          </a:p>
        </p:txBody>
      </p:sp>
      <p:sp>
        <p:nvSpPr>
          <p:cNvPr id="288" name="Google Shape;288;p11"/>
          <p:cNvSpPr txBox="1"/>
          <p:nvPr>
            <p:ph idx="12" type="sldNum"/>
          </p:nvPr>
        </p:nvSpPr>
        <p:spPr>
          <a:xfrm>
            <a:off x="6457950" y="4767263"/>
            <a:ext cx="2057400" cy="273844"/>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pic>
        <p:nvPicPr>
          <p:cNvPr id="289" name="Google Shape;289;p11"/>
          <p:cNvPicPr preferRelativeResize="0"/>
          <p:nvPr/>
        </p:nvPicPr>
        <p:blipFill rotWithShape="1">
          <a:blip r:embed="rId3">
            <a:alphaModFix/>
          </a:blip>
          <a:srcRect b="0" l="0" r="0" t="0"/>
          <a:stretch/>
        </p:blipFill>
        <p:spPr>
          <a:xfrm>
            <a:off x="387018" y="1147182"/>
            <a:ext cx="6612979" cy="3735614"/>
          </a:xfrm>
          <a:prstGeom prst="rect">
            <a:avLst/>
          </a:prstGeom>
          <a:noFill/>
          <a:ln>
            <a:noFill/>
          </a:ln>
        </p:spPr>
      </p:pic>
      <p:pic>
        <p:nvPicPr>
          <p:cNvPr id="290" name="Google Shape;290;p11"/>
          <p:cNvPicPr preferRelativeResize="0"/>
          <p:nvPr/>
        </p:nvPicPr>
        <p:blipFill>
          <a:blip r:embed="rId4">
            <a:alphaModFix/>
          </a:blip>
          <a:stretch>
            <a:fillRect/>
          </a:stretch>
        </p:blipFill>
        <p:spPr>
          <a:xfrm>
            <a:off x="8515351" y="4959700"/>
            <a:ext cx="628650" cy="207625"/>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5" name="Shape 295"/>
        <p:cNvGrpSpPr/>
        <p:nvPr/>
      </p:nvGrpSpPr>
      <p:grpSpPr>
        <a:xfrm>
          <a:off x="0" y="0"/>
          <a:ext cx="0" cy="0"/>
          <a:chOff x="0" y="0"/>
          <a:chExt cx="0" cy="0"/>
        </a:xfrm>
      </p:grpSpPr>
      <p:sp>
        <p:nvSpPr>
          <p:cNvPr id="296" name="Google Shape;296;p12"/>
          <p:cNvSpPr txBox="1"/>
          <p:nvPr/>
        </p:nvSpPr>
        <p:spPr>
          <a:xfrm>
            <a:off x="981303" y="1736279"/>
            <a:ext cx="7181393" cy="1670942"/>
          </a:xfrm>
          <a:prstGeom prst="rect">
            <a:avLst/>
          </a:prstGeom>
          <a:noFill/>
          <a:ln>
            <a:noFill/>
          </a:ln>
        </p:spPr>
        <p:txBody>
          <a:bodyPr anchorCtr="0" anchor="t" bIns="22825" lIns="45700" spcFirstLastPara="1" rIns="45700" wrap="square" tIns="22825">
            <a:spAutoFit/>
          </a:bodyPr>
          <a:lstStyle/>
          <a:p>
            <a:pPr indent="0" lvl="0" marL="0" marR="0" rtl="0" algn="ctr">
              <a:lnSpc>
                <a:spcPct val="120000"/>
              </a:lnSpc>
              <a:spcBef>
                <a:spcPts val="0"/>
              </a:spcBef>
              <a:spcAft>
                <a:spcPts val="0"/>
              </a:spcAft>
              <a:buNone/>
            </a:pPr>
            <a:r>
              <a:rPr b="1" lang="en-US" sz="4399">
                <a:solidFill>
                  <a:srgbClr val="F5333F"/>
                </a:solidFill>
                <a:latin typeface="Montserrat"/>
                <a:ea typeface="Montserrat"/>
                <a:cs typeface="Montserrat"/>
                <a:sym typeface="Montserrat"/>
              </a:rPr>
              <a:t>Listening and documenting feedback</a:t>
            </a:r>
            <a:endParaRPr sz="4399">
              <a:solidFill>
                <a:srgbClr val="F5333F"/>
              </a:solidFill>
              <a:latin typeface="Roboto Black"/>
              <a:ea typeface="Roboto Black"/>
              <a:cs typeface="Roboto Black"/>
              <a:sym typeface="Roboto Black"/>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1" name="Shape 301"/>
        <p:cNvGrpSpPr/>
        <p:nvPr/>
      </p:nvGrpSpPr>
      <p:grpSpPr>
        <a:xfrm>
          <a:off x="0" y="0"/>
          <a:ext cx="0" cy="0"/>
          <a:chOff x="0" y="0"/>
          <a:chExt cx="0" cy="0"/>
        </a:xfrm>
      </p:grpSpPr>
      <p:sp>
        <p:nvSpPr>
          <p:cNvPr id="302" name="Google Shape;302;p13"/>
          <p:cNvSpPr txBox="1"/>
          <p:nvPr>
            <p:ph type="title"/>
          </p:nvPr>
        </p:nvSpPr>
        <p:spPr>
          <a:xfrm>
            <a:off x="628649" y="229605"/>
            <a:ext cx="3414713" cy="341632"/>
          </a:xfrm>
          <a:prstGeom prst="rect">
            <a:avLst/>
          </a:prstGeom>
          <a:noFill/>
          <a:ln>
            <a:noFill/>
          </a:ln>
        </p:spPr>
        <p:txBody>
          <a:bodyPr anchorCtr="0" anchor="t" bIns="45700" lIns="0" spcFirstLastPara="1" rIns="91425" wrap="square" tIns="45700">
            <a:spAutoFit/>
          </a:bodyPr>
          <a:lstStyle/>
          <a:p>
            <a:pPr indent="0" lvl="0" marL="0" rtl="0" algn="l">
              <a:lnSpc>
                <a:spcPct val="90000"/>
              </a:lnSpc>
              <a:spcBef>
                <a:spcPts val="0"/>
              </a:spcBef>
              <a:spcAft>
                <a:spcPts val="0"/>
              </a:spcAft>
              <a:buClr>
                <a:srgbClr val="2F9C67"/>
              </a:buClr>
              <a:buSzPts val="1800"/>
              <a:buFont typeface="Montserrat"/>
              <a:buNone/>
            </a:pPr>
            <a:r>
              <a:rPr lang="en-US"/>
              <a:t>THE RIGHT INTRODUCTION</a:t>
            </a:r>
            <a:endParaRPr/>
          </a:p>
        </p:txBody>
      </p:sp>
      <p:sp>
        <p:nvSpPr>
          <p:cNvPr id="303" name="Google Shape;303;p13"/>
          <p:cNvSpPr txBox="1"/>
          <p:nvPr>
            <p:ph idx="1" type="body"/>
          </p:nvPr>
        </p:nvSpPr>
        <p:spPr>
          <a:xfrm>
            <a:off x="628649" y="1213247"/>
            <a:ext cx="4329114" cy="2717006"/>
          </a:xfrm>
          <a:prstGeom prst="rect">
            <a:avLst/>
          </a:prstGeom>
          <a:noFill/>
          <a:ln>
            <a:noFill/>
          </a:ln>
        </p:spPr>
        <p:txBody>
          <a:bodyPr anchorCtr="0" anchor="t" bIns="45700" lIns="91425" spcFirstLastPara="1" rIns="91425" wrap="square" tIns="45700">
            <a:normAutofit fontScale="92500" lnSpcReduction="20000"/>
          </a:bodyPr>
          <a:lstStyle/>
          <a:p>
            <a:pPr indent="-228600" lvl="0" marL="171416" rtl="0" algn="l">
              <a:lnSpc>
                <a:spcPct val="100000"/>
              </a:lnSpc>
              <a:spcBef>
                <a:spcPts val="0"/>
              </a:spcBef>
              <a:spcAft>
                <a:spcPts val="0"/>
              </a:spcAft>
              <a:buClr>
                <a:srgbClr val="000000"/>
              </a:buClr>
              <a:buSzPct val="194594"/>
              <a:buFont typeface="Noto Sans Symbols"/>
              <a:buChar char="∙"/>
            </a:pPr>
            <a:r>
              <a:rPr lang="en-US" sz="2000">
                <a:solidFill>
                  <a:srgbClr val="000000"/>
                </a:solidFill>
              </a:rPr>
              <a:t>Explain who you are and which organisation you work for</a:t>
            </a:r>
            <a:endParaRPr sz="500">
              <a:solidFill>
                <a:srgbClr val="000000"/>
              </a:solidFill>
            </a:endParaRPr>
          </a:p>
          <a:p>
            <a:pPr indent="-228600" lvl="0" marL="171416" rtl="0" algn="l">
              <a:lnSpc>
                <a:spcPct val="100000"/>
              </a:lnSpc>
              <a:spcBef>
                <a:spcPts val="900"/>
              </a:spcBef>
              <a:spcAft>
                <a:spcPts val="0"/>
              </a:spcAft>
              <a:buClr>
                <a:srgbClr val="000000"/>
              </a:buClr>
              <a:buSzPct val="194594"/>
              <a:buFont typeface="Noto Sans Symbols"/>
              <a:buChar char="∙"/>
            </a:pPr>
            <a:r>
              <a:rPr lang="en-US" sz="2000">
                <a:solidFill>
                  <a:srgbClr val="000000"/>
                </a:solidFill>
              </a:rPr>
              <a:t>How you would like to listen</a:t>
            </a:r>
            <a:endParaRPr sz="500">
              <a:solidFill>
                <a:srgbClr val="000000"/>
              </a:solidFill>
            </a:endParaRPr>
          </a:p>
          <a:p>
            <a:pPr indent="-228600" lvl="0" marL="171416" rtl="0" algn="l">
              <a:lnSpc>
                <a:spcPct val="100000"/>
              </a:lnSpc>
              <a:spcBef>
                <a:spcPts val="900"/>
              </a:spcBef>
              <a:spcAft>
                <a:spcPts val="0"/>
              </a:spcAft>
              <a:buClr>
                <a:srgbClr val="000000"/>
              </a:buClr>
              <a:buSzPct val="194594"/>
              <a:buFont typeface="Noto Sans Symbols"/>
              <a:buChar char="∙"/>
            </a:pPr>
            <a:r>
              <a:rPr lang="en-US" sz="2000">
                <a:solidFill>
                  <a:srgbClr val="000000"/>
                </a:solidFill>
              </a:rPr>
              <a:t>Start the conversation with appropriate small talk and inquiries</a:t>
            </a:r>
            <a:endParaRPr sz="500">
              <a:solidFill>
                <a:srgbClr val="000000"/>
              </a:solidFill>
            </a:endParaRPr>
          </a:p>
          <a:p>
            <a:pPr indent="-228600" lvl="0" marL="171416" rtl="0" algn="l">
              <a:lnSpc>
                <a:spcPct val="100000"/>
              </a:lnSpc>
              <a:spcBef>
                <a:spcPts val="900"/>
              </a:spcBef>
              <a:spcAft>
                <a:spcPts val="0"/>
              </a:spcAft>
              <a:buClr>
                <a:srgbClr val="000000"/>
              </a:buClr>
              <a:buSzPct val="194594"/>
              <a:buFont typeface="Noto Sans Symbols"/>
              <a:buChar char="∙"/>
            </a:pPr>
            <a:r>
              <a:rPr lang="en-US" sz="2000">
                <a:solidFill>
                  <a:srgbClr val="000000"/>
                </a:solidFill>
              </a:rPr>
              <a:t>What they can expect form the conversation</a:t>
            </a:r>
            <a:endParaRPr sz="500">
              <a:solidFill>
                <a:srgbClr val="000000"/>
              </a:solidFill>
            </a:endParaRPr>
          </a:p>
          <a:p>
            <a:pPr indent="-228600" lvl="0" marL="171416" rtl="0" algn="l">
              <a:lnSpc>
                <a:spcPct val="100000"/>
              </a:lnSpc>
              <a:spcBef>
                <a:spcPts val="900"/>
              </a:spcBef>
              <a:spcAft>
                <a:spcPts val="0"/>
              </a:spcAft>
              <a:buClr>
                <a:srgbClr val="000000"/>
              </a:buClr>
              <a:buSzPct val="194594"/>
              <a:buFont typeface="Noto Sans Symbols"/>
              <a:buChar char="∙"/>
            </a:pPr>
            <a:r>
              <a:rPr lang="en-US" sz="2000">
                <a:solidFill>
                  <a:srgbClr val="000000"/>
                </a:solidFill>
              </a:rPr>
              <a:t>Clarify if and how you will be taking notes</a:t>
            </a:r>
            <a:endParaRPr/>
          </a:p>
        </p:txBody>
      </p:sp>
      <p:sp>
        <p:nvSpPr>
          <p:cNvPr id="304" name="Google Shape;304;p13"/>
          <p:cNvSpPr txBox="1"/>
          <p:nvPr>
            <p:ph idx="12" type="sldNum"/>
          </p:nvPr>
        </p:nvSpPr>
        <p:spPr>
          <a:xfrm>
            <a:off x="6457950" y="4767263"/>
            <a:ext cx="2057400" cy="273844"/>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pic>
        <p:nvPicPr>
          <p:cNvPr descr="A group of women standing outside&#10;&#10;Description automatically generated with low confidence" id="305" name="Google Shape;305;p13"/>
          <p:cNvPicPr preferRelativeResize="0"/>
          <p:nvPr/>
        </p:nvPicPr>
        <p:blipFill rotWithShape="1">
          <a:blip r:embed="rId3">
            <a:alphaModFix/>
          </a:blip>
          <a:srcRect b="0" l="33057" r="15509" t="0"/>
          <a:stretch/>
        </p:blipFill>
        <p:spPr>
          <a:xfrm>
            <a:off x="5358519" y="0"/>
            <a:ext cx="3970799" cy="5143500"/>
          </a:xfrm>
          <a:prstGeom prst="rect">
            <a:avLst/>
          </a:prstGeom>
          <a:solidFill>
            <a:srgbClr val="353535">
              <a:alpha val="11372"/>
            </a:srgbClr>
          </a:solidFill>
          <a:ln>
            <a:noFill/>
          </a:ln>
        </p:spPr>
      </p:pic>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0" name="Shape 310"/>
        <p:cNvGrpSpPr/>
        <p:nvPr/>
      </p:nvGrpSpPr>
      <p:grpSpPr>
        <a:xfrm>
          <a:off x="0" y="0"/>
          <a:ext cx="0" cy="0"/>
          <a:chOff x="0" y="0"/>
          <a:chExt cx="0" cy="0"/>
        </a:xfrm>
      </p:grpSpPr>
      <p:sp>
        <p:nvSpPr>
          <p:cNvPr id="311" name="Google Shape;311;p14"/>
          <p:cNvSpPr txBox="1"/>
          <p:nvPr>
            <p:ph type="title"/>
          </p:nvPr>
        </p:nvSpPr>
        <p:spPr>
          <a:xfrm>
            <a:off x="628649" y="229605"/>
            <a:ext cx="5354708" cy="590931"/>
          </a:xfrm>
          <a:prstGeom prst="rect">
            <a:avLst/>
          </a:prstGeom>
          <a:noFill/>
          <a:ln>
            <a:noFill/>
          </a:ln>
        </p:spPr>
        <p:txBody>
          <a:bodyPr anchorCtr="0" anchor="t" bIns="45700" lIns="0" spcFirstLastPara="1" rIns="91425" wrap="square" tIns="45700">
            <a:spAutoFit/>
          </a:bodyPr>
          <a:lstStyle/>
          <a:p>
            <a:pPr indent="0" lvl="0" marL="0" rtl="0" algn="l">
              <a:lnSpc>
                <a:spcPct val="90000"/>
              </a:lnSpc>
              <a:spcBef>
                <a:spcPts val="0"/>
              </a:spcBef>
              <a:spcAft>
                <a:spcPts val="0"/>
              </a:spcAft>
              <a:buClr>
                <a:srgbClr val="2F9C67"/>
              </a:buClr>
              <a:buSzPts val="1800"/>
              <a:buFont typeface="Montserrat"/>
              <a:buNone/>
            </a:pPr>
            <a:r>
              <a:rPr lang="en-US"/>
              <a:t>WHAT IS INFORMED CONSENT?</a:t>
            </a:r>
            <a:endParaRPr/>
          </a:p>
        </p:txBody>
      </p:sp>
      <p:sp>
        <p:nvSpPr>
          <p:cNvPr id="312" name="Google Shape;312;p14"/>
          <p:cNvSpPr txBox="1"/>
          <p:nvPr>
            <p:ph idx="1" type="body"/>
          </p:nvPr>
        </p:nvSpPr>
        <p:spPr>
          <a:xfrm>
            <a:off x="4572000" y="1440656"/>
            <a:ext cx="4329114" cy="2717006"/>
          </a:xfrm>
          <a:prstGeom prst="rect">
            <a:avLst/>
          </a:prstGeom>
          <a:noFill/>
          <a:ln>
            <a:noFill/>
          </a:ln>
        </p:spPr>
        <p:txBody>
          <a:bodyPr anchorCtr="0" anchor="t" bIns="45700" lIns="91425" spcFirstLastPara="1" rIns="91425" wrap="square" tIns="45700">
            <a:normAutofit fontScale="92500"/>
          </a:bodyPr>
          <a:lstStyle/>
          <a:p>
            <a:pPr indent="-372195" lvl="0" marL="372195" rtl="0" algn="l">
              <a:lnSpc>
                <a:spcPct val="100000"/>
              </a:lnSpc>
              <a:spcBef>
                <a:spcPts val="0"/>
              </a:spcBef>
              <a:spcAft>
                <a:spcPts val="0"/>
              </a:spcAft>
              <a:buClr>
                <a:srgbClr val="000000"/>
              </a:buClr>
              <a:buSzPct val="237837"/>
              <a:buFont typeface="Calibri"/>
              <a:buAutoNum type="arabicPeriod"/>
            </a:pPr>
            <a:r>
              <a:rPr b="1" lang="en-US" sz="2000">
                <a:solidFill>
                  <a:srgbClr val="000000"/>
                </a:solidFill>
              </a:rPr>
              <a:t>Information</a:t>
            </a:r>
            <a:r>
              <a:rPr lang="en-US" sz="2000">
                <a:solidFill>
                  <a:srgbClr val="000000"/>
                </a:solidFill>
              </a:rPr>
              <a:t> about the feedback process is given to the feedback provider</a:t>
            </a:r>
            <a:endParaRPr/>
          </a:p>
          <a:p>
            <a:pPr indent="-92794" lvl="0" marL="372195" rtl="0" algn="l">
              <a:lnSpc>
                <a:spcPct val="100000"/>
              </a:lnSpc>
              <a:spcBef>
                <a:spcPts val="750"/>
              </a:spcBef>
              <a:spcAft>
                <a:spcPts val="0"/>
              </a:spcAft>
              <a:buClr>
                <a:srgbClr val="000000"/>
              </a:buClr>
              <a:buSzPts val="4400"/>
              <a:buFont typeface="Calibri"/>
              <a:buNone/>
            </a:pPr>
            <a:r>
              <a:t/>
            </a:r>
            <a:endParaRPr sz="600">
              <a:solidFill>
                <a:srgbClr val="000000"/>
              </a:solidFill>
            </a:endParaRPr>
          </a:p>
          <a:p>
            <a:pPr indent="-372195" lvl="0" marL="372195" rtl="0" algn="l">
              <a:lnSpc>
                <a:spcPct val="100000"/>
              </a:lnSpc>
              <a:spcBef>
                <a:spcPts val="600"/>
              </a:spcBef>
              <a:spcAft>
                <a:spcPts val="0"/>
              </a:spcAft>
              <a:buClr>
                <a:srgbClr val="000000"/>
              </a:buClr>
              <a:buSzPct val="237837"/>
              <a:buFont typeface="Calibri"/>
              <a:buAutoNum type="arabicPeriod"/>
            </a:pPr>
            <a:r>
              <a:rPr lang="en-US" sz="2000">
                <a:solidFill>
                  <a:srgbClr val="000000"/>
                </a:solidFill>
              </a:rPr>
              <a:t>The feedback provider </a:t>
            </a:r>
            <a:r>
              <a:rPr b="1" lang="en-US" sz="2000">
                <a:solidFill>
                  <a:srgbClr val="000000"/>
                </a:solidFill>
              </a:rPr>
              <a:t>understands</a:t>
            </a:r>
            <a:r>
              <a:rPr lang="en-US" sz="2000">
                <a:solidFill>
                  <a:srgbClr val="000000"/>
                </a:solidFill>
              </a:rPr>
              <a:t> the information</a:t>
            </a:r>
            <a:endParaRPr/>
          </a:p>
          <a:p>
            <a:pPr indent="-92794" lvl="0" marL="372195" rtl="0" algn="l">
              <a:lnSpc>
                <a:spcPct val="100000"/>
              </a:lnSpc>
              <a:spcBef>
                <a:spcPts val="600"/>
              </a:spcBef>
              <a:spcAft>
                <a:spcPts val="0"/>
              </a:spcAft>
              <a:buClr>
                <a:srgbClr val="000000"/>
              </a:buClr>
              <a:buSzPts val="4400"/>
              <a:buFont typeface="Calibri"/>
              <a:buNone/>
            </a:pPr>
            <a:r>
              <a:t/>
            </a:r>
            <a:endParaRPr sz="600">
              <a:solidFill>
                <a:srgbClr val="000000"/>
              </a:solidFill>
            </a:endParaRPr>
          </a:p>
          <a:p>
            <a:pPr indent="-372195" lvl="0" marL="372195" rtl="0" algn="l">
              <a:lnSpc>
                <a:spcPct val="100000"/>
              </a:lnSpc>
              <a:spcBef>
                <a:spcPts val="600"/>
              </a:spcBef>
              <a:spcAft>
                <a:spcPts val="0"/>
              </a:spcAft>
              <a:buClr>
                <a:srgbClr val="000000"/>
              </a:buClr>
              <a:buSzPct val="237837"/>
              <a:buFont typeface="Calibri"/>
              <a:buAutoNum type="arabicPeriod"/>
            </a:pPr>
            <a:r>
              <a:rPr lang="en-US" sz="2000">
                <a:solidFill>
                  <a:srgbClr val="000000"/>
                </a:solidFill>
              </a:rPr>
              <a:t>The feedback providers </a:t>
            </a:r>
            <a:r>
              <a:rPr b="1" lang="en-US" sz="2000">
                <a:solidFill>
                  <a:srgbClr val="000000"/>
                </a:solidFill>
              </a:rPr>
              <a:t>confirms</a:t>
            </a:r>
            <a:r>
              <a:rPr lang="en-US" sz="2000">
                <a:solidFill>
                  <a:srgbClr val="000000"/>
                </a:solidFill>
              </a:rPr>
              <a:t> to continue with the process</a:t>
            </a:r>
            <a:endParaRPr/>
          </a:p>
        </p:txBody>
      </p:sp>
      <p:sp>
        <p:nvSpPr>
          <p:cNvPr id="313" name="Google Shape;313;p14"/>
          <p:cNvSpPr txBox="1"/>
          <p:nvPr>
            <p:ph idx="12" type="sldNum"/>
          </p:nvPr>
        </p:nvSpPr>
        <p:spPr>
          <a:xfrm>
            <a:off x="6457950" y="4767263"/>
            <a:ext cx="2057400" cy="273844"/>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
        <p:nvSpPr>
          <p:cNvPr id="314" name="Google Shape;314;p14"/>
          <p:cNvSpPr/>
          <p:nvPr/>
        </p:nvSpPr>
        <p:spPr>
          <a:xfrm>
            <a:off x="559419" y="1104301"/>
            <a:ext cx="3335352" cy="3335352"/>
          </a:xfrm>
          <a:prstGeom prst="ellipse">
            <a:avLst/>
          </a:prstGeom>
          <a:solidFill>
            <a:srgbClr val="65FFD7"/>
          </a:solidFill>
          <a:ln>
            <a:noFill/>
          </a:ln>
        </p:spPr>
        <p:txBody>
          <a:bodyPr anchorCtr="0" anchor="ctr" bIns="22825" lIns="45700" spcFirstLastPara="1" rIns="45700" wrap="square" tIns="22825">
            <a:noAutofit/>
          </a:bodyPr>
          <a:lstStyle/>
          <a:p>
            <a:pPr indent="0" lvl="0" marL="0" marR="0" rtl="0" algn="ctr">
              <a:spcBef>
                <a:spcPts val="0"/>
              </a:spcBef>
              <a:spcAft>
                <a:spcPts val="0"/>
              </a:spcAft>
              <a:buNone/>
            </a:pPr>
            <a:r>
              <a:t/>
            </a:r>
            <a:endParaRPr sz="900">
              <a:solidFill>
                <a:srgbClr val="3F3F3F"/>
              </a:solidFill>
              <a:latin typeface="Calibri"/>
              <a:ea typeface="Calibri"/>
              <a:cs typeface="Calibri"/>
              <a:sym typeface="Calibri"/>
            </a:endParaRPr>
          </a:p>
        </p:txBody>
      </p:sp>
      <p:pic>
        <p:nvPicPr>
          <p:cNvPr descr="Comment Like with solid fill" id="315" name="Google Shape;315;p14"/>
          <p:cNvPicPr preferRelativeResize="0"/>
          <p:nvPr/>
        </p:nvPicPr>
        <p:blipFill rotWithShape="1">
          <a:blip r:embed="rId3">
            <a:alphaModFix/>
          </a:blip>
          <a:srcRect b="0" l="0" r="0" t="0"/>
          <a:stretch/>
        </p:blipFill>
        <p:spPr>
          <a:xfrm>
            <a:off x="762587" y="1509347"/>
            <a:ext cx="2124806" cy="2124806"/>
          </a:xfrm>
          <a:prstGeom prst="rect">
            <a:avLst/>
          </a:prstGeom>
          <a:noFill/>
          <a:ln>
            <a:noFill/>
          </a:ln>
        </p:spPr>
      </p:pic>
      <p:pic>
        <p:nvPicPr>
          <p:cNvPr id="316" name="Google Shape;316;p14"/>
          <p:cNvPicPr preferRelativeResize="0"/>
          <p:nvPr/>
        </p:nvPicPr>
        <p:blipFill>
          <a:blip r:embed="rId4">
            <a:alphaModFix/>
          </a:blip>
          <a:stretch>
            <a:fillRect/>
          </a:stretch>
        </p:blipFill>
        <p:spPr>
          <a:xfrm>
            <a:off x="8515351" y="4959700"/>
            <a:ext cx="628650" cy="207625"/>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21" name="Shape 321"/>
        <p:cNvGrpSpPr/>
        <p:nvPr/>
      </p:nvGrpSpPr>
      <p:grpSpPr>
        <a:xfrm>
          <a:off x="0" y="0"/>
          <a:ext cx="0" cy="0"/>
          <a:chOff x="0" y="0"/>
          <a:chExt cx="0" cy="0"/>
        </a:xfrm>
      </p:grpSpPr>
      <p:pic>
        <p:nvPicPr>
          <p:cNvPr id="322" name="Google Shape;322;p15"/>
          <p:cNvPicPr preferRelativeResize="0"/>
          <p:nvPr/>
        </p:nvPicPr>
        <p:blipFill rotWithShape="1">
          <a:blip r:embed="rId3">
            <a:alphaModFix/>
          </a:blip>
          <a:srcRect b="0" l="0" r="0" t="0"/>
          <a:stretch/>
        </p:blipFill>
        <p:spPr>
          <a:xfrm>
            <a:off x="628649" y="1577565"/>
            <a:ext cx="3055564" cy="2443188"/>
          </a:xfrm>
          <a:prstGeom prst="rect">
            <a:avLst/>
          </a:prstGeom>
          <a:noFill/>
          <a:ln>
            <a:noFill/>
          </a:ln>
        </p:spPr>
      </p:pic>
      <p:sp>
        <p:nvSpPr>
          <p:cNvPr id="323" name="Google Shape;323;p15"/>
          <p:cNvSpPr txBox="1"/>
          <p:nvPr>
            <p:ph type="title"/>
          </p:nvPr>
        </p:nvSpPr>
        <p:spPr>
          <a:xfrm>
            <a:off x="628649" y="229605"/>
            <a:ext cx="4817994" cy="590931"/>
          </a:xfrm>
          <a:prstGeom prst="rect">
            <a:avLst/>
          </a:prstGeom>
          <a:noFill/>
          <a:ln>
            <a:noFill/>
          </a:ln>
        </p:spPr>
        <p:txBody>
          <a:bodyPr anchorCtr="0" anchor="t" bIns="45700" lIns="0" spcFirstLastPara="1" rIns="91425" wrap="square" tIns="45700">
            <a:spAutoFit/>
          </a:bodyPr>
          <a:lstStyle/>
          <a:p>
            <a:pPr indent="0" lvl="0" marL="0" rtl="0" algn="l">
              <a:lnSpc>
                <a:spcPct val="90000"/>
              </a:lnSpc>
              <a:spcBef>
                <a:spcPts val="0"/>
              </a:spcBef>
              <a:spcAft>
                <a:spcPts val="0"/>
              </a:spcAft>
              <a:buClr>
                <a:srgbClr val="2F9C67"/>
              </a:buClr>
              <a:buSzPts val="1800"/>
              <a:buFont typeface="Montserrat"/>
              <a:buNone/>
            </a:pPr>
            <a:r>
              <a:rPr lang="en-US"/>
              <a:t>ACKNOWLEDGING FEEDBACK</a:t>
            </a:r>
            <a:endParaRPr/>
          </a:p>
        </p:txBody>
      </p:sp>
      <p:sp>
        <p:nvSpPr>
          <p:cNvPr id="324" name="Google Shape;324;p15"/>
          <p:cNvSpPr txBox="1"/>
          <p:nvPr>
            <p:ph idx="1" type="body"/>
          </p:nvPr>
        </p:nvSpPr>
        <p:spPr>
          <a:xfrm>
            <a:off x="4572000" y="1440656"/>
            <a:ext cx="4329114" cy="2717006"/>
          </a:xfrm>
          <a:prstGeom prst="rect">
            <a:avLst/>
          </a:prstGeom>
          <a:noFill/>
          <a:ln>
            <a:noFill/>
          </a:ln>
        </p:spPr>
        <p:txBody>
          <a:bodyPr anchorCtr="0" anchor="t" bIns="45700" lIns="91425" spcFirstLastPara="1" rIns="91425" wrap="square" tIns="45700">
            <a:normAutofit fontScale="92500" lnSpcReduction="20000"/>
          </a:bodyPr>
          <a:lstStyle/>
          <a:p>
            <a:pPr indent="-371401" lvl="0" marL="371401" rtl="0" algn="l">
              <a:lnSpc>
                <a:spcPct val="100000"/>
              </a:lnSpc>
              <a:spcBef>
                <a:spcPts val="0"/>
              </a:spcBef>
              <a:spcAft>
                <a:spcPts val="0"/>
              </a:spcAft>
              <a:buClr>
                <a:srgbClr val="F5333F"/>
              </a:buClr>
              <a:buSzPct val="237837"/>
              <a:buFont typeface="Calibri"/>
              <a:buAutoNum type="arabicPeriod"/>
            </a:pPr>
            <a:r>
              <a:rPr b="1" lang="en-US" sz="2000">
                <a:solidFill>
                  <a:srgbClr val="000000"/>
                </a:solidFill>
              </a:rPr>
              <a:t>Thanking</a:t>
            </a:r>
            <a:r>
              <a:rPr lang="en-US" sz="2000">
                <a:solidFill>
                  <a:srgbClr val="000000"/>
                </a:solidFill>
              </a:rPr>
              <a:t> the feedback provider</a:t>
            </a:r>
            <a:endParaRPr/>
          </a:p>
          <a:p>
            <a:pPr indent="-92001" lvl="0" marL="371401" rtl="0" algn="l">
              <a:lnSpc>
                <a:spcPct val="100000"/>
              </a:lnSpc>
              <a:spcBef>
                <a:spcPts val="750"/>
              </a:spcBef>
              <a:spcAft>
                <a:spcPts val="0"/>
              </a:spcAft>
              <a:buClr>
                <a:srgbClr val="F5333F"/>
              </a:buClr>
              <a:buSzPct val="237837"/>
              <a:buFont typeface="Calibri"/>
              <a:buNone/>
            </a:pPr>
            <a:r>
              <a:t/>
            </a:r>
            <a:endParaRPr sz="2000">
              <a:solidFill>
                <a:srgbClr val="000000"/>
              </a:solidFill>
            </a:endParaRPr>
          </a:p>
          <a:p>
            <a:pPr indent="-372195" lvl="0" marL="372195" rtl="0" algn="l">
              <a:lnSpc>
                <a:spcPct val="100000"/>
              </a:lnSpc>
              <a:spcBef>
                <a:spcPts val="600"/>
              </a:spcBef>
              <a:spcAft>
                <a:spcPts val="0"/>
              </a:spcAft>
              <a:buClr>
                <a:srgbClr val="F5333F"/>
              </a:buClr>
              <a:buSzPct val="237837"/>
              <a:buFont typeface="Calibri"/>
              <a:buAutoNum type="arabicPeriod"/>
            </a:pPr>
            <a:r>
              <a:rPr lang="en-US" sz="2000">
                <a:solidFill>
                  <a:srgbClr val="000000"/>
                </a:solidFill>
              </a:rPr>
              <a:t>Mentioning </a:t>
            </a:r>
            <a:r>
              <a:rPr b="1" lang="en-US" sz="2000">
                <a:solidFill>
                  <a:srgbClr val="000000"/>
                </a:solidFill>
              </a:rPr>
              <a:t>what will be done </a:t>
            </a:r>
            <a:r>
              <a:rPr lang="en-US" sz="2000">
                <a:solidFill>
                  <a:srgbClr val="000000"/>
                </a:solidFill>
              </a:rPr>
              <a:t>with the information</a:t>
            </a:r>
            <a:endParaRPr/>
          </a:p>
          <a:p>
            <a:pPr indent="-92794" lvl="0" marL="372195" rtl="0" algn="l">
              <a:lnSpc>
                <a:spcPct val="100000"/>
              </a:lnSpc>
              <a:spcBef>
                <a:spcPts val="600"/>
              </a:spcBef>
              <a:spcAft>
                <a:spcPts val="0"/>
              </a:spcAft>
              <a:buClr>
                <a:srgbClr val="F5333F"/>
              </a:buClr>
              <a:buSzPct val="237837"/>
              <a:buFont typeface="Calibri"/>
              <a:buNone/>
            </a:pPr>
            <a:r>
              <a:t/>
            </a:r>
            <a:endParaRPr sz="2000">
              <a:solidFill>
                <a:srgbClr val="000000"/>
              </a:solidFill>
            </a:endParaRPr>
          </a:p>
          <a:p>
            <a:pPr indent="-372195" lvl="0" marL="372195" rtl="0" algn="l">
              <a:lnSpc>
                <a:spcPct val="100000"/>
              </a:lnSpc>
              <a:spcBef>
                <a:spcPts val="600"/>
              </a:spcBef>
              <a:spcAft>
                <a:spcPts val="0"/>
              </a:spcAft>
              <a:buClr>
                <a:srgbClr val="F5333F"/>
              </a:buClr>
              <a:buSzPct val="237837"/>
              <a:buFont typeface="Calibri"/>
              <a:buAutoNum type="arabicPeriod"/>
            </a:pPr>
            <a:r>
              <a:rPr lang="en-US" sz="2000">
                <a:solidFill>
                  <a:srgbClr val="000000"/>
                </a:solidFill>
              </a:rPr>
              <a:t>If and when they will </a:t>
            </a:r>
            <a:r>
              <a:rPr b="1" lang="en-US" sz="2000">
                <a:solidFill>
                  <a:srgbClr val="000000"/>
                </a:solidFill>
              </a:rPr>
              <a:t>hear back</a:t>
            </a:r>
            <a:endParaRPr/>
          </a:p>
          <a:p>
            <a:pPr indent="-92794" lvl="0" marL="372195" rtl="0" algn="l">
              <a:lnSpc>
                <a:spcPct val="100000"/>
              </a:lnSpc>
              <a:spcBef>
                <a:spcPts val="600"/>
              </a:spcBef>
              <a:spcAft>
                <a:spcPts val="0"/>
              </a:spcAft>
              <a:buClr>
                <a:srgbClr val="F5333F"/>
              </a:buClr>
              <a:buSzPct val="237837"/>
              <a:buFont typeface="Calibri"/>
              <a:buNone/>
            </a:pPr>
            <a:r>
              <a:t/>
            </a:r>
            <a:endParaRPr sz="2000">
              <a:solidFill>
                <a:srgbClr val="000000"/>
              </a:solidFill>
            </a:endParaRPr>
          </a:p>
          <a:p>
            <a:pPr indent="-372195" lvl="0" marL="372195" rtl="0" algn="l">
              <a:lnSpc>
                <a:spcPct val="100000"/>
              </a:lnSpc>
              <a:spcBef>
                <a:spcPts val="600"/>
              </a:spcBef>
              <a:spcAft>
                <a:spcPts val="0"/>
              </a:spcAft>
              <a:buClr>
                <a:srgbClr val="F5333F"/>
              </a:buClr>
              <a:buSzPct val="237837"/>
              <a:buFont typeface="Calibri"/>
              <a:buAutoNum type="arabicPeriod"/>
            </a:pPr>
            <a:r>
              <a:rPr lang="en-US" sz="2000">
                <a:solidFill>
                  <a:srgbClr val="000000"/>
                </a:solidFill>
              </a:rPr>
              <a:t>Through which </a:t>
            </a:r>
            <a:r>
              <a:rPr b="1" lang="en-US" sz="2000">
                <a:solidFill>
                  <a:srgbClr val="000000"/>
                </a:solidFill>
              </a:rPr>
              <a:t>channel</a:t>
            </a:r>
            <a:r>
              <a:rPr lang="en-US" sz="2000">
                <a:solidFill>
                  <a:srgbClr val="000000"/>
                </a:solidFill>
              </a:rPr>
              <a:t> they should expect to hear back</a:t>
            </a:r>
            <a:endParaRPr/>
          </a:p>
        </p:txBody>
      </p:sp>
      <p:sp>
        <p:nvSpPr>
          <p:cNvPr id="325" name="Google Shape;325;p15"/>
          <p:cNvSpPr txBox="1"/>
          <p:nvPr>
            <p:ph idx="12" type="sldNum"/>
          </p:nvPr>
        </p:nvSpPr>
        <p:spPr>
          <a:xfrm>
            <a:off x="6457950" y="4767263"/>
            <a:ext cx="2057400" cy="273844"/>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pic>
        <p:nvPicPr>
          <p:cNvPr id="326" name="Google Shape;326;p15"/>
          <p:cNvPicPr preferRelativeResize="0"/>
          <p:nvPr/>
        </p:nvPicPr>
        <p:blipFill>
          <a:blip r:embed="rId4">
            <a:alphaModFix/>
          </a:blip>
          <a:stretch>
            <a:fillRect/>
          </a:stretch>
        </p:blipFill>
        <p:spPr>
          <a:xfrm>
            <a:off x="8515351" y="4959700"/>
            <a:ext cx="628650" cy="207625"/>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31" name="Shape 331"/>
        <p:cNvGrpSpPr/>
        <p:nvPr/>
      </p:nvGrpSpPr>
      <p:grpSpPr>
        <a:xfrm>
          <a:off x="0" y="0"/>
          <a:ext cx="0" cy="0"/>
          <a:chOff x="0" y="0"/>
          <a:chExt cx="0" cy="0"/>
        </a:xfrm>
      </p:grpSpPr>
      <p:sp>
        <p:nvSpPr>
          <p:cNvPr id="332" name="Google Shape;332;p16"/>
          <p:cNvSpPr txBox="1"/>
          <p:nvPr>
            <p:ph type="title"/>
          </p:nvPr>
        </p:nvSpPr>
        <p:spPr>
          <a:xfrm>
            <a:off x="628649" y="229605"/>
            <a:ext cx="4817994" cy="341632"/>
          </a:xfrm>
          <a:prstGeom prst="rect">
            <a:avLst/>
          </a:prstGeom>
          <a:noFill/>
          <a:ln>
            <a:noFill/>
          </a:ln>
        </p:spPr>
        <p:txBody>
          <a:bodyPr anchorCtr="0" anchor="t" bIns="45700" lIns="0" spcFirstLastPara="1" rIns="91425" wrap="square" tIns="45700">
            <a:spAutoFit/>
          </a:bodyPr>
          <a:lstStyle/>
          <a:p>
            <a:pPr indent="0" lvl="0" marL="0" rtl="0" algn="l">
              <a:lnSpc>
                <a:spcPct val="90000"/>
              </a:lnSpc>
              <a:spcBef>
                <a:spcPts val="0"/>
              </a:spcBef>
              <a:spcAft>
                <a:spcPts val="0"/>
              </a:spcAft>
              <a:buClr>
                <a:srgbClr val="2F9C67"/>
              </a:buClr>
              <a:buSzPts val="1800"/>
              <a:buFont typeface="Montserrat"/>
              <a:buNone/>
            </a:pPr>
            <a:r>
              <a:rPr lang="en-US"/>
              <a:t>HOW TO RECORD OPEN FEEDBACK</a:t>
            </a:r>
            <a:endParaRPr/>
          </a:p>
        </p:txBody>
      </p:sp>
      <p:sp>
        <p:nvSpPr>
          <p:cNvPr id="333" name="Google Shape;333;p16"/>
          <p:cNvSpPr txBox="1"/>
          <p:nvPr>
            <p:ph idx="12" type="sldNum"/>
          </p:nvPr>
        </p:nvSpPr>
        <p:spPr>
          <a:xfrm>
            <a:off x="6457950" y="4767263"/>
            <a:ext cx="2057400" cy="273844"/>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pic>
        <p:nvPicPr>
          <p:cNvPr descr="A picture containing person&#10;&#10;Description automatically generated" id="334" name="Google Shape;334;p16"/>
          <p:cNvPicPr preferRelativeResize="0"/>
          <p:nvPr/>
        </p:nvPicPr>
        <p:blipFill rotWithShape="1">
          <a:blip r:embed="rId3">
            <a:alphaModFix/>
          </a:blip>
          <a:srcRect b="0" l="24268" r="24268" t="0"/>
          <a:stretch/>
        </p:blipFill>
        <p:spPr>
          <a:xfrm>
            <a:off x="5173201" y="0"/>
            <a:ext cx="3970799" cy="5143500"/>
          </a:xfrm>
          <a:prstGeom prst="rect">
            <a:avLst/>
          </a:prstGeom>
          <a:solidFill>
            <a:srgbClr val="353535">
              <a:alpha val="11372"/>
            </a:srgbClr>
          </a:solidFill>
          <a:ln>
            <a:noFill/>
          </a:ln>
        </p:spPr>
      </p:pic>
      <p:sp>
        <p:nvSpPr>
          <p:cNvPr id="335" name="Google Shape;335;p16"/>
          <p:cNvSpPr txBox="1"/>
          <p:nvPr/>
        </p:nvSpPr>
        <p:spPr>
          <a:xfrm>
            <a:off x="429867" y="1372297"/>
            <a:ext cx="4616726" cy="3354765"/>
          </a:xfrm>
          <a:prstGeom prst="rect">
            <a:avLst/>
          </a:prstGeom>
          <a:noFill/>
          <a:ln>
            <a:noFill/>
          </a:ln>
        </p:spPr>
        <p:txBody>
          <a:bodyPr anchorCtr="0" anchor="t" bIns="45700" lIns="91425" spcFirstLastPara="1" rIns="91425" wrap="square" tIns="45700">
            <a:spAutoFit/>
          </a:bodyPr>
          <a:lstStyle/>
          <a:p>
            <a:pPr indent="-285750" lvl="0" marL="285750" marR="0" rtl="0" algn="l">
              <a:spcBef>
                <a:spcPts val="0"/>
              </a:spcBef>
              <a:spcAft>
                <a:spcPts val="0"/>
              </a:spcAft>
              <a:buClr>
                <a:srgbClr val="F5333F"/>
              </a:buClr>
              <a:buSzPts val="4400"/>
              <a:buFont typeface="Arial"/>
              <a:buChar char="•"/>
            </a:pPr>
            <a:r>
              <a:rPr b="1" lang="en-US" sz="1800">
                <a:solidFill>
                  <a:srgbClr val="000000"/>
                </a:solidFill>
                <a:latin typeface="Open Sans Light"/>
                <a:ea typeface="Open Sans Light"/>
                <a:cs typeface="Open Sans Light"/>
                <a:sym typeface="Open Sans Light"/>
              </a:rPr>
              <a:t>Record the feedback as it was shared</a:t>
            </a:r>
            <a:endParaRPr sz="500">
              <a:solidFill>
                <a:srgbClr val="000000"/>
              </a:solidFill>
              <a:latin typeface="Open Sans Light"/>
              <a:ea typeface="Open Sans Light"/>
              <a:cs typeface="Open Sans Light"/>
              <a:sym typeface="Open Sans Light"/>
            </a:endParaRPr>
          </a:p>
          <a:p>
            <a:pPr indent="-285750" lvl="0" marL="285750" marR="0" rtl="0" algn="l">
              <a:spcBef>
                <a:spcPts val="600"/>
              </a:spcBef>
              <a:spcAft>
                <a:spcPts val="0"/>
              </a:spcAft>
              <a:buClr>
                <a:srgbClr val="F5333F"/>
              </a:buClr>
              <a:buSzPts val="4400"/>
              <a:buFont typeface="Arial"/>
              <a:buChar char="•"/>
            </a:pPr>
            <a:r>
              <a:rPr b="1" lang="en-US" sz="1800">
                <a:solidFill>
                  <a:srgbClr val="000000"/>
                </a:solidFill>
                <a:latin typeface="Open Sans Light"/>
                <a:ea typeface="Open Sans Light"/>
                <a:cs typeface="Open Sans Light"/>
                <a:sym typeface="Open Sans Light"/>
              </a:rPr>
              <a:t>When possible, have a second person take the notes</a:t>
            </a:r>
            <a:endParaRPr sz="500">
              <a:solidFill>
                <a:srgbClr val="000000"/>
              </a:solidFill>
              <a:latin typeface="Open Sans Light"/>
              <a:ea typeface="Open Sans Light"/>
              <a:cs typeface="Open Sans Light"/>
              <a:sym typeface="Open Sans Light"/>
            </a:endParaRPr>
          </a:p>
          <a:p>
            <a:pPr indent="-285750" lvl="0" marL="285750" marR="0" rtl="0" algn="l">
              <a:spcBef>
                <a:spcPts val="600"/>
              </a:spcBef>
              <a:spcAft>
                <a:spcPts val="0"/>
              </a:spcAft>
              <a:buClr>
                <a:srgbClr val="F5333F"/>
              </a:buClr>
              <a:buSzPts val="4400"/>
              <a:buFont typeface="Arial"/>
              <a:buChar char="•"/>
            </a:pPr>
            <a:r>
              <a:rPr b="1" lang="en-US" sz="1800">
                <a:solidFill>
                  <a:srgbClr val="000000"/>
                </a:solidFill>
                <a:latin typeface="Open Sans Light"/>
                <a:ea typeface="Open Sans Light"/>
                <a:cs typeface="Open Sans Light"/>
                <a:sym typeface="Open Sans Light"/>
              </a:rPr>
              <a:t>Only provide personal information if the feedback provider agreed to it</a:t>
            </a:r>
            <a:endParaRPr/>
          </a:p>
          <a:p>
            <a:pPr indent="-6350" lvl="0" marL="285750" marR="0" rtl="0" algn="l">
              <a:spcBef>
                <a:spcPts val="600"/>
              </a:spcBef>
              <a:spcAft>
                <a:spcPts val="0"/>
              </a:spcAft>
              <a:buClr>
                <a:srgbClr val="F5333F"/>
              </a:buClr>
              <a:buSzPts val="4400"/>
              <a:buFont typeface="Arial"/>
              <a:buNone/>
            </a:pPr>
            <a:r>
              <a:t/>
            </a:r>
            <a:endParaRPr b="1" sz="1800">
              <a:solidFill>
                <a:srgbClr val="000000"/>
              </a:solidFill>
              <a:latin typeface="Open Sans Light"/>
              <a:ea typeface="Open Sans Light"/>
              <a:cs typeface="Open Sans Light"/>
              <a:sym typeface="Open Sans Light"/>
            </a:endParaRPr>
          </a:p>
          <a:p>
            <a:pPr indent="0" lvl="0" marL="0" marR="0" rtl="0" algn="l">
              <a:spcBef>
                <a:spcPts val="600"/>
              </a:spcBef>
              <a:spcAft>
                <a:spcPts val="0"/>
              </a:spcAft>
              <a:buNone/>
            </a:pPr>
            <a:r>
              <a:rPr b="1" lang="en-US" sz="1800">
                <a:solidFill>
                  <a:srgbClr val="33394B"/>
                </a:solidFill>
                <a:latin typeface="Open Sans Light"/>
                <a:ea typeface="Open Sans Light"/>
                <a:cs typeface="Open Sans Light"/>
                <a:sym typeface="Open Sans Light"/>
              </a:rPr>
              <a:t>Prepare for questions!</a:t>
            </a:r>
            <a:endParaRPr sz="1800">
              <a:solidFill>
                <a:srgbClr val="33394B"/>
              </a:solidFill>
              <a:latin typeface="Open Sans Light"/>
              <a:ea typeface="Open Sans Light"/>
              <a:cs typeface="Open Sans Light"/>
              <a:sym typeface="Open Sans Light"/>
            </a:endParaRPr>
          </a:p>
          <a:p>
            <a:pPr indent="0" lvl="0" marL="0" marR="0" rtl="0" algn="l">
              <a:spcBef>
                <a:spcPts val="600"/>
              </a:spcBef>
              <a:spcAft>
                <a:spcPts val="0"/>
              </a:spcAft>
              <a:buNone/>
            </a:pPr>
            <a:r>
              <a:t/>
            </a:r>
            <a:endParaRPr b="1" sz="1800">
              <a:solidFill>
                <a:srgbClr val="000000"/>
              </a:solidFill>
              <a:latin typeface="Open Sans Light"/>
              <a:ea typeface="Open Sans Light"/>
              <a:cs typeface="Open Sans Light"/>
              <a:sym typeface="Open Sans Light"/>
            </a:endParaRPr>
          </a:p>
          <a:p>
            <a:pPr indent="-6350" lvl="0" marL="285750" marR="0" rtl="0" algn="l">
              <a:spcBef>
                <a:spcPts val="600"/>
              </a:spcBef>
              <a:spcAft>
                <a:spcPts val="0"/>
              </a:spcAft>
              <a:buClr>
                <a:srgbClr val="F5333F"/>
              </a:buClr>
              <a:buSzPts val="4400"/>
              <a:buFont typeface="Arial"/>
              <a:buNone/>
            </a:pPr>
            <a:r>
              <a:t/>
            </a:r>
            <a:endParaRPr b="1" sz="1800">
              <a:solidFill>
                <a:srgbClr val="000000"/>
              </a:solidFill>
              <a:latin typeface="Open Sans Light"/>
              <a:ea typeface="Open Sans Light"/>
              <a:cs typeface="Open Sans Light"/>
              <a:sym typeface="Open Sans Light"/>
            </a:endParaRPr>
          </a:p>
          <a:p>
            <a:pPr indent="-6350" lvl="0" marL="285750" marR="0" rtl="0" algn="l">
              <a:spcBef>
                <a:spcPts val="600"/>
              </a:spcBef>
              <a:spcAft>
                <a:spcPts val="0"/>
              </a:spcAft>
              <a:buClr>
                <a:srgbClr val="F5333F"/>
              </a:buClr>
              <a:buSzPts val="4400"/>
              <a:buFont typeface="Arial"/>
              <a:buNone/>
            </a:pPr>
            <a:r>
              <a:t/>
            </a:r>
            <a:endParaRPr b="1" sz="500">
              <a:solidFill>
                <a:srgbClr val="000000"/>
              </a:solidFill>
              <a:latin typeface="Open Sans Light"/>
              <a:ea typeface="Open Sans Light"/>
              <a:cs typeface="Open Sans Light"/>
              <a:sym typeface="Open Sans Light"/>
            </a:endParaRPr>
          </a:p>
          <a:p>
            <a:pPr indent="0" lvl="0" marL="0" marR="0" rtl="0" algn="l">
              <a:spcBef>
                <a:spcPts val="600"/>
              </a:spcBef>
              <a:spcAft>
                <a:spcPts val="0"/>
              </a:spcAft>
              <a:buNone/>
            </a:pPr>
            <a:r>
              <a:rPr b="1" lang="en-US" sz="500">
                <a:solidFill>
                  <a:srgbClr val="000000"/>
                </a:solidFill>
                <a:latin typeface="Open Sans Light"/>
                <a:ea typeface="Open Sans Light"/>
                <a:cs typeface="Open Sans Light"/>
                <a:sym typeface="Open Sans Light"/>
              </a:rPr>
              <a:t>P</a:t>
            </a:r>
            <a:endParaRPr sz="500">
              <a:solidFill>
                <a:srgbClr val="000000"/>
              </a:solidFill>
              <a:latin typeface="Open Sans Light"/>
              <a:ea typeface="Open Sans Light"/>
              <a:cs typeface="Open Sans Light"/>
              <a:sym typeface="Open Sans Light"/>
            </a:endParaRP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40" name="Shape 340"/>
        <p:cNvGrpSpPr/>
        <p:nvPr/>
      </p:nvGrpSpPr>
      <p:grpSpPr>
        <a:xfrm>
          <a:off x="0" y="0"/>
          <a:ext cx="0" cy="0"/>
          <a:chOff x="0" y="0"/>
          <a:chExt cx="0" cy="0"/>
        </a:xfrm>
      </p:grpSpPr>
      <p:pic>
        <p:nvPicPr>
          <p:cNvPr id="341" name="Google Shape;341;p17"/>
          <p:cNvPicPr preferRelativeResize="0"/>
          <p:nvPr/>
        </p:nvPicPr>
        <p:blipFill rotWithShape="1">
          <a:blip r:embed="rId3">
            <a:alphaModFix/>
          </a:blip>
          <a:srcRect b="0" l="0" r="0" t="0"/>
          <a:stretch/>
        </p:blipFill>
        <p:spPr>
          <a:xfrm>
            <a:off x="212944" y="252049"/>
            <a:ext cx="8375265" cy="4639404"/>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346" name="Shape 346"/>
        <p:cNvGrpSpPr/>
        <p:nvPr/>
      </p:nvGrpSpPr>
      <p:grpSpPr>
        <a:xfrm>
          <a:off x="0" y="0"/>
          <a:ext cx="0" cy="0"/>
          <a:chOff x="0" y="0"/>
          <a:chExt cx="0" cy="0"/>
        </a:xfrm>
      </p:grpSpPr>
      <p:cxnSp>
        <p:nvCxnSpPr>
          <p:cNvPr id="347" name="Google Shape;347;p18"/>
          <p:cNvCxnSpPr/>
          <p:nvPr/>
        </p:nvCxnSpPr>
        <p:spPr>
          <a:xfrm>
            <a:off x="0" y="204267"/>
            <a:ext cx="9141618" cy="0"/>
          </a:xfrm>
          <a:prstGeom prst="straightConnector1">
            <a:avLst/>
          </a:prstGeom>
          <a:noFill/>
          <a:ln cap="flat" cmpd="sng" w="50800">
            <a:solidFill>
              <a:srgbClr val="3F3F3F"/>
            </a:solidFill>
            <a:prstDash val="solid"/>
            <a:miter lim="800000"/>
            <a:headEnd len="sm" w="sm" type="none"/>
            <a:tailEnd len="sm" w="sm" type="none"/>
          </a:ln>
        </p:spPr>
      </p:cxnSp>
      <p:sp>
        <p:nvSpPr>
          <p:cNvPr id="348" name="Google Shape;348;p18"/>
          <p:cNvSpPr/>
          <p:nvPr/>
        </p:nvSpPr>
        <p:spPr>
          <a:xfrm>
            <a:off x="0" y="276447"/>
            <a:ext cx="9144000" cy="1301666"/>
          </a:xfrm>
          <a:prstGeom prst="rect">
            <a:avLst/>
          </a:prstGeom>
          <a:solidFill>
            <a:srgbClr val="3F3F3F"/>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349" name="Google Shape;349;p18"/>
          <p:cNvSpPr txBox="1"/>
          <p:nvPr>
            <p:ph type="title"/>
          </p:nvPr>
        </p:nvSpPr>
        <p:spPr>
          <a:xfrm>
            <a:off x="394554" y="367079"/>
            <a:ext cx="8354891" cy="697835"/>
          </a:xfrm>
          <a:prstGeom prst="rect">
            <a:avLst/>
          </a:prstGeom>
          <a:noFill/>
          <a:ln>
            <a:noFill/>
          </a:ln>
        </p:spPr>
        <p:txBody>
          <a:bodyPr anchorCtr="0" anchor="b" bIns="45700" lIns="91425" spcFirstLastPara="1" rIns="91425" wrap="square" tIns="45700">
            <a:normAutofit/>
          </a:bodyPr>
          <a:lstStyle/>
          <a:p>
            <a:pPr indent="0" lvl="0" marL="0" rtl="0" algn="ctr">
              <a:lnSpc>
                <a:spcPct val="90000"/>
              </a:lnSpc>
              <a:spcBef>
                <a:spcPts val="0"/>
              </a:spcBef>
              <a:spcAft>
                <a:spcPts val="0"/>
              </a:spcAft>
              <a:buClr>
                <a:schemeClr val="lt1"/>
              </a:buClr>
              <a:buSzPts val="3200"/>
              <a:buFont typeface="Calibri"/>
              <a:buNone/>
            </a:pPr>
            <a:r>
              <a:rPr lang="en-US" sz="3200">
                <a:solidFill>
                  <a:schemeClr val="lt1"/>
                </a:solidFill>
                <a:latin typeface="Calibri"/>
                <a:ea typeface="Calibri"/>
                <a:cs typeface="Calibri"/>
                <a:sym typeface="Calibri"/>
              </a:rPr>
              <a:t>RECALL (STAGE 2: DOCUMENTING FEEDBACKS)</a:t>
            </a:r>
            <a:endParaRPr/>
          </a:p>
        </p:txBody>
      </p:sp>
      <p:cxnSp>
        <p:nvCxnSpPr>
          <p:cNvPr id="350" name="Google Shape;350;p18"/>
          <p:cNvCxnSpPr/>
          <p:nvPr/>
        </p:nvCxnSpPr>
        <p:spPr>
          <a:xfrm>
            <a:off x="3543300" y="1109799"/>
            <a:ext cx="2057400" cy="0"/>
          </a:xfrm>
          <a:prstGeom prst="straightConnector1">
            <a:avLst/>
          </a:prstGeom>
          <a:noFill/>
          <a:ln cap="flat" cmpd="sng" w="19050">
            <a:solidFill>
              <a:schemeClr val="lt1">
                <a:alpha val="74901"/>
              </a:schemeClr>
            </a:solidFill>
            <a:prstDash val="solid"/>
            <a:miter lim="800000"/>
            <a:headEnd len="sm" w="sm" type="none"/>
            <a:tailEnd len="sm" w="sm" type="none"/>
          </a:ln>
        </p:spPr>
      </p:cxnSp>
      <p:cxnSp>
        <p:nvCxnSpPr>
          <p:cNvPr id="351" name="Google Shape;351;p18"/>
          <p:cNvCxnSpPr/>
          <p:nvPr/>
        </p:nvCxnSpPr>
        <p:spPr>
          <a:xfrm>
            <a:off x="0" y="1651051"/>
            <a:ext cx="9141618" cy="0"/>
          </a:xfrm>
          <a:prstGeom prst="straightConnector1">
            <a:avLst/>
          </a:prstGeom>
          <a:noFill/>
          <a:ln cap="flat" cmpd="sng" w="50800">
            <a:solidFill>
              <a:srgbClr val="3F3F3F"/>
            </a:solidFill>
            <a:prstDash val="solid"/>
            <a:miter lim="800000"/>
            <a:headEnd len="sm" w="sm" type="none"/>
            <a:tailEnd len="sm" w="sm" type="none"/>
          </a:ln>
        </p:spPr>
      </p:cxnSp>
      <p:sp>
        <p:nvSpPr>
          <p:cNvPr id="352" name="Google Shape;352;p18"/>
          <p:cNvSpPr txBox="1"/>
          <p:nvPr>
            <p:ph idx="12" type="sldNum"/>
          </p:nvPr>
        </p:nvSpPr>
        <p:spPr>
          <a:xfrm>
            <a:off x="6457950" y="4891822"/>
            <a:ext cx="2057400" cy="260604"/>
          </a:xfrm>
          <a:prstGeom prst="rect">
            <a:avLst/>
          </a:prstGeom>
          <a:noFill/>
          <a:ln>
            <a:noFill/>
          </a:ln>
        </p:spPr>
        <p:txBody>
          <a:bodyPr anchorCtr="0" anchor="ctr" bIns="45700" lIns="91425" spcFirstLastPara="1" rIns="91425" wrap="square" tIns="45700">
            <a:normAutofit/>
          </a:bodyPr>
          <a:lstStyle/>
          <a:p>
            <a:pPr indent="0" lvl="0" marL="0" rtl="0" algn="r">
              <a:spcBef>
                <a:spcPts val="0"/>
              </a:spcBef>
              <a:spcAft>
                <a:spcPts val="0"/>
              </a:spcAft>
              <a:buNone/>
            </a:pPr>
            <a:fld id="{00000000-1234-1234-1234-123412341234}" type="slidenum">
              <a:rPr lang="en-US">
                <a:solidFill>
                  <a:srgbClr val="898989"/>
                </a:solidFill>
              </a:rPr>
              <a:t>‹#›</a:t>
            </a:fld>
            <a:endParaRPr>
              <a:solidFill>
                <a:srgbClr val="898989"/>
              </a:solidFill>
            </a:endParaRPr>
          </a:p>
        </p:txBody>
      </p:sp>
      <p:pic>
        <p:nvPicPr>
          <p:cNvPr descr="Graphical user interface, text, application&#10;&#10;Description automatically generated" id="353" name="Google Shape;353;p18"/>
          <p:cNvPicPr preferRelativeResize="0"/>
          <p:nvPr>
            <p:ph idx="1" type="body"/>
          </p:nvPr>
        </p:nvPicPr>
        <p:blipFill rotWithShape="1">
          <a:blip r:embed="rId3">
            <a:alphaModFix/>
          </a:blip>
          <a:srcRect b="0" l="0" r="0" t="0"/>
          <a:stretch/>
        </p:blipFill>
        <p:spPr>
          <a:xfrm>
            <a:off x="3218621" y="1723990"/>
            <a:ext cx="2579758" cy="3262312"/>
          </a:xfrm>
          <a:prstGeom prst="rect">
            <a:avLst/>
          </a:prstGeom>
          <a:noFill/>
          <a:ln>
            <a:noFill/>
          </a:ln>
        </p:spPr>
      </p:pic>
      <p:pic>
        <p:nvPicPr>
          <p:cNvPr id="354" name="Google Shape;354;p18"/>
          <p:cNvPicPr preferRelativeResize="0"/>
          <p:nvPr/>
        </p:nvPicPr>
        <p:blipFill rotWithShape="1">
          <a:blip r:embed="rId4">
            <a:alphaModFix/>
          </a:blip>
          <a:srcRect b="0" l="0" r="0" t="0"/>
          <a:stretch/>
        </p:blipFill>
        <p:spPr>
          <a:xfrm>
            <a:off x="434700" y="1723990"/>
            <a:ext cx="2499465" cy="3262312"/>
          </a:xfrm>
          <a:prstGeom prst="rect">
            <a:avLst/>
          </a:prstGeom>
          <a:noFill/>
          <a:ln>
            <a:noFill/>
          </a:ln>
        </p:spPr>
      </p:pic>
      <p:pic>
        <p:nvPicPr>
          <p:cNvPr id="355" name="Google Shape;355;p18"/>
          <p:cNvPicPr preferRelativeResize="0"/>
          <p:nvPr/>
        </p:nvPicPr>
        <p:blipFill rotWithShape="1">
          <a:blip r:embed="rId5">
            <a:alphaModFix/>
          </a:blip>
          <a:srcRect b="0" l="0" r="0" t="0"/>
          <a:stretch/>
        </p:blipFill>
        <p:spPr>
          <a:xfrm>
            <a:off x="6042688" y="1746441"/>
            <a:ext cx="2579758" cy="3217409"/>
          </a:xfrm>
          <a:prstGeom prst="rect">
            <a:avLst/>
          </a:prstGeom>
          <a:noFill/>
          <a:ln>
            <a:noFill/>
          </a:ln>
        </p:spPr>
      </p:pic>
      <p:pic>
        <p:nvPicPr>
          <p:cNvPr id="356" name="Google Shape;356;p18"/>
          <p:cNvPicPr preferRelativeResize="0"/>
          <p:nvPr/>
        </p:nvPicPr>
        <p:blipFill>
          <a:blip r:embed="rId6">
            <a:alphaModFix/>
          </a:blip>
          <a:stretch>
            <a:fillRect/>
          </a:stretch>
        </p:blipFill>
        <p:spPr>
          <a:xfrm>
            <a:off x="8515351" y="4959700"/>
            <a:ext cx="628650" cy="207625"/>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60" name="Shape 360"/>
        <p:cNvGrpSpPr/>
        <p:nvPr/>
      </p:nvGrpSpPr>
      <p:grpSpPr>
        <a:xfrm>
          <a:off x="0" y="0"/>
          <a:ext cx="0" cy="0"/>
          <a:chOff x="0" y="0"/>
          <a:chExt cx="0" cy="0"/>
        </a:xfrm>
      </p:grpSpPr>
      <p:sp>
        <p:nvSpPr>
          <p:cNvPr id="361" name="Google Shape;361;p19"/>
          <p:cNvSpPr txBox="1"/>
          <p:nvPr>
            <p:ph idx="12" type="sldNum"/>
          </p:nvPr>
        </p:nvSpPr>
        <p:spPr>
          <a:xfrm>
            <a:off x="6457950" y="4767263"/>
            <a:ext cx="2057400" cy="273844"/>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
        <p:nvSpPr>
          <p:cNvPr id="362" name="Google Shape;362;p19"/>
          <p:cNvSpPr txBox="1"/>
          <p:nvPr/>
        </p:nvSpPr>
        <p:spPr>
          <a:xfrm>
            <a:off x="2146554" y="1854531"/>
            <a:ext cx="7886700" cy="341632"/>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Clr>
                <a:srgbClr val="D90368"/>
              </a:buClr>
              <a:buSzPts val="4800"/>
              <a:buFont typeface="Montserrat"/>
              <a:buNone/>
            </a:pPr>
            <a:r>
              <a:rPr b="1" i="0" lang="en-US" sz="4800">
                <a:solidFill>
                  <a:srgbClr val="D90368"/>
                </a:solidFill>
                <a:latin typeface="Montserrat"/>
                <a:ea typeface="Montserrat"/>
                <a:cs typeface="Montserrat"/>
                <a:sym typeface="Montserrat"/>
              </a:rPr>
              <a:t>Any questions?</a:t>
            </a:r>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9" name="Shape 169"/>
        <p:cNvGrpSpPr/>
        <p:nvPr/>
      </p:nvGrpSpPr>
      <p:grpSpPr>
        <a:xfrm>
          <a:off x="0" y="0"/>
          <a:ext cx="0" cy="0"/>
          <a:chOff x="0" y="0"/>
          <a:chExt cx="0" cy="0"/>
        </a:xfrm>
      </p:grpSpPr>
      <p:sp>
        <p:nvSpPr>
          <p:cNvPr id="170" name="Google Shape;170;p2"/>
          <p:cNvSpPr txBox="1"/>
          <p:nvPr>
            <p:ph type="title"/>
          </p:nvPr>
        </p:nvSpPr>
        <p:spPr>
          <a:xfrm>
            <a:off x="628650" y="537795"/>
            <a:ext cx="7886700" cy="424732"/>
          </a:xfrm>
          <a:prstGeom prst="rect">
            <a:avLst/>
          </a:prstGeom>
          <a:noFill/>
          <a:ln>
            <a:noFill/>
          </a:ln>
        </p:spPr>
        <p:txBody>
          <a:bodyPr anchorCtr="0" anchor="t" bIns="45700" lIns="0" spcFirstLastPara="1" rIns="91425" wrap="square" tIns="45700">
            <a:spAutoFit/>
          </a:bodyPr>
          <a:lstStyle/>
          <a:p>
            <a:pPr indent="0" lvl="0" marL="0" rtl="0" algn="l">
              <a:lnSpc>
                <a:spcPct val="90000"/>
              </a:lnSpc>
              <a:spcBef>
                <a:spcPts val="0"/>
              </a:spcBef>
              <a:spcAft>
                <a:spcPts val="0"/>
              </a:spcAft>
              <a:buClr>
                <a:srgbClr val="2F9C67"/>
              </a:buClr>
              <a:buSzPts val="1800"/>
              <a:buFont typeface="Montserrat"/>
              <a:buNone/>
            </a:pPr>
            <a:r>
              <a:rPr lang="en-US"/>
              <a:t>LEARNING OUTCOMES</a:t>
            </a:r>
            <a:endParaRPr/>
          </a:p>
        </p:txBody>
      </p:sp>
      <p:sp>
        <p:nvSpPr>
          <p:cNvPr id="171" name="Google Shape;171;p2"/>
          <p:cNvSpPr txBox="1"/>
          <p:nvPr>
            <p:ph idx="1" type="body"/>
          </p:nvPr>
        </p:nvSpPr>
        <p:spPr>
          <a:xfrm>
            <a:off x="628650" y="1369219"/>
            <a:ext cx="6591016" cy="3263504"/>
          </a:xfrm>
          <a:prstGeom prst="rect">
            <a:avLst/>
          </a:prstGeom>
          <a:noFill/>
          <a:ln>
            <a:noFill/>
          </a:ln>
        </p:spPr>
        <p:txBody>
          <a:bodyPr anchorCtr="0" anchor="t" bIns="45700" lIns="91425" spcFirstLastPara="1" rIns="91425" wrap="square" tIns="45700">
            <a:normAutofit/>
          </a:bodyPr>
          <a:lstStyle/>
          <a:p>
            <a:pPr indent="-171450" lvl="0" marL="171450" marR="0" rtl="0" algn="l">
              <a:lnSpc>
                <a:spcPct val="96250"/>
              </a:lnSpc>
              <a:spcBef>
                <a:spcPts val="0"/>
              </a:spcBef>
              <a:spcAft>
                <a:spcPts val="0"/>
              </a:spcAft>
              <a:buClr>
                <a:srgbClr val="204669"/>
              </a:buClr>
              <a:buSzPts val="1600"/>
              <a:buFont typeface="Arial"/>
              <a:buChar char="•"/>
            </a:pPr>
            <a:r>
              <a:rPr lang="en-US" sz="1600">
                <a:latin typeface="Open Sans Light"/>
                <a:ea typeface="Open Sans Light"/>
                <a:cs typeface="Open Sans Light"/>
                <a:sym typeface="Open Sans Light"/>
              </a:rPr>
              <a:t>Understand what is meant by community feedback </a:t>
            </a:r>
            <a:endParaRPr/>
          </a:p>
          <a:p>
            <a:pPr indent="-171450" lvl="0" marL="171450" marR="0" rtl="0" algn="l">
              <a:lnSpc>
                <a:spcPct val="96250"/>
              </a:lnSpc>
              <a:spcBef>
                <a:spcPts val="750"/>
              </a:spcBef>
              <a:spcAft>
                <a:spcPts val="0"/>
              </a:spcAft>
              <a:buClr>
                <a:srgbClr val="204669"/>
              </a:buClr>
              <a:buSzPts val="1600"/>
              <a:buFont typeface="Arial"/>
              <a:buChar char="•"/>
            </a:pPr>
            <a:r>
              <a:rPr lang="en-US" sz="1600"/>
              <a:t>Become familiar with methods to collect community feedback</a:t>
            </a:r>
            <a:endParaRPr/>
          </a:p>
          <a:p>
            <a:pPr indent="-171450" lvl="0" marL="171450" rtl="0" algn="l">
              <a:lnSpc>
                <a:spcPct val="96250"/>
              </a:lnSpc>
              <a:spcBef>
                <a:spcPts val="750"/>
              </a:spcBef>
              <a:spcAft>
                <a:spcPts val="0"/>
              </a:spcAft>
              <a:buSzPts val="1600"/>
              <a:buChar char="•"/>
            </a:pPr>
            <a:r>
              <a:rPr lang="en-US" sz="1600"/>
              <a:t>Become familiar with methods to code qualitative feedback data</a:t>
            </a:r>
            <a:endParaRPr/>
          </a:p>
          <a:p>
            <a:pPr indent="0" lvl="0" marL="0" rtl="0" algn="l">
              <a:lnSpc>
                <a:spcPct val="96250"/>
              </a:lnSpc>
              <a:spcBef>
                <a:spcPts val="750"/>
              </a:spcBef>
              <a:spcAft>
                <a:spcPts val="0"/>
              </a:spcAft>
              <a:buSzPts val="1600"/>
              <a:buNone/>
            </a:pPr>
            <a:r>
              <a:t/>
            </a:r>
            <a:endParaRPr sz="1600"/>
          </a:p>
        </p:txBody>
      </p:sp>
      <p:sp>
        <p:nvSpPr>
          <p:cNvPr id="172" name="Google Shape;172;p2"/>
          <p:cNvSpPr txBox="1"/>
          <p:nvPr>
            <p:ph idx="12" type="sldNum"/>
          </p:nvPr>
        </p:nvSpPr>
        <p:spPr>
          <a:xfrm>
            <a:off x="6457950" y="4767263"/>
            <a:ext cx="2057400" cy="273844"/>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pic>
        <p:nvPicPr>
          <p:cNvPr id="173" name="Google Shape;173;p2"/>
          <p:cNvPicPr preferRelativeResize="0"/>
          <p:nvPr/>
        </p:nvPicPr>
        <p:blipFill>
          <a:blip r:embed="rId3">
            <a:alphaModFix/>
          </a:blip>
          <a:stretch>
            <a:fillRect/>
          </a:stretch>
        </p:blipFill>
        <p:spPr>
          <a:xfrm>
            <a:off x="7372066" y="1114927"/>
            <a:ext cx="952500" cy="400050"/>
          </a:xfrm>
          <a:prstGeom prst="rect">
            <a:avLst/>
          </a:prstGeom>
          <a:noFill/>
          <a:ln>
            <a:noFill/>
          </a:ln>
        </p:spPr>
      </p:pic>
      <p:pic>
        <p:nvPicPr>
          <p:cNvPr id="174" name="Google Shape;174;p2"/>
          <p:cNvPicPr preferRelativeResize="0"/>
          <p:nvPr/>
        </p:nvPicPr>
        <p:blipFill>
          <a:blip r:embed="rId3">
            <a:alphaModFix/>
          </a:blip>
          <a:stretch>
            <a:fillRect/>
          </a:stretch>
        </p:blipFill>
        <p:spPr>
          <a:xfrm>
            <a:off x="8515351" y="4959700"/>
            <a:ext cx="628650" cy="207625"/>
          </a:xfrm>
          <a:prstGeom prst="rect">
            <a:avLst/>
          </a:prstGeom>
          <a:noFill/>
          <a:ln>
            <a:noFill/>
          </a:ln>
        </p:spPr>
      </p:pic>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67" name="Shape 367"/>
        <p:cNvGrpSpPr/>
        <p:nvPr/>
      </p:nvGrpSpPr>
      <p:grpSpPr>
        <a:xfrm>
          <a:off x="0" y="0"/>
          <a:ext cx="0" cy="0"/>
          <a:chOff x="0" y="0"/>
          <a:chExt cx="0" cy="0"/>
        </a:xfrm>
      </p:grpSpPr>
      <p:sp>
        <p:nvSpPr>
          <p:cNvPr id="368" name="Google Shape;368;p20"/>
          <p:cNvSpPr txBox="1"/>
          <p:nvPr/>
        </p:nvSpPr>
        <p:spPr>
          <a:xfrm>
            <a:off x="981303" y="1736279"/>
            <a:ext cx="7181393" cy="1670942"/>
          </a:xfrm>
          <a:prstGeom prst="rect">
            <a:avLst/>
          </a:prstGeom>
          <a:noFill/>
          <a:ln>
            <a:noFill/>
          </a:ln>
        </p:spPr>
        <p:txBody>
          <a:bodyPr anchorCtr="0" anchor="t" bIns="22825" lIns="45700" spcFirstLastPara="1" rIns="45700" wrap="square" tIns="22825">
            <a:spAutoFit/>
          </a:bodyPr>
          <a:lstStyle/>
          <a:p>
            <a:pPr indent="0" lvl="0" marL="0" marR="0" rtl="0" algn="ctr">
              <a:lnSpc>
                <a:spcPct val="120000"/>
              </a:lnSpc>
              <a:spcBef>
                <a:spcPts val="0"/>
              </a:spcBef>
              <a:spcAft>
                <a:spcPts val="0"/>
              </a:spcAft>
              <a:buNone/>
            </a:pPr>
            <a:r>
              <a:rPr b="1" lang="en-US" sz="4399">
                <a:solidFill>
                  <a:srgbClr val="F5333F"/>
                </a:solidFill>
                <a:latin typeface="Montserrat"/>
                <a:ea typeface="Montserrat"/>
                <a:cs typeface="Montserrat"/>
                <a:sym typeface="Montserrat"/>
              </a:rPr>
              <a:t>Compiling community feedback</a:t>
            </a:r>
            <a:endParaRPr sz="4399">
              <a:solidFill>
                <a:srgbClr val="F5333F"/>
              </a:solidFill>
              <a:latin typeface="Roboto Black"/>
              <a:ea typeface="Roboto Black"/>
              <a:cs typeface="Roboto Black"/>
              <a:sym typeface="Roboto Black"/>
            </a:endParaRPr>
          </a:p>
        </p:txBody>
      </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73" name="Shape 373"/>
        <p:cNvGrpSpPr/>
        <p:nvPr/>
      </p:nvGrpSpPr>
      <p:grpSpPr>
        <a:xfrm>
          <a:off x="0" y="0"/>
          <a:ext cx="0" cy="0"/>
          <a:chOff x="0" y="0"/>
          <a:chExt cx="0" cy="0"/>
        </a:xfrm>
      </p:grpSpPr>
      <p:sp>
        <p:nvSpPr>
          <p:cNvPr id="374" name="Google Shape;374;p21"/>
          <p:cNvSpPr txBox="1"/>
          <p:nvPr>
            <p:ph type="title"/>
          </p:nvPr>
        </p:nvSpPr>
        <p:spPr>
          <a:xfrm>
            <a:off x="628648" y="229605"/>
            <a:ext cx="6572251" cy="505181"/>
          </a:xfrm>
          <a:prstGeom prst="rect">
            <a:avLst/>
          </a:prstGeom>
          <a:noFill/>
          <a:ln>
            <a:noFill/>
          </a:ln>
        </p:spPr>
        <p:txBody>
          <a:bodyPr anchorCtr="0" anchor="t" bIns="45700" lIns="0" spcFirstLastPara="1" rIns="91425" wrap="square" tIns="45700">
            <a:spAutoFit/>
          </a:bodyPr>
          <a:lstStyle/>
          <a:p>
            <a:pPr indent="0" lvl="0" marL="0" rtl="0" algn="l">
              <a:lnSpc>
                <a:spcPct val="90000"/>
              </a:lnSpc>
              <a:spcBef>
                <a:spcPts val="0"/>
              </a:spcBef>
              <a:spcAft>
                <a:spcPts val="0"/>
              </a:spcAft>
              <a:buClr>
                <a:srgbClr val="2F9C67"/>
              </a:buClr>
              <a:buSzPts val="1800"/>
              <a:buFont typeface="Montserrat"/>
              <a:buNone/>
            </a:pPr>
            <a:r>
              <a:rPr lang="en-US"/>
              <a:t>COMPILING FEEDBACK FROM DIFFERENT CHANNELS</a:t>
            </a:r>
            <a:endParaRPr/>
          </a:p>
        </p:txBody>
      </p:sp>
      <p:sp>
        <p:nvSpPr>
          <p:cNvPr id="375" name="Google Shape;375;p21"/>
          <p:cNvSpPr txBox="1"/>
          <p:nvPr>
            <p:ph idx="1" type="body"/>
          </p:nvPr>
        </p:nvSpPr>
        <p:spPr>
          <a:xfrm>
            <a:off x="735950" y="972454"/>
            <a:ext cx="6964808" cy="3198591"/>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2400"/>
              <a:buNone/>
            </a:pPr>
            <a:r>
              <a:rPr lang="en-US" sz="2400"/>
              <a:t>Feedback might be collected through various channels</a:t>
            </a:r>
            <a:endParaRPr/>
          </a:p>
          <a:p>
            <a:pPr indent="0" lvl="0" marL="0" rtl="0" algn="l">
              <a:lnSpc>
                <a:spcPct val="100000"/>
              </a:lnSpc>
              <a:spcBef>
                <a:spcPts val="1950"/>
              </a:spcBef>
              <a:spcAft>
                <a:spcPts val="0"/>
              </a:spcAft>
              <a:buSzPts val="2400"/>
              <a:buNone/>
            </a:pPr>
            <a:r>
              <a:rPr lang="en-US" sz="2400"/>
              <a:t>For example:</a:t>
            </a:r>
            <a:endParaRPr/>
          </a:p>
          <a:p>
            <a:pPr indent="-171450" lvl="0" marL="171450" rtl="0" algn="l">
              <a:lnSpc>
                <a:spcPct val="100000"/>
              </a:lnSpc>
              <a:spcBef>
                <a:spcPts val="750"/>
              </a:spcBef>
              <a:spcAft>
                <a:spcPts val="0"/>
              </a:spcAft>
              <a:buSzPts val="2400"/>
              <a:buChar char="•"/>
            </a:pPr>
            <a:r>
              <a:rPr lang="en-US" sz="2400"/>
              <a:t>Feedback received through hotline is entered directly into Excel</a:t>
            </a:r>
            <a:endParaRPr/>
          </a:p>
          <a:p>
            <a:pPr indent="-228554" lvl="0" marL="228554" rtl="0" algn="l">
              <a:lnSpc>
                <a:spcPct val="100000"/>
              </a:lnSpc>
              <a:spcBef>
                <a:spcPts val="750"/>
              </a:spcBef>
              <a:spcAft>
                <a:spcPts val="0"/>
              </a:spcAft>
              <a:buSzPts val="2400"/>
              <a:buFont typeface="Arial"/>
              <a:buChar char="•"/>
            </a:pPr>
            <a:r>
              <a:rPr lang="en-US" sz="2400"/>
              <a:t>Feedback collected during inter-active radio shows was entered into Excel</a:t>
            </a:r>
            <a:endParaRPr/>
          </a:p>
          <a:p>
            <a:pPr indent="-228554" lvl="0" marL="228554" rtl="0" algn="l">
              <a:lnSpc>
                <a:spcPct val="100000"/>
              </a:lnSpc>
              <a:spcBef>
                <a:spcPts val="750"/>
              </a:spcBef>
              <a:spcAft>
                <a:spcPts val="0"/>
              </a:spcAft>
              <a:buSzPts val="2400"/>
              <a:buFont typeface="Arial"/>
              <a:buChar char="•"/>
            </a:pPr>
            <a:r>
              <a:rPr lang="en-US" sz="2400"/>
              <a:t>Feedback was collected using Kobo</a:t>
            </a:r>
            <a:endParaRPr/>
          </a:p>
        </p:txBody>
      </p:sp>
      <p:sp>
        <p:nvSpPr>
          <p:cNvPr id="376" name="Google Shape;376;p21"/>
          <p:cNvSpPr txBox="1"/>
          <p:nvPr>
            <p:ph idx="12" type="sldNum"/>
          </p:nvPr>
        </p:nvSpPr>
        <p:spPr>
          <a:xfrm>
            <a:off x="6457950" y="4767263"/>
            <a:ext cx="2057400" cy="273844"/>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pic>
        <p:nvPicPr>
          <p:cNvPr id="377" name="Google Shape;377;p21"/>
          <p:cNvPicPr preferRelativeResize="0"/>
          <p:nvPr/>
        </p:nvPicPr>
        <p:blipFill>
          <a:blip r:embed="rId3">
            <a:alphaModFix/>
          </a:blip>
          <a:stretch>
            <a:fillRect/>
          </a:stretch>
        </p:blipFill>
        <p:spPr>
          <a:xfrm>
            <a:off x="8515351" y="4959700"/>
            <a:ext cx="628650" cy="207625"/>
          </a:xfrm>
          <a:prstGeom prst="rect">
            <a:avLst/>
          </a:prstGeom>
          <a:noFill/>
          <a:ln>
            <a:noFill/>
          </a:ln>
        </p:spPr>
      </p:pic>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382" name="Shape 382"/>
        <p:cNvGrpSpPr/>
        <p:nvPr/>
      </p:nvGrpSpPr>
      <p:grpSpPr>
        <a:xfrm>
          <a:off x="0" y="0"/>
          <a:ext cx="0" cy="0"/>
          <a:chOff x="0" y="0"/>
          <a:chExt cx="0" cy="0"/>
        </a:xfrm>
      </p:grpSpPr>
      <p:cxnSp>
        <p:nvCxnSpPr>
          <p:cNvPr id="383" name="Google Shape;383;p22"/>
          <p:cNvCxnSpPr/>
          <p:nvPr/>
        </p:nvCxnSpPr>
        <p:spPr>
          <a:xfrm>
            <a:off x="0" y="204267"/>
            <a:ext cx="9141618" cy="0"/>
          </a:xfrm>
          <a:prstGeom prst="straightConnector1">
            <a:avLst/>
          </a:prstGeom>
          <a:noFill/>
          <a:ln cap="flat" cmpd="sng" w="50800">
            <a:solidFill>
              <a:srgbClr val="3F3F3F"/>
            </a:solidFill>
            <a:prstDash val="solid"/>
            <a:miter lim="800000"/>
            <a:headEnd len="sm" w="sm" type="none"/>
            <a:tailEnd len="sm" w="sm" type="none"/>
          </a:ln>
        </p:spPr>
      </p:cxnSp>
      <p:sp>
        <p:nvSpPr>
          <p:cNvPr id="384" name="Google Shape;384;p22"/>
          <p:cNvSpPr/>
          <p:nvPr/>
        </p:nvSpPr>
        <p:spPr>
          <a:xfrm>
            <a:off x="0" y="276447"/>
            <a:ext cx="9144000" cy="1301666"/>
          </a:xfrm>
          <a:prstGeom prst="rect">
            <a:avLst/>
          </a:prstGeom>
          <a:solidFill>
            <a:srgbClr val="3F3F3F"/>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385" name="Google Shape;385;p22"/>
          <p:cNvSpPr txBox="1"/>
          <p:nvPr>
            <p:ph type="title"/>
          </p:nvPr>
        </p:nvSpPr>
        <p:spPr>
          <a:xfrm>
            <a:off x="394554" y="367079"/>
            <a:ext cx="8354891" cy="697835"/>
          </a:xfrm>
          <a:prstGeom prst="rect">
            <a:avLst/>
          </a:prstGeom>
          <a:noFill/>
          <a:ln>
            <a:noFill/>
          </a:ln>
        </p:spPr>
        <p:txBody>
          <a:bodyPr anchorCtr="0" anchor="b" bIns="45700" lIns="91425" spcFirstLastPara="1" rIns="91425" wrap="square" tIns="45700">
            <a:normAutofit/>
          </a:bodyPr>
          <a:lstStyle/>
          <a:p>
            <a:pPr indent="0" lvl="0" marL="0" rtl="0" algn="ctr">
              <a:lnSpc>
                <a:spcPct val="90000"/>
              </a:lnSpc>
              <a:spcBef>
                <a:spcPts val="0"/>
              </a:spcBef>
              <a:spcAft>
                <a:spcPts val="0"/>
              </a:spcAft>
              <a:buClr>
                <a:schemeClr val="lt1"/>
              </a:buClr>
              <a:buSzPts val="3200"/>
              <a:buFont typeface="Calibri"/>
              <a:buNone/>
            </a:pPr>
            <a:r>
              <a:rPr lang="en-US" sz="3200">
                <a:solidFill>
                  <a:schemeClr val="lt1"/>
                </a:solidFill>
                <a:latin typeface="Calibri"/>
                <a:ea typeface="Calibri"/>
                <a:cs typeface="Calibri"/>
                <a:sym typeface="Calibri"/>
              </a:rPr>
              <a:t>RECALL (STAGE 2: DOCUMENTING FEEDBACKS)</a:t>
            </a:r>
            <a:endParaRPr/>
          </a:p>
        </p:txBody>
      </p:sp>
      <p:cxnSp>
        <p:nvCxnSpPr>
          <p:cNvPr id="386" name="Google Shape;386;p22"/>
          <p:cNvCxnSpPr/>
          <p:nvPr/>
        </p:nvCxnSpPr>
        <p:spPr>
          <a:xfrm>
            <a:off x="3543300" y="1109799"/>
            <a:ext cx="2057400" cy="0"/>
          </a:xfrm>
          <a:prstGeom prst="straightConnector1">
            <a:avLst/>
          </a:prstGeom>
          <a:noFill/>
          <a:ln cap="flat" cmpd="sng" w="19050">
            <a:solidFill>
              <a:schemeClr val="lt1">
                <a:alpha val="74901"/>
              </a:schemeClr>
            </a:solidFill>
            <a:prstDash val="solid"/>
            <a:miter lim="800000"/>
            <a:headEnd len="sm" w="sm" type="none"/>
            <a:tailEnd len="sm" w="sm" type="none"/>
          </a:ln>
        </p:spPr>
      </p:cxnSp>
      <p:cxnSp>
        <p:nvCxnSpPr>
          <p:cNvPr id="387" name="Google Shape;387;p22"/>
          <p:cNvCxnSpPr/>
          <p:nvPr/>
        </p:nvCxnSpPr>
        <p:spPr>
          <a:xfrm>
            <a:off x="0" y="1651051"/>
            <a:ext cx="9141618" cy="0"/>
          </a:xfrm>
          <a:prstGeom prst="straightConnector1">
            <a:avLst/>
          </a:prstGeom>
          <a:noFill/>
          <a:ln cap="flat" cmpd="sng" w="50800">
            <a:solidFill>
              <a:srgbClr val="3F3F3F"/>
            </a:solidFill>
            <a:prstDash val="solid"/>
            <a:miter lim="800000"/>
            <a:headEnd len="sm" w="sm" type="none"/>
            <a:tailEnd len="sm" w="sm" type="none"/>
          </a:ln>
        </p:spPr>
      </p:cxnSp>
      <p:pic>
        <p:nvPicPr>
          <p:cNvPr id="388" name="Google Shape;388;p22"/>
          <p:cNvPicPr preferRelativeResize="0"/>
          <p:nvPr>
            <p:ph idx="1" type="body"/>
          </p:nvPr>
        </p:nvPicPr>
        <p:blipFill rotWithShape="1">
          <a:blip r:embed="rId3">
            <a:alphaModFix/>
          </a:blip>
          <a:srcRect b="0" l="0" r="0" t="0"/>
          <a:stretch/>
        </p:blipFill>
        <p:spPr>
          <a:xfrm>
            <a:off x="240030" y="2037155"/>
            <a:ext cx="8622615" cy="2565228"/>
          </a:xfrm>
          <a:prstGeom prst="rect">
            <a:avLst/>
          </a:prstGeom>
          <a:noFill/>
          <a:ln>
            <a:noFill/>
          </a:ln>
        </p:spPr>
      </p:pic>
      <p:sp>
        <p:nvSpPr>
          <p:cNvPr id="389" name="Google Shape;389;p22"/>
          <p:cNvSpPr txBox="1"/>
          <p:nvPr>
            <p:ph idx="12" type="sldNum"/>
          </p:nvPr>
        </p:nvSpPr>
        <p:spPr>
          <a:xfrm>
            <a:off x="6457950" y="4891822"/>
            <a:ext cx="2057400" cy="260604"/>
          </a:xfrm>
          <a:prstGeom prst="rect">
            <a:avLst/>
          </a:prstGeom>
          <a:noFill/>
          <a:ln>
            <a:noFill/>
          </a:ln>
        </p:spPr>
        <p:txBody>
          <a:bodyPr anchorCtr="0" anchor="ctr" bIns="45700" lIns="91425" spcFirstLastPara="1" rIns="91425" wrap="square" tIns="45700">
            <a:normAutofit/>
          </a:bodyPr>
          <a:lstStyle/>
          <a:p>
            <a:pPr indent="0" lvl="0" marL="0" rtl="0" algn="r">
              <a:spcBef>
                <a:spcPts val="0"/>
              </a:spcBef>
              <a:spcAft>
                <a:spcPts val="0"/>
              </a:spcAft>
              <a:buNone/>
            </a:pPr>
            <a:fld id="{00000000-1234-1234-1234-123412341234}" type="slidenum">
              <a:rPr lang="en-US">
                <a:solidFill>
                  <a:srgbClr val="898989"/>
                </a:solidFill>
              </a:rPr>
              <a:t>‹#›</a:t>
            </a:fld>
            <a:endParaRPr>
              <a:solidFill>
                <a:srgbClr val="898989"/>
              </a:solidFill>
            </a:endParaRPr>
          </a:p>
        </p:txBody>
      </p:sp>
      <p:pic>
        <p:nvPicPr>
          <p:cNvPr id="390" name="Google Shape;390;p22"/>
          <p:cNvPicPr preferRelativeResize="0"/>
          <p:nvPr/>
        </p:nvPicPr>
        <p:blipFill>
          <a:blip r:embed="rId4">
            <a:alphaModFix/>
          </a:blip>
          <a:stretch>
            <a:fillRect/>
          </a:stretch>
        </p:blipFill>
        <p:spPr>
          <a:xfrm>
            <a:off x="8515351" y="4959700"/>
            <a:ext cx="628650" cy="207625"/>
          </a:xfrm>
          <a:prstGeom prst="rect">
            <a:avLst/>
          </a:prstGeom>
          <a:noFill/>
          <a:ln>
            <a:noFill/>
          </a:ln>
        </p:spPr>
      </p:pic>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95" name="Shape 395"/>
        <p:cNvGrpSpPr/>
        <p:nvPr/>
      </p:nvGrpSpPr>
      <p:grpSpPr>
        <a:xfrm>
          <a:off x="0" y="0"/>
          <a:ext cx="0" cy="0"/>
          <a:chOff x="0" y="0"/>
          <a:chExt cx="0" cy="0"/>
        </a:xfrm>
      </p:grpSpPr>
      <p:sp>
        <p:nvSpPr>
          <p:cNvPr id="396" name="Google Shape;396;p23"/>
          <p:cNvSpPr txBox="1"/>
          <p:nvPr>
            <p:ph type="title"/>
          </p:nvPr>
        </p:nvSpPr>
        <p:spPr>
          <a:xfrm>
            <a:off x="628648" y="229605"/>
            <a:ext cx="6572251" cy="341632"/>
          </a:xfrm>
          <a:prstGeom prst="rect">
            <a:avLst/>
          </a:prstGeom>
          <a:noFill/>
          <a:ln>
            <a:noFill/>
          </a:ln>
        </p:spPr>
        <p:txBody>
          <a:bodyPr anchorCtr="0" anchor="t" bIns="45700" lIns="0" spcFirstLastPara="1" rIns="91425" wrap="square" tIns="45700">
            <a:spAutoFit/>
          </a:bodyPr>
          <a:lstStyle/>
          <a:p>
            <a:pPr indent="0" lvl="0" marL="0" rtl="0" algn="l">
              <a:lnSpc>
                <a:spcPct val="90000"/>
              </a:lnSpc>
              <a:spcBef>
                <a:spcPts val="0"/>
              </a:spcBef>
              <a:spcAft>
                <a:spcPts val="0"/>
              </a:spcAft>
              <a:buClr>
                <a:srgbClr val="2F9C67"/>
              </a:buClr>
              <a:buSzPts val="1800"/>
              <a:buFont typeface="Montserrat"/>
              <a:buNone/>
            </a:pPr>
            <a:r>
              <a:rPr lang="en-US"/>
              <a:t>REVIEWING AND CLEANING THE DATA</a:t>
            </a:r>
            <a:endParaRPr/>
          </a:p>
        </p:txBody>
      </p:sp>
      <p:sp>
        <p:nvSpPr>
          <p:cNvPr id="397" name="Google Shape;397;p23"/>
          <p:cNvSpPr txBox="1"/>
          <p:nvPr>
            <p:ph idx="1" type="body"/>
          </p:nvPr>
        </p:nvSpPr>
        <p:spPr>
          <a:xfrm>
            <a:off x="735950" y="972454"/>
            <a:ext cx="7265050" cy="3941441"/>
          </a:xfrm>
          <a:prstGeom prst="rect">
            <a:avLst/>
          </a:prstGeom>
          <a:noFill/>
          <a:ln>
            <a:noFill/>
          </a:ln>
        </p:spPr>
        <p:txBody>
          <a:bodyPr anchorCtr="0" anchor="t" bIns="45700" lIns="91425" spcFirstLastPara="1" rIns="91425" wrap="square" tIns="45700">
            <a:noAutofit/>
          </a:bodyPr>
          <a:lstStyle/>
          <a:p>
            <a:pPr indent="-371401" lvl="0" marL="371401" rtl="0" algn="just">
              <a:lnSpc>
                <a:spcPct val="100000"/>
              </a:lnSpc>
              <a:spcBef>
                <a:spcPts val="0"/>
              </a:spcBef>
              <a:spcAft>
                <a:spcPts val="0"/>
              </a:spcAft>
              <a:buSzPts val="2200"/>
              <a:buFont typeface="Calibri"/>
              <a:buAutoNum type="arabicPeriod"/>
            </a:pPr>
            <a:r>
              <a:rPr lang="en-US" sz="2200"/>
              <a:t>Check for </a:t>
            </a:r>
            <a:r>
              <a:rPr b="1" lang="en-US" sz="2200"/>
              <a:t>duplicates </a:t>
            </a:r>
            <a:r>
              <a:rPr lang="en-US" sz="2200"/>
              <a:t>and</a:t>
            </a:r>
            <a:r>
              <a:rPr b="1" lang="en-US" sz="2200"/>
              <a:t> missing information</a:t>
            </a:r>
            <a:endParaRPr/>
          </a:p>
          <a:p>
            <a:pPr indent="-371401" lvl="0" marL="371401" rtl="0" algn="just">
              <a:lnSpc>
                <a:spcPct val="100000"/>
              </a:lnSpc>
              <a:spcBef>
                <a:spcPts val="750"/>
              </a:spcBef>
              <a:spcAft>
                <a:spcPts val="0"/>
              </a:spcAft>
              <a:buSzPts val="2200"/>
              <a:buFont typeface="Calibri"/>
              <a:buAutoNum type="arabicPeriod"/>
            </a:pPr>
            <a:r>
              <a:rPr lang="en-US" sz="2200"/>
              <a:t>Make sure each feedback comment is assigned a </a:t>
            </a:r>
            <a:r>
              <a:rPr b="1" lang="en-US" sz="2200"/>
              <a:t>unique ID </a:t>
            </a:r>
            <a:r>
              <a:rPr lang="en-US" sz="2200"/>
              <a:t>and it’s correct</a:t>
            </a:r>
            <a:endParaRPr/>
          </a:p>
          <a:p>
            <a:pPr indent="-371401" lvl="0" marL="371401" rtl="0" algn="just">
              <a:lnSpc>
                <a:spcPct val="100000"/>
              </a:lnSpc>
              <a:spcBef>
                <a:spcPts val="750"/>
              </a:spcBef>
              <a:spcAft>
                <a:spcPts val="0"/>
              </a:spcAft>
              <a:buSzPts val="2200"/>
              <a:buFont typeface="Calibri"/>
              <a:buAutoNum type="arabicPeriod"/>
            </a:pPr>
            <a:r>
              <a:rPr lang="en-US" sz="2200"/>
              <a:t>Review if there is any </a:t>
            </a:r>
            <a:r>
              <a:rPr b="1" lang="en-US" sz="2200"/>
              <a:t>sensitive information </a:t>
            </a:r>
            <a:r>
              <a:rPr lang="en-US" sz="2200"/>
              <a:t>that has not been classified as such</a:t>
            </a:r>
            <a:endParaRPr/>
          </a:p>
          <a:p>
            <a:pPr indent="-371401" lvl="0" marL="371401" rtl="0" algn="just">
              <a:lnSpc>
                <a:spcPct val="100000"/>
              </a:lnSpc>
              <a:spcBef>
                <a:spcPts val="750"/>
              </a:spcBef>
              <a:spcAft>
                <a:spcPts val="0"/>
              </a:spcAft>
              <a:buSzPts val="2200"/>
              <a:buFont typeface="Calibri"/>
              <a:buAutoNum type="arabicPeriod"/>
            </a:pPr>
            <a:r>
              <a:rPr lang="en-US" sz="2200"/>
              <a:t>Monitor if there is anything </a:t>
            </a:r>
            <a:r>
              <a:rPr b="1" lang="en-US" sz="2200"/>
              <a:t>critical</a:t>
            </a:r>
            <a:r>
              <a:rPr lang="en-US" sz="2200"/>
              <a:t> that needs to be addressed urgently</a:t>
            </a:r>
            <a:endParaRPr/>
          </a:p>
          <a:p>
            <a:pPr indent="-371401" lvl="0" marL="371401" rtl="0" algn="just">
              <a:lnSpc>
                <a:spcPct val="100000"/>
              </a:lnSpc>
              <a:spcBef>
                <a:spcPts val="750"/>
              </a:spcBef>
              <a:spcAft>
                <a:spcPts val="0"/>
              </a:spcAft>
              <a:buSzPts val="2200"/>
              <a:buFont typeface="Calibri"/>
              <a:buAutoNum type="arabicPeriod"/>
            </a:pPr>
            <a:r>
              <a:rPr lang="en-US" sz="2200"/>
              <a:t>If the </a:t>
            </a:r>
            <a:r>
              <a:rPr b="1" lang="en-US" sz="2200"/>
              <a:t>meaning of feedback comments </a:t>
            </a:r>
            <a:r>
              <a:rPr lang="en-US" sz="2200"/>
              <a:t>is not clear, check with the person who collected the feedback</a:t>
            </a:r>
            <a:endParaRPr/>
          </a:p>
          <a:p>
            <a:pPr indent="-371401" lvl="0" marL="371401" rtl="0" algn="just">
              <a:lnSpc>
                <a:spcPct val="100000"/>
              </a:lnSpc>
              <a:spcBef>
                <a:spcPts val="750"/>
              </a:spcBef>
              <a:spcAft>
                <a:spcPts val="0"/>
              </a:spcAft>
              <a:buSzPts val="2200"/>
              <a:buFont typeface="Calibri"/>
              <a:buAutoNum type="arabicPeriod"/>
            </a:pPr>
            <a:r>
              <a:rPr b="1" lang="en-US" sz="2200"/>
              <a:t>Check the spellings </a:t>
            </a:r>
            <a:r>
              <a:rPr lang="en-US" sz="2200"/>
              <a:t>of locations, channels, categories</a:t>
            </a:r>
            <a:endParaRPr/>
          </a:p>
        </p:txBody>
      </p:sp>
      <p:sp>
        <p:nvSpPr>
          <p:cNvPr id="398" name="Google Shape;398;p23"/>
          <p:cNvSpPr txBox="1"/>
          <p:nvPr>
            <p:ph idx="12" type="sldNum"/>
          </p:nvPr>
        </p:nvSpPr>
        <p:spPr>
          <a:xfrm>
            <a:off x="6457950" y="4767263"/>
            <a:ext cx="2057400" cy="273844"/>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03" name="Shape 403"/>
        <p:cNvGrpSpPr/>
        <p:nvPr/>
      </p:nvGrpSpPr>
      <p:grpSpPr>
        <a:xfrm>
          <a:off x="0" y="0"/>
          <a:ext cx="0" cy="0"/>
          <a:chOff x="0" y="0"/>
          <a:chExt cx="0" cy="0"/>
        </a:xfrm>
      </p:grpSpPr>
      <p:sp>
        <p:nvSpPr>
          <p:cNvPr id="404" name="Google Shape;404;p24"/>
          <p:cNvSpPr txBox="1"/>
          <p:nvPr/>
        </p:nvSpPr>
        <p:spPr>
          <a:xfrm>
            <a:off x="981303" y="1736279"/>
            <a:ext cx="7181393" cy="1670942"/>
          </a:xfrm>
          <a:prstGeom prst="rect">
            <a:avLst/>
          </a:prstGeom>
          <a:noFill/>
          <a:ln>
            <a:noFill/>
          </a:ln>
        </p:spPr>
        <p:txBody>
          <a:bodyPr anchorCtr="0" anchor="t" bIns="22825" lIns="45700" spcFirstLastPara="1" rIns="45700" wrap="square" tIns="22825">
            <a:spAutoFit/>
          </a:bodyPr>
          <a:lstStyle/>
          <a:p>
            <a:pPr indent="0" lvl="0" marL="0" marR="0" rtl="0" algn="ctr">
              <a:lnSpc>
                <a:spcPct val="120000"/>
              </a:lnSpc>
              <a:spcBef>
                <a:spcPts val="0"/>
              </a:spcBef>
              <a:spcAft>
                <a:spcPts val="0"/>
              </a:spcAft>
              <a:buNone/>
            </a:pPr>
            <a:r>
              <a:rPr b="1" lang="en-US" sz="4399">
                <a:solidFill>
                  <a:srgbClr val="F5333F"/>
                </a:solidFill>
                <a:latin typeface="Montserrat"/>
                <a:ea typeface="Montserrat"/>
                <a:cs typeface="Montserrat"/>
                <a:sym typeface="Montserrat"/>
              </a:rPr>
              <a:t>Coding community feedback</a:t>
            </a:r>
            <a:endParaRPr sz="4399">
              <a:solidFill>
                <a:srgbClr val="F5333F"/>
              </a:solidFill>
              <a:latin typeface="Roboto Black"/>
              <a:ea typeface="Roboto Black"/>
              <a:cs typeface="Roboto Black"/>
              <a:sym typeface="Roboto Black"/>
            </a:endParaRPr>
          </a:p>
        </p:txBody>
      </p:sp>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09" name="Shape 409"/>
        <p:cNvGrpSpPr/>
        <p:nvPr/>
      </p:nvGrpSpPr>
      <p:grpSpPr>
        <a:xfrm>
          <a:off x="0" y="0"/>
          <a:ext cx="0" cy="0"/>
          <a:chOff x="0" y="0"/>
          <a:chExt cx="0" cy="0"/>
        </a:xfrm>
      </p:grpSpPr>
      <p:sp>
        <p:nvSpPr>
          <p:cNvPr id="410" name="Google Shape;410;p25"/>
          <p:cNvSpPr txBox="1"/>
          <p:nvPr>
            <p:ph type="title"/>
          </p:nvPr>
        </p:nvSpPr>
        <p:spPr>
          <a:xfrm>
            <a:off x="628649" y="229605"/>
            <a:ext cx="4817994" cy="341632"/>
          </a:xfrm>
          <a:prstGeom prst="rect">
            <a:avLst/>
          </a:prstGeom>
          <a:noFill/>
          <a:ln>
            <a:noFill/>
          </a:ln>
        </p:spPr>
        <p:txBody>
          <a:bodyPr anchorCtr="0" anchor="t" bIns="45700" lIns="0" spcFirstLastPara="1" rIns="91425" wrap="square" tIns="45700">
            <a:spAutoFit/>
          </a:bodyPr>
          <a:lstStyle/>
          <a:p>
            <a:pPr indent="0" lvl="0" marL="0" rtl="0" algn="l">
              <a:lnSpc>
                <a:spcPct val="90000"/>
              </a:lnSpc>
              <a:spcBef>
                <a:spcPts val="0"/>
              </a:spcBef>
              <a:spcAft>
                <a:spcPts val="0"/>
              </a:spcAft>
              <a:buClr>
                <a:srgbClr val="2F9C67"/>
              </a:buClr>
              <a:buSzPts val="1800"/>
              <a:buFont typeface="Montserrat"/>
              <a:buNone/>
            </a:pPr>
            <a:r>
              <a:rPr lang="en-US"/>
              <a:t>WHAT IS CODING?</a:t>
            </a:r>
            <a:endParaRPr/>
          </a:p>
        </p:txBody>
      </p:sp>
      <p:sp>
        <p:nvSpPr>
          <p:cNvPr id="411" name="Google Shape;411;p25"/>
          <p:cNvSpPr txBox="1"/>
          <p:nvPr>
            <p:ph idx="1" type="body"/>
          </p:nvPr>
        </p:nvSpPr>
        <p:spPr>
          <a:xfrm>
            <a:off x="752728" y="1568672"/>
            <a:ext cx="6964808" cy="115624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Clr>
                <a:srgbClr val="F5333F"/>
              </a:buClr>
              <a:buSzPts val="2400"/>
              <a:buNone/>
            </a:pPr>
            <a:r>
              <a:rPr b="1" i="1" lang="en-US" sz="2400">
                <a:solidFill>
                  <a:srgbClr val="000000"/>
                </a:solidFill>
              </a:rPr>
              <a:t>Coding is the process of attaching a specific keyword or short phrase to feedback comments to track and analyse them more easily. </a:t>
            </a:r>
            <a:endParaRPr/>
          </a:p>
        </p:txBody>
      </p:sp>
      <p:sp>
        <p:nvSpPr>
          <p:cNvPr id="412" name="Google Shape;412;p25"/>
          <p:cNvSpPr txBox="1"/>
          <p:nvPr>
            <p:ph idx="12" type="sldNum"/>
          </p:nvPr>
        </p:nvSpPr>
        <p:spPr>
          <a:xfrm>
            <a:off x="6457950" y="4767263"/>
            <a:ext cx="2057400" cy="273844"/>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pic>
        <p:nvPicPr>
          <p:cNvPr descr="Hierarchy with solid fill" id="413" name="Google Shape;413;p25"/>
          <p:cNvPicPr preferRelativeResize="0"/>
          <p:nvPr/>
        </p:nvPicPr>
        <p:blipFill rotWithShape="1">
          <a:blip r:embed="rId3">
            <a:alphaModFix/>
          </a:blip>
          <a:srcRect b="0" l="0" r="0" t="0"/>
          <a:stretch/>
        </p:blipFill>
        <p:spPr>
          <a:xfrm>
            <a:off x="5738496" y="2234004"/>
            <a:ext cx="2533259" cy="2533259"/>
          </a:xfrm>
          <a:prstGeom prst="rect">
            <a:avLst/>
          </a:prstGeom>
          <a:noFill/>
          <a:ln>
            <a:noFill/>
          </a:ln>
        </p:spPr>
      </p:pic>
      <p:pic>
        <p:nvPicPr>
          <p:cNvPr id="414" name="Google Shape;414;p25"/>
          <p:cNvPicPr preferRelativeResize="0"/>
          <p:nvPr/>
        </p:nvPicPr>
        <p:blipFill>
          <a:blip r:embed="rId4">
            <a:alphaModFix/>
          </a:blip>
          <a:stretch>
            <a:fillRect/>
          </a:stretch>
        </p:blipFill>
        <p:spPr>
          <a:xfrm>
            <a:off x="8515351" y="4959700"/>
            <a:ext cx="628650" cy="207625"/>
          </a:xfrm>
          <a:prstGeom prst="rect">
            <a:avLst/>
          </a:prstGeom>
          <a:noFill/>
          <a:ln>
            <a:noFill/>
          </a:ln>
        </p:spPr>
      </p:pic>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19" name="Shape 419"/>
        <p:cNvGrpSpPr/>
        <p:nvPr/>
      </p:nvGrpSpPr>
      <p:grpSpPr>
        <a:xfrm>
          <a:off x="0" y="0"/>
          <a:ext cx="0" cy="0"/>
          <a:chOff x="0" y="0"/>
          <a:chExt cx="0" cy="0"/>
        </a:xfrm>
      </p:grpSpPr>
      <p:sp>
        <p:nvSpPr>
          <p:cNvPr id="420" name="Google Shape;420;p26"/>
          <p:cNvSpPr txBox="1"/>
          <p:nvPr>
            <p:ph type="title"/>
          </p:nvPr>
        </p:nvSpPr>
        <p:spPr>
          <a:xfrm>
            <a:off x="628649" y="229605"/>
            <a:ext cx="4817994" cy="341632"/>
          </a:xfrm>
          <a:prstGeom prst="rect">
            <a:avLst/>
          </a:prstGeom>
          <a:noFill/>
          <a:ln>
            <a:noFill/>
          </a:ln>
        </p:spPr>
        <p:txBody>
          <a:bodyPr anchorCtr="0" anchor="t" bIns="45700" lIns="0" spcFirstLastPara="1" rIns="91425" wrap="square" tIns="45700">
            <a:spAutoFit/>
          </a:bodyPr>
          <a:lstStyle/>
          <a:p>
            <a:pPr indent="0" lvl="0" marL="0" rtl="0" algn="l">
              <a:lnSpc>
                <a:spcPct val="90000"/>
              </a:lnSpc>
              <a:spcBef>
                <a:spcPts val="0"/>
              </a:spcBef>
              <a:spcAft>
                <a:spcPts val="0"/>
              </a:spcAft>
              <a:buClr>
                <a:srgbClr val="2F9C67"/>
              </a:buClr>
              <a:buSzPts val="1800"/>
              <a:buFont typeface="Montserrat"/>
              <a:buNone/>
            </a:pPr>
            <a:r>
              <a:rPr lang="en-US"/>
              <a:t>WHAT DO WE NEED TO CODE DATA?</a:t>
            </a:r>
            <a:endParaRPr/>
          </a:p>
        </p:txBody>
      </p:sp>
      <p:sp>
        <p:nvSpPr>
          <p:cNvPr id="421" name="Google Shape;421;p26"/>
          <p:cNvSpPr txBox="1"/>
          <p:nvPr>
            <p:ph idx="12" type="sldNum"/>
          </p:nvPr>
        </p:nvSpPr>
        <p:spPr>
          <a:xfrm>
            <a:off x="6457950" y="4767263"/>
            <a:ext cx="2057400" cy="273844"/>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pic>
        <p:nvPicPr>
          <p:cNvPr id="422" name="Google Shape;422;p26"/>
          <p:cNvPicPr preferRelativeResize="0"/>
          <p:nvPr/>
        </p:nvPicPr>
        <p:blipFill rotWithShape="1">
          <a:blip r:embed="rId3">
            <a:alphaModFix/>
          </a:blip>
          <a:srcRect b="0" l="0" r="0" t="0"/>
          <a:stretch/>
        </p:blipFill>
        <p:spPr>
          <a:xfrm>
            <a:off x="330064" y="1594905"/>
            <a:ext cx="8483872" cy="2496404"/>
          </a:xfrm>
          <a:prstGeom prst="rect">
            <a:avLst/>
          </a:prstGeom>
          <a:noFill/>
          <a:ln>
            <a:noFill/>
          </a:ln>
        </p:spPr>
      </p:pic>
      <p:pic>
        <p:nvPicPr>
          <p:cNvPr id="423" name="Google Shape;423;p26"/>
          <p:cNvPicPr preferRelativeResize="0"/>
          <p:nvPr/>
        </p:nvPicPr>
        <p:blipFill>
          <a:blip r:embed="rId4">
            <a:alphaModFix/>
          </a:blip>
          <a:stretch>
            <a:fillRect/>
          </a:stretch>
        </p:blipFill>
        <p:spPr>
          <a:xfrm>
            <a:off x="8515351" y="4959700"/>
            <a:ext cx="628650" cy="207625"/>
          </a:xfrm>
          <a:prstGeom prst="rect">
            <a:avLst/>
          </a:prstGeom>
          <a:noFill/>
          <a:ln>
            <a:noFill/>
          </a:ln>
        </p:spPr>
      </p:pic>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28" name="Shape 428"/>
        <p:cNvGrpSpPr/>
        <p:nvPr/>
      </p:nvGrpSpPr>
      <p:grpSpPr>
        <a:xfrm>
          <a:off x="0" y="0"/>
          <a:ext cx="0" cy="0"/>
          <a:chOff x="0" y="0"/>
          <a:chExt cx="0" cy="0"/>
        </a:xfrm>
      </p:grpSpPr>
      <p:sp>
        <p:nvSpPr>
          <p:cNvPr id="429" name="Google Shape;429;p27"/>
          <p:cNvSpPr txBox="1"/>
          <p:nvPr>
            <p:ph type="title"/>
          </p:nvPr>
        </p:nvSpPr>
        <p:spPr>
          <a:xfrm>
            <a:off x="628648" y="229605"/>
            <a:ext cx="6741415" cy="341632"/>
          </a:xfrm>
          <a:prstGeom prst="rect">
            <a:avLst/>
          </a:prstGeom>
          <a:noFill/>
          <a:ln>
            <a:noFill/>
          </a:ln>
        </p:spPr>
        <p:txBody>
          <a:bodyPr anchorCtr="0" anchor="t" bIns="45700" lIns="0" spcFirstLastPara="1" rIns="91425" wrap="square" tIns="45700">
            <a:spAutoFit/>
          </a:bodyPr>
          <a:lstStyle/>
          <a:p>
            <a:pPr indent="0" lvl="0" marL="0" rtl="0" algn="l">
              <a:lnSpc>
                <a:spcPct val="90000"/>
              </a:lnSpc>
              <a:spcBef>
                <a:spcPts val="0"/>
              </a:spcBef>
              <a:spcAft>
                <a:spcPts val="0"/>
              </a:spcAft>
              <a:buClr>
                <a:srgbClr val="2F9C67"/>
              </a:buClr>
              <a:buSzPts val="1800"/>
              <a:buFont typeface="Montserrat"/>
              <a:buNone/>
            </a:pPr>
            <a:r>
              <a:rPr lang="en-US"/>
              <a:t>REVIEWING THE TYPE OF FEEDBACK</a:t>
            </a:r>
            <a:endParaRPr/>
          </a:p>
        </p:txBody>
      </p:sp>
      <p:sp>
        <p:nvSpPr>
          <p:cNvPr id="430" name="Google Shape;430;p27"/>
          <p:cNvSpPr txBox="1"/>
          <p:nvPr>
            <p:ph idx="1" type="body"/>
          </p:nvPr>
        </p:nvSpPr>
        <p:spPr>
          <a:xfrm>
            <a:off x="521842" y="1330928"/>
            <a:ext cx="6964808" cy="387602"/>
          </a:xfrm>
          <a:prstGeom prst="rect">
            <a:avLst/>
          </a:prstGeom>
          <a:noFill/>
          <a:ln>
            <a:noFill/>
          </a:ln>
        </p:spPr>
        <p:txBody>
          <a:bodyPr anchorCtr="0" anchor="t" bIns="45700" lIns="91425" spcFirstLastPara="1" rIns="91425" wrap="square" tIns="45700">
            <a:noAutofit/>
          </a:bodyPr>
          <a:lstStyle/>
          <a:p>
            <a:pPr indent="0" lvl="0" marL="0" rtl="0" algn="just">
              <a:lnSpc>
                <a:spcPct val="100000"/>
              </a:lnSpc>
              <a:spcBef>
                <a:spcPts val="0"/>
              </a:spcBef>
              <a:spcAft>
                <a:spcPts val="0"/>
              </a:spcAft>
              <a:buClr>
                <a:srgbClr val="F5333F"/>
              </a:buClr>
              <a:buSzPts val="2400"/>
              <a:buNone/>
            </a:pPr>
            <a:r>
              <a:rPr b="1" lang="en-US" sz="2400">
                <a:solidFill>
                  <a:srgbClr val="000000"/>
                </a:solidFill>
              </a:rPr>
              <a:t>Confirm or change the type:</a:t>
            </a:r>
            <a:endParaRPr sz="2400">
              <a:solidFill>
                <a:srgbClr val="000000"/>
              </a:solidFill>
            </a:endParaRPr>
          </a:p>
        </p:txBody>
      </p:sp>
      <p:sp>
        <p:nvSpPr>
          <p:cNvPr id="431" name="Google Shape;431;p27"/>
          <p:cNvSpPr txBox="1"/>
          <p:nvPr>
            <p:ph idx="12" type="sldNum"/>
          </p:nvPr>
        </p:nvSpPr>
        <p:spPr>
          <a:xfrm>
            <a:off x="6457950" y="4767263"/>
            <a:ext cx="2057400" cy="273844"/>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pic>
        <p:nvPicPr>
          <p:cNvPr id="432" name="Google Shape;432;p27"/>
          <p:cNvPicPr preferRelativeResize="0"/>
          <p:nvPr/>
        </p:nvPicPr>
        <p:blipFill rotWithShape="1">
          <a:blip r:embed="rId3">
            <a:alphaModFix/>
          </a:blip>
          <a:srcRect b="0" l="0" r="0" t="0"/>
          <a:stretch/>
        </p:blipFill>
        <p:spPr>
          <a:xfrm>
            <a:off x="774952" y="1943142"/>
            <a:ext cx="5462507" cy="2824121"/>
          </a:xfrm>
          <a:prstGeom prst="rect">
            <a:avLst/>
          </a:prstGeom>
          <a:noFill/>
          <a:ln>
            <a:noFill/>
          </a:ln>
        </p:spPr>
      </p:pic>
      <p:pic>
        <p:nvPicPr>
          <p:cNvPr id="433" name="Google Shape;433;p27"/>
          <p:cNvPicPr preferRelativeResize="0"/>
          <p:nvPr/>
        </p:nvPicPr>
        <p:blipFill>
          <a:blip r:embed="rId4">
            <a:alphaModFix/>
          </a:blip>
          <a:stretch>
            <a:fillRect/>
          </a:stretch>
        </p:blipFill>
        <p:spPr>
          <a:xfrm>
            <a:off x="8515351" y="4959700"/>
            <a:ext cx="628650" cy="207625"/>
          </a:xfrm>
          <a:prstGeom prst="rect">
            <a:avLst/>
          </a:prstGeom>
          <a:noFill/>
          <a:ln>
            <a:noFill/>
          </a:ln>
        </p:spPr>
      </p:pic>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38" name="Shape 438"/>
        <p:cNvGrpSpPr/>
        <p:nvPr/>
      </p:nvGrpSpPr>
      <p:grpSpPr>
        <a:xfrm>
          <a:off x="0" y="0"/>
          <a:ext cx="0" cy="0"/>
          <a:chOff x="0" y="0"/>
          <a:chExt cx="0" cy="0"/>
        </a:xfrm>
      </p:grpSpPr>
      <p:sp>
        <p:nvSpPr>
          <p:cNvPr id="439" name="Google Shape;439;p28"/>
          <p:cNvSpPr txBox="1"/>
          <p:nvPr>
            <p:ph type="title"/>
          </p:nvPr>
        </p:nvSpPr>
        <p:spPr>
          <a:xfrm>
            <a:off x="628648" y="229605"/>
            <a:ext cx="6741415" cy="341632"/>
          </a:xfrm>
          <a:prstGeom prst="rect">
            <a:avLst/>
          </a:prstGeom>
          <a:noFill/>
          <a:ln>
            <a:noFill/>
          </a:ln>
        </p:spPr>
        <p:txBody>
          <a:bodyPr anchorCtr="0" anchor="t" bIns="45700" lIns="0" spcFirstLastPara="1" rIns="91425" wrap="square" tIns="45700">
            <a:spAutoFit/>
          </a:bodyPr>
          <a:lstStyle/>
          <a:p>
            <a:pPr indent="0" lvl="0" marL="0" rtl="0" algn="l">
              <a:lnSpc>
                <a:spcPct val="90000"/>
              </a:lnSpc>
              <a:spcBef>
                <a:spcPts val="0"/>
              </a:spcBef>
              <a:spcAft>
                <a:spcPts val="0"/>
              </a:spcAft>
              <a:buClr>
                <a:srgbClr val="2F9C67"/>
              </a:buClr>
              <a:buSzPts val="1800"/>
              <a:buFont typeface="Montserrat"/>
              <a:buNone/>
            </a:pPr>
            <a:r>
              <a:rPr lang="en-US"/>
              <a:t>FINDING THE CODE YOU NEED</a:t>
            </a:r>
            <a:endParaRPr/>
          </a:p>
        </p:txBody>
      </p:sp>
      <p:sp>
        <p:nvSpPr>
          <p:cNvPr id="440" name="Google Shape;440;p28"/>
          <p:cNvSpPr txBox="1"/>
          <p:nvPr>
            <p:ph idx="12" type="sldNum"/>
          </p:nvPr>
        </p:nvSpPr>
        <p:spPr>
          <a:xfrm>
            <a:off x="6457950" y="4767263"/>
            <a:ext cx="2057400" cy="273844"/>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pic>
        <p:nvPicPr>
          <p:cNvPr id="441" name="Google Shape;441;p28"/>
          <p:cNvPicPr preferRelativeResize="0"/>
          <p:nvPr/>
        </p:nvPicPr>
        <p:blipFill rotWithShape="1">
          <a:blip r:embed="rId3">
            <a:alphaModFix/>
          </a:blip>
          <a:srcRect b="0" l="0" r="0" t="0"/>
          <a:stretch/>
        </p:blipFill>
        <p:spPr>
          <a:xfrm>
            <a:off x="310896" y="1383698"/>
            <a:ext cx="8832399" cy="3082433"/>
          </a:xfrm>
          <a:prstGeom prst="rect">
            <a:avLst/>
          </a:prstGeom>
          <a:noFill/>
          <a:ln>
            <a:noFill/>
          </a:ln>
        </p:spPr>
      </p:pic>
      <p:pic>
        <p:nvPicPr>
          <p:cNvPr id="442" name="Google Shape;442;p28"/>
          <p:cNvPicPr preferRelativeResize="0"/>
          <p:nvPr/>
        </p:nvPicPr>
        <p:blipFill>
          <a:blip r:embed="rId4">
            <a:alphaModFix/>
          </a:blip>
          <a:stretch>
            <a:fillRect/>
          </a:stretch>
        </p:blipFill>
        <p:spPr>
          <a:xfrm>
            <a:off x="8515351" y="4959700"/>
            <a:ext cx="628650" cy="207625"/>
          </a:xfrm>
          <a:prstGeom prst="rect">
            <a:avLst/>
          </a:prstGeom>
          <a:noFill/>
          <a:ln>
            <a:noFill/>
          </a:ln>
        </p:spPr>
      </p:pic>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47" name="Shape 447"/>
        <p:cNvGrpSpPr/>
        <p:nvPr/>
      </p:nvGrpSpPr>
      <p:grpSpPr>
        <a:xfrm>
          <a:off x="0" y="0"/>
          <a:ext cx="0" cy="0"/>
          <a:chOff x="0" y="0"/>
          <a:chExt cx="0" cy="0"/>
        </a:xfrm>
      </p:grpSpPr>
      <p:sp>
        <p:nvSpPr>
          <p:cNvPr id="448" name="Google Shape;448;p29"/>
          <p:cNvSpPr txBox="1"/>
          <p:nvPr>
            <p:ph type="title"/>
          </p:nvPr>
        </p:nvSpPr>
        <p:spPr>
          <a:xfrm>
            <a:off x="628648" y="229605"/>
            <a:ext cx="6741415" cy="341632"/>
          </a:xfrm>
          <a:prstGeom prst="rect">
            <a:avLst/>
          </a:prstGeom>
          <a:noFill/>
          <a:ln>
            <a:noFill/>
          </a:ln>
        </p:spPr>
        <p:txBody>
          <a:bodyPr anchorCtr="0" anchor="t" bIns="45700" lIns="0" spcFirstLastPara="1" rIns="91425" wrap="square" tIns="45700">
            <a:spAutoFit/>
          </a:bodyPr>
          <a:lstStyle/>
          <a:p>
            <a:pPr indent="0" lvl="0" marL="0" rtl="0" algn="l">
              <a:lnSpc>
                <a:spcPct val="90000"/>
              </a:lnSpc>
              <a:spcBef>
                <a:spcPts val="0"/>
              </a:spcBef>
              <a:spcAft>
                <a:spcPts val="0"/>
              </a:spcAft>
              <a:buClr>
                <a:srgbClr val="2F9C67"/>
              </a:buClr>
              <a:buSzPts val="1800"/>
              <a:buFont typeface="Montserrat"/>
              <a:buNone/>
            </a:pPr>
            <a:r>
              <a:rPr lang="en-US"/>
              <a:t>ASSIGNING THE CODE</a:t>
            </a:r>
            <a:endParaRPr/>
          </a:p>
        </p:txBody>
      </p:sp>
      <p:sp>
        <p:nvSpPr>
          <p:cNvPr id="449" name="Google Shape;449;p29"/>
          <p:cNvSpPr txBox="1"/>
          <p:nvPr>
            <p:ph idx="1" type="body"/>
          </p:nvPr>
        </p:nvSpPr>
        <p:spPr>
          <a:xfrm>
            <a:off x="521842" y="1095993"/>
            <a:ext cx="6964808" cy="387602"/>
          </a:xfrm>
          <a:prstGeom prst="rect">
            <a:avLst/>
          </a:prstGeom>
          <a:noFill/>
          <a:ln>
            <a:noFill/>
          </a:ln>
        </p:spPr>
        <p:txBody>
          <a:bodyPr anchorCtr="0" anchor="t" bIns="45700" lIns="91425" spcFirstLastPara="1" rIns="91425" wrap="square" tIns="45700">
            <a:noAutofit/>
          </a:bodyPr>
          <a:lstStyle/>
          <a:p>
            <a:pPr indent="0" lvl="0" marL="0" rtl="0" algn="just">
              <a:lnSpc>
                <a:spcPct val="100000"/>
              </a:lnSpc>
              <a:spcBef>
                <a:spcPts val="0"/>
              </a:spcBef>
              <a:spcAft>
                <a:spcPts val="0"/>
              </a:spcAft>
              <a:buClr>
                <a:srgbClr val="F5333F"/>
              </a:buClr>
              <a:buSzPts val="2400"/>
              <a:buNone/>
            </a:pPr>
            <a:r>
              <a:rPr b="1" lang="en-US" sz="2400">
                <a:solidFill>
                  <a:srgbClr val="000000"/>
                </a:solidFill>
              </a:rPr>
              <a:t>Choose the category:</a:t>
            </a:r>
            <a:endParaRPr sz="2400">
              <a:solidFill>
                <a:srgbClr val="000000"/>
              </a:solidFill>
            </a:endParaRPr>
          </a:p>
        </p:txBody>
      </p:sp>
      <p:sp>
        <p:nvSpPr>
          <p:cNvPr id="450" name="Google Shape;450;p29"/>
          <p:cNvSpPr txBox="1"/>
          <p:nvPr>
            <p:ph idx="12" type="sldNum"/>
          </p:nvPr>
        </p:nvSpPr>
        <p:spPr>
          <a:xfrm>
            <a:off x="6457950" y="4767263"/>
            <a:ext cx="2057400" cy="273844"/>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pic>
        <p:nvPicPr>
          <p:cNvPr id="451" name="Google Shape;451;p29"/>
          <p:cNvPicPr preferRelativeResize="0"/>
          <p:nvPr/>
        </p:nvPicPr>
        <p:blipFill rotWithShape="1">
          <a:blip r:embed="rId3">
            <a:alphaModFix/>
          </a:blip>
          <a:srcRect b="0" l="0" r="0" t="0"/>
          <a:stretch/>
        </p:blipFill>
        <p:spPr>
          <a:xfrm>
            <a:off x="628648" y="1534122"/>
            <a:ext cx="7004983" cy="1464031"/>
          </a:xfrm>
          <a:prstGeom prst="rect">
            <a:avLst/>
          </a:prstGeom>
          <a:noFill/>
          <a:ln>
            <a:noFill/>
          </a:ln>
        </p:spPr>
      </p:pic>
      <p:sp>
        <p:nvSpPr>
          <p:cNvPr id="452" name="Google Shape;452;p29"/>
          <p:cNvSpPr txBox="1"/>
          <p:nvPr/>
        </p:nvSpPr>
        <p:spPr>
          <a:xfrm>
            <a:off x="628648" y="3064406"/>
            <a:ext cx="6964808" cy="387602"/>
          </a:xfrm>
          <a:prstGeom prst="rect">
            <a:avLst/>
          </a:prstGeom>
          <a:noFill/>
          <a:ln>
            <a:noFill/>
          </a:ln>
        </p:spPr>
        <p:txBody>
          <a:bodyPr anchorCtr="0" anchor="t" bIns="45700" lIns="91425" spcFirstLastPara="1" rIns="91425" wrap="square" tIns="45700">
            <a:noAutofit/>
          </a:bodyPr>
          <a:lstStyle/>
          <a:p>
            <a:pPr indent="0" lvl="0" marL="0" marR="0" rtl="0" algn="just">
              <a:lnSpc>
                <a:spcPct val="100000"/>
              </a:lnSpc>
              <a:spcBef>
                <a:spcPts val="0"/>
              </a:spcBef>
              <a:spcAft>
                <a:spcPts val="0"/>
              </a:spcAft>
              <a:buClr>
                <a:srgbClr val="F5333F"/>
              </a:buClr>
              <a:buSzPts val="2400"/>
              <a:buFont typeface="Arial"/>
              <a:buNone/>
            </a:pPr>
            <a:r>
              <a:rPr b="1" i="0" lang="en-US" sz="2400">
                <a:solidFill>
                  <a:srgbClr val="000000"/>
                </a:solidFill>
                <a:latin typeface="Open Sans Light"/>
                <a:ea typeface="Open Sans Light"/>
                <a:cs typeface="Open Sans Light"/>
                <a:sym typeface="Open Sans Light"/>
              </a:rPr>
              <a:t>Choose the code:</a:t>
            </a:r>
            <a:endParaRPr b="0" i="0" sz="2400">
              <a:solidFill>
                <a:srgbClr val="000000"/>
              </a:solidFill>
              <a:latin typeface="Open Sans Light"/>
              <a:ea typeface="Open Sans Light"/>
              <a:cs typeface="Open Sans Light"/>
              <a:sym typeface="Open Sans Light"/>
            </a:endParaRPr>
          </a:p>
        </p:txBody>
      </p:sp>
      <p:pic>
        <p:nvPicPr>
          <p:cNvPr id="453" name="Google Shape;453;p29"/>
          <p:cNvPicPr preferRelativeResize="0"/>
          <p:nvPr/>
        </p:nvPicPr>
        <p:blipFill rotWithShape="1">
          <a:blip r:embed="rId4">
            <a:alphaModFix/>
          </a:blip>
          <a:srcRect b="0" l="0" r="0" t="0"/>
          <a:stretch/>
        </p:blipFill>
        <p:spPr>
          <a:xfrm>
            <a:off x="628648" y="3502788"/>
            <a:ext cx="7113250" cy="1445118"/>
          </a:xfrm>
          <a:prstGeom prst="rect">
            <a:avLst/>
          </a:prstGeom>
          <a:noFill/>
          <a:ln>
            <a:noFill/>
          </a:ln>
        </p:spPr>
      </p:pic>
      <p:pic>
        <p:nvPicPr>
          <p:cNvPr id="454" name="Google Shape;454;p29"/>
          <p:cNvPicPr preferRelativeResize="0"/>
          <p:nvPr/>
        </p:nvPicPr>
        <p:blipFill>
          <a:blip r:embed="rId5">
            <a:alphaModFix/>
          </a:blip>
          <a:stretch>
            <a:fillRect/>
          </a:stretch>
        </p:blipFill>
        <p:spPr>
          <a:xfrm>
            <a:off x="8515351" y="4959700"/>
            <a:ext cx="628650" cy="207625"/>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9" name="Shape 179"/>
        <p:cNvGrpSpPr/>
        <p:nvPr/>
      </p:nvGrpSpPr>
      <p:grpSpPr>
        <a:xfrm>
          <a:off x="0" y="0"/>
          <a:ext cx="0" cy="0"/>
          <a:chOff x="0" y="0"/>
          <a:chExt cx="0" cy="0"/>
        </a:xfrm>
      </p:grpSpPr>
      <p:sp>
        <p:nvSpPr>
          <p:cNvPr id="180" name="Google Shape;180;p3"/>
          <p:cNvSpPr txBox="1"/>
          <p:nvPr>
            <p:ph type="title"/>
          </p:nvPr>
        </p:nvSpPr>
        <p:spPr>
          <a:xfrm>
            <a:off x="628650" y="537795"/>
            <a:ext cx="7886700" cy="341632"/>
          </a:xfrm>
          <a:prstGeom prst="rect">
            <a:avLst/>
          </a:prstGeom>
          <a:noFill/>
          <a:ln>
            <a:noFill/>
          </a:ln>
        </p:spPr>
        <p:txBody>
          <a:bodyPr anchorCtr="0" anchor="t" bIns="45700" lIns="0" spcFirstLastPara="1" rIns="91425" wrap="square" tIns="45700">
            <a:spAutoFit/>
          </a:bodyPr>
          <a:lstStyle/>
          <a:p>
            <a:pPr indent="0" lvl="0" marL="0" rtl="0" algn="l">
              <a:lnSpc>
                <a:spcPct val="90000"/>
              </a:lnSpc>
              <a:spcBef>
                <a:spcPts val="0"/>
              </a:spcBef>
              <a:spcAft>
                <a:spcPts val="0"/>
              </a:spcAft>
              <a:buClr>
                <a:srgbClr val="2F9C67"/>
              </a:buClr>
              <a:buSzPts val="1800"/>
              <a:buFont typeface="Montserrat"/>
              <a:buNone/>
            </a:pPr>
            <a:r>
              <a:rPr lang="en-US"/>
              <a:t>ICE BREAKER</a:t>
            </a:r>
            <a:endParaRPr/>
          </a:p>
        </p:txBody>
      </p:sp>
      <p:sp>
        <p:nvSpPr>
          <p:cNvPr id="181" name="Google Shape;181;p3"/>
          <p:cNvSpPr txBox="1"/>
          <p:nvPr>
            <p:ph idx="1" type="body"/>
          </p:nvPr>
        </p:nvSpPr>
        <p:spPr>
          <a:xfrm>
            <a:off x="628650" y="1369219"/>
            <a:ext cx="3665764" cy="2925195"/>
          </a:xfrm>
          <a:prstGeom prst="rect">
            <a:avLst/>
          </a:prstGeom>
          <a:noFill/>
          <a:ln>
            <a:noFill/>
          </a:ln>
        </p:spPr>
        <p:txBody>
          <a:bodyPr anchorCtr="0" anchor="t" bIns="45700" lIns="91425" spcFirstLastPara="1" rIns="91425" wrap="square" tIns="45700">
            <a:normAutofit fontScale="92500" lnSpcReduction="10000"/>
          </a:bodyPr>
          <a:lstStyle/>
          <a:p>
            <a:pPr indent="-257124" lvl="0" marL="257124" rtl="0" algn="l">
              <a:lnSpc>
                <a:spcPct val="100000"/>
              </a:lnSpc>
              <a:spcBef>
                <a:spcPts val="0"/>
              </a:spcBef>
              <a:spcAft>
                <a:spcPts val="0"/>
              </a:spcAft>
              <a:buClr>
                <a:schemeClr val="accent3"/>
              </a:buClr>
              <a:buSzPct val="100000"/>
              <a:buFont typeface="Calibri"/>
              <a:buAutoNum type="arabicPeriod"/>
            </a:pPr>
            <a:r>
              <a:rPr b="1" lang="en-US" sz="2600">
                <a:solidFill>
                  <a:srgbClr val="000000"/>
                </a:solidFill>
              </a:rPr>
              <a:t>Introduce yourself – your name, organisation and job titles</a:t>
            </a:r>
            <a:endParaRPr/>
          </a:p>
          <a:p>
            <a:pPr indent="-257124" lvl="0" marL="257124" rtl="0" algn="l">
              <a:lnSpc>
                <a:spcPct val="100000"/>
              </a:lnSpc>
              <a:spcBef>
                <a:spcPts val="1650"/>
              </a:spcBef>
              <a:spcAft>
                <a:spcPts val="0"/>
              </a:spcAft>
              <a:buClr>
                <a:schemeClr val="accent3"/>
              </a:buClr>
              <a:buSzPct val="100000"/>
              <a:buFont typeface="Calibri"/>
              <a:buAutoNum type="arabicPeriod"/>
            </a:pPr>
            <a:r>
              <a:rPr b="1" lang="en-US" sz="2600">
                <a:solidFill>
                  <a:srgbClr val="000000"/>
                </a:solidFill>
              </a:rPr>
              <a:t>Tell us your favourite hobby or an interesting fact about yourself</a:t>
            </a:r>
            <a:endParaRPr/>
          </a:p>
          <a:p>
            <a:pPr indent="0" lvl="0" marL="0" rtl="0" algn="l">
              <a:lnSpc>
                <a:spcPct val="96250"/>
              </a:lnSpc>
              <a:spcBef>
                <a:spcPts val="1650"/>
              </a:spcBef>
              <a:spcAft>
                <a:spcPts val="0"/>
              </a:spcAft>
              <a:buSzPct val="100000"/>
              <a:buNone/>
            </a:pPr>
            <a:r>
              <a:t/>
            </a:r>
            <a:endParaRPr sz="1600"/>
          </a:p>
        </p:txBody>
      </p:sp>
      <p:sp>
        <p:nvSpPr>
          <p:cNvPr id="182" name="Google Shape;182;p3"/>
          <p:cNvSpPr txBox="1"/>
          <p:nvPr>
            <p:ph idx="12" type="sldNum"/>
          </p:nvPr>
        </p:nvSpPr>
        <p:spPr>
          <a:xfrm>
            <a:off x="6457950" y="4767263"/>
            <a:ext cx="2057400" cy="273844"/>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pic>
        <p:nvPicPr>
          <p:cNvPr descr="A person standing in front of a crowd&#10;&#10;Description automatically generated" id="183" name="Google Shape;183;p3"/>
          <p:cNvPicPr preferRelativeResize="0"/>
          <p:nvPr/>
        </p:nvPicPr>
        <p:blipFill rotWithShape="1">
          <a:blip r:embed="rId3">
            <a:alphaModFix/>
          </a:blip>
          <a:srcRect b="0" l="37339" r="4854" t="0"/>
          <a:stretch/>
        </p:blipFill>
        <p:spPr>
          <a:xfrm>
            <a:off x="4686791" y="0"/>
            <a:ext cx="4454772" cy="5143500"/>
          </a:xfrm>
          <a:prstGeom prst="rect">
            <a:avLst/>
          </a:prstGeom>
          <a:noFill/>
          <a:ln>
            <a:noFill/>
          </a:ln>
        </p:spPr>
      </p:pic>
    </p:spTree>
  </p:cSld>
  <p:clrMapOvr>
    <a:masterClrMapping/>
  </p:clrMapOvr>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59" name="Shape 459"/>
        <p:cNvGrpSpPr/>
        <p:nvPr/>
      </p:nvGrpSpPr>
      <p:grpSpPr>
        <a:xfrm>
          <a:off x="0" y="0"/>
          <a:ext cx="0" cy="0"/>
          <a:chOff x="0" y="0"/>
          <a:chExt cx="0" cy="0"/>
        </a:xfrm>
      </p:grpSpPr>
      <p:sp>
        <p:nvSpPr>
          <p:cNvPr id="460" name="Google Shape;460;p30"/>
          <p:cNvSpPr txBox="1"/>
          <p:nvPr>
            <p:ph type="title"/>
          </p:nvPr>
        </p:nvSpPr>
        <p:spPr>
          <a:xfrm>
            <a:off x="628648" y="229605"/>
            <a:ext cx="6741415" cy="341632"/>
          </a:xfrm>
          <a:prstGeom prst="rect">
            <a:avLst/>
          </a:prstGeom>
          <a:noFill/>
          <a:ln>
            <a:noFill/>
          </a:ln>
        </p:spPr>
        <p:txBody>
          <a:bodyPr anchorCtr="0" anchor="t" bIns="45700" lIns="0" spcFirstLastPara="1" rIns="91425" wrap="square" tIns="45700">
            <a:spAutoFit/>
          </a:bodyPr>
          <a:lstStyle/>
          <a:p>
            <a:pPr indent="0" lvl="0" marL="0" rtl="0" algn="l">
              <a:lnSpc>
                <a:spcPct val="90000"/>
              </a:lnSpc>
              <a:spcBef>
                <a:spcPts val="0"/>
              </a:spcBef>
              <a:spcAft>
                <a:spcPts val="0"/>
              </a:spcAft>
              <a:buClr>
                <a:srgbClr val="2F9C67"/>
              </a:buClr>
              <a:buSzPts val="1800"/>
              <a:buFont typeface="Montserrat"/>
              <a:buNone/>
            </a:pPr>
            <a:r>
              <a:rPr lang="en-US"/>
              <a:t>ASSIGNING TWO CODES</a:t>
            </a:r>
            <a:endParaRPr/>
          </a:p>
        </p:txBody>
      </p:sp>
      <p:sp>
        <p:nvSpPr>
          <p:cNvPr id="461" name="Google Shape;461;p30"/>
          <p:cNvSpPr txBox="1"/>
          <p:nvPr>
            <p:ph idx="1" type="body"/>
          </p:nvPr>
        </p:nvSpPr>
        <p:spPr>
          <a:xfrm>
            <a:off x="521842" y="1095993"/>
            <a:ext cx="6964808" cy="3671270"/>
          </a:xfrm>
          <a:prstGeom prst="rect">
            <a:avLst/>
          </a:prstGeom>
          <a:noFill/>
          <a:ln>
            <a:noFill/>
          </a:ln>
        </p:spPr>
        <p:txBody>
          <a:bodyPr anchorCtr="0" anchor="t" bIns="45700" lIns="91425" spcFirstLastPara="1" rIns="91425" wrap="square" tIns="45700">
            <a:noAutofit/>
          </a:bodyPr>
          <a:lstStyle/>
          <a:p>
            <a:pPr indent="0" lvl="0" marL="0" rtl="0" algn="just">
              <a:lnSpc>
                <a:spcPct val="100000"/>
              </a:lnSpc>
              <a:spcBef>
                <a:spcPts val="0"/>
              </a:spcBef>
              <a:spcAft>
                <a:spcPts val="0"/>
              </a:spcAft>
              <a:buClr>
                <a:srgbClr val="F5333F"/>
              </a:buClr>
              <a:buSzPts val="2000"/>
              <a:buNone/>
            </a:pPr>
            <a:r>
              <a:rPr b="1" lang="en-US" sz="2000"/>
              <a:t>This is only done if one comment has two distinct meanings</a:t>
            </a:r>
            <a:endParaRPr/>
          </a:p>
          <a:p>
            <a:pPr indent="-139700" lvl="0" marL="171450" rtl="0" algn="just">
              <a:lnSpc>
                <a:spcPct val="100000"/>
              </a:lnSpc>
              <a:spcBef>
                <a:spcPts val="1650"/>
              </a:spcBef>
              <a:spcAft>
                <a:spcPts val="0"/>
              </a:spcAft>
              <a:buClr>
                <a:srgbClr val="F5333F"/>
              </a:buClr>
              <a:buSzPts val="500"/>
              <a:buNone/>
            </a:pPr>
            <a:r>
              <a:t/>
            </a:r>
            <a:endParaRPr b="1" sz="500">
              <a:solidFill>
                <a:schemeClr val="accent3"/>
              </a:solidFill>
            </a:endParaRPr>
          </a:p>
          <a:p>
            <a:pPr indent="0" lvl="0" marL="0" rtl="0" algn="just">
              <a:lnSpc>
                <a:spcPct val="100000"/>
              </a:lnSpc>
              <a:spcBef>
                <a:spcPts val="1650"/>
              </a:spcBef>
              <a:spcAft>
                <a:spcPts val="0"/>
              </a:spcAft>
              <a:buClr>
                <a:srgbClr val="F5333F"/>
              </a:buClr>
              <a:buSzPts val="2000"/>
              <a:buNone/>
            </a:pPr>
            <a:r>
              <a:rPr b="1" lang="en-US" sz="2000"/>
              <a:t>For example: </a:t>
            </a:r>
            <a:endParaRPr/>
          </a:p>
          <a:p>
            <a:pPr indent="0" lvl="0" marL="0" rtl="0" algn="just">
              <a:lnSpc>
                <a:spcPct val="100000"/>
              </a:lnSpc>
              <a:spcBef>
                <a:spcPts val="1050"/>
              </a:spcBef>
              <a:spcAft>
                <a:spcPts val="0"/>
              </a:spcAft>
              <a:buClr>
                <a:srgbClr val="F5333F"/>
              </a:buClr>
              <a:buSzPts val="2400"/>
              <a:buNone/>
            </a:pPr>
            <a:r>
              <a:rPr i="1" lang="en-US" sz="2400">
                <a:solidFill>
                  <a:srgbClr val="000000"/>
                </a:solidFill>
              </a:rPr>
              <a:t>“We don’t like the canned fish, and the latrines are not working either”</a:t>
            </a:r>
            <a:endParaRPr sz="2400">
              <a:solidFill>
                <a:srgbClr val="000000"/>
              </a:solidFill>
            </a:endParaRPr>
          </a:p>
          <a:p>
            <a:pPr indent="-457109" lvl="0" marL="457109" rtl="0" algn="just">
              <a:lnSpc>
                <a:spcPct val="100000"/>
              </a:lnSpc>
              <a:spcBef>
                <a:spcPts val="1050"/>
              </a:spcBef>
              <a:spcAft>
                <a:spcPts val="0"/>
              </a:spcAft>
              <a:buClr>
                <a:srgbClr val="F5333F"/>
              </a:buClr>
              <a:buSzPts val="2400"/>
              <a:buFont typeface="Calibri"/>
              <a:buAutoNum type="arabicPeriod"/>
            </a:pPr>
            <a:r>
              <a:rPr lang="en-US" sz="2400">
                <a:solidFill>
                  <a:srgbClr val="000000"/>
                </a:solidFill>
              </a:rPr>
              <a:t>Copy the feedback comment</a:t>
            </a:r>
            <a:endParaRPr/>
          </a:p>
          <a:p>
            <a:pPr indent="-457109" lvl="0" marL="457109" rtl="0" algn="just">
              <a:lnSpc>
                <a:spcPct val="100000"/>
              </a:lnSpc>
              <a:spcBef>
                <a:spcPts val="1050"/>
              </a:spcBef>
              <a:spcAft>
                <a:spcPts val="0"/>
              </a:spcAft>
              <a:buClr>
                <a:srgbClr val="F5333F"/>
              </a:buClr>
              <a:buSzPts val="2400"/>
              <a:buFont typeface="Calibri"/>
              <a:buAutoNum type="arabicPeriod"/>
            </a:pPr>
            <a:r>
              <a:rPr lang="en-US" sz="2400">
                <a:solidFill>
                  <a:srgbClr val="000000"/>
                </a:solidFill>
              </a:rPr>
              <a:t>Paste it in the row below</a:t>
            </a:r>
            <a:endParaRPr/>
          </a:p>
          <a:p>
            <a:pPr indent="-457109" lvl="0" marL="457109" rtl="0" algn="just">
              <a:lnSpc>
                <a:spcPct val="100000"/>
              </a:lnSpc>
              <a:spcBef>
                <a:spcPts val="1050"/>
              </a:spcBef>
              <a:spcAft>
                <a:spcPts val="0"/>
              </a:spcAft>
              <a:buClr>
                <a:srgbClr val="F5333F"/>
              </a:buClr>
              <a:buSzPts val="2400"/>
              <a:buFont typeface="Calibri"/>
              <a:buAutoNum type="arabicPeriod"/>
            </a:pPr>
            <a:r>
              <a:rPr lang="en-US" sz="2400">
                <a:solidFill>
                  <a:srgbClr val="000000"/>
                </a:solidFill>
              </a:rPr>
              <a:t>In each row, assign one of the two codes</a:t>
            </a:r>
            <a:endParaRPr b="1" sz="2000">
              <a:solidFill>
                <a:schemeClr val="accent3"/>
              </a:solidFill>
            </a:endParaRPr>
          </a:p>
        </p:txBody>
      </p:sp>
      <p:sp>
        <p:nvSpPr>
          <p:cNvPr id="462" name="Google Shape;462;p30"/>
          <p:cNvSpPr txBox="1"/>
          <p:nvPr>
            <p:ph idx="12" type="sldNum"/>
          </p:nvPr>
        </p:nvSpPr>
        <p:spPr>
          <a:xfrm>
            <a:off x="6457950" y="4767263"/>
            <a:ext cx="2057400" cy="273844"/>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pic>
        <p:nvPicPr>
          <p:cNvPr id="463" name="Google Shape;463;p30"/>
          <p:cNvPicPr preferRelativeResize="0"/>
          <p:nvPr/>
        </p:nvPicPr>
        <p:blipFill>
          <a:blip r:embed="rId3">
            <a:alphaModFix/>
          </a:blip>
          <a:stretch>
            <a:fillRect/>
          </a:stretch>
        </p:blipFill>
        <p:spPr>
          <a:xfrm>
            <a:off x="8515351" y="4959700"/>
            <a:ext cx="628650" cy="207625"/>
          </a:xfrm>
          <a:prstGeom prst="rect">
            <a:avLst/>
          </a:prstGeom>
          <a:noFill/>
          <a:ln>
            <a:noFill/>
          </a:ln>
        </p:spPr>
      </p:pic>
    </p:spTree>
  </p:cSld>
  <p:clrMapOvr>
    <a:masterClrMapping/>
  </p:clrMapOvr>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68" name="Shape 468"/>
        <p:cNvGrpSpPr/>
        <p:nvPr/>
      </p:nvGrpSpPr>
      <p:grpSpPr>
        <a:xfrm>
          <a:off x="0" y="0"/>
          <a:ext cx="0" cy="0"/>
          <a:chOff x="0" y="0"/>
          <a:chExt cx="0" cy="0"/>
        </a:xfrm>
      </p:grpSpPr>
      <p:sp>
        <p:nvSpPr>
          <p:cNvPr id="469" name="Google Shape;469;p31"/>
          <p:cNvSpPr txBox="1"/>
          <p:nvPr>
            <p:ph type="title"/>
          </p:nvPr>
        </p:nvSpPr>
        <p:spPr>
          <a:xfrm>
            <a:off x="628648" y="229605"/>
            <a:ext cx="6741415" cy="341632"/>
          </a:xfrm>
          <a:prstGeom prst="rect">
            <a:avLst/>
          </a:prstGeom>
          <a:noFill/>
          <a:ln>
            <a:noFill/>
          </a:ln>
        </p:spPr>
        <p:txBody>
          <a:bodyPr anchorCtr="0" anchor="t" bIns="45700" lIns="0" spcFirstLastPara="1" rIns="91425" wrap="square" tIns="45700">
            <a:spAutoFit/>
          </a:bodyPr>
          <a:lstStyle/>
          <a:p>
            <a:pPr indent="0" lvl="0" marL="0" rtl="0" algn="l">
              <a:lnSpc>
                <a:spcPct val="90000"/>
              </a:lnSpc>
              <a:spcBef>
                <a:spcPts val="0"/>
              </a:spcBef>
              <a:spcAft>
                <a:spcPts val="0"/>
              </a:spcAft>
              <a:buClr>
                <a:srgbClr val="2F9C67"/>
              </a:buClr>
              <a:buSzPts val="1800"/>
              <a:buFont typeface="Montserrat"/>
              <a:buNone/>
            </a:pPr>
            <a:r>
              <a:rPr lang="en-US"/>
              <a:t>ASSIGNING TWO CODES</a:t>
            </a:r>
            <a:endParaRPr/>
          </a:p>
        </p:txBody>
      </p:sp>
      <p:sp>
        <p:nvSpPr>
          <p:cNvPr id="470" name="Google Shape;470;p31"/>
          <p:cNvSpPr txBox="1"/>
          <p:nvPr>
            <p:ph idx="1" type="body"/>
          </p:nvPr>
        </p:nvSpPr>
        <p:spPr>
          <a:xfrm>
            <a:off x="516951" y="947780"/>
            <a:ext cx="6964808" cy="387602"/>
          </a:xfrm>
          <a:prstGeom prst="rect">
            <a:avLst/>
          </a:prstGeom>
          <a:noFill/>
          <a:ln>
            <a:noFill/>
          </a:ln>
        </p:spPr>
        <p:txBody>
          <a:bodyPr anchorCtr="0" anchor="t" bIns="45700" lIns="91425" spcFirstLastPara="1" rIns="91425" wrap="square" tIns="45700">
            <a:noAutofit/>
          </a:bodyPr>
          <a:lstStyle/>
          <a:p>
            <a:pPr indent="0" lvl="0" marL="0" rtl="0" algn="just">
              <a:lnSpc>
                <a:spcPct val="100000"/>
              </a:lnSpc>
              <a:spcBef>
                <a:spcPts val="0"/>
              </a:spcBef>
              <a:spcAft>
                <a:spcPts val="0"/>
              </a:spcAft>
              <a:buClr>
                <a:srgbClr val="F5333F"/>
              </a:buClr>
              <a:buSzPts val="2400"/>
              <a:buNone/>
            </a:pPr>
            <a:r>
              <a:rPr b="1" lang="en-US" sz="2400">
                <a:solidFill>
                  <a:srgbClr val="000000"/>
                </a:solidFill>
              </a:rPr>
              <a:t>Copy the row of the feedback comment:</a:t>
            </a:r>
            <a:endParaRPr sz="2400">
              <a:solidFill>
                <a:srgbClr val="000000"/>
              </a:solidFill>
            </a:endParaRPr>
          </a:p>
        </p:txBody>
      </p:sp>
      <p:sp>
        <p:nvSpPr>
          <p:cNvPr id="471" name="Google Shape;471;p31"/>
          <p:cNvSpPr txBox="1"/>
          <p:nvPr>
            <p:ph idx="12" type="sldNum"/>
          </p:nvPr>
        </p:nvSpPr>
        <p:spPr>
          <a:xfrm>
            <a:off x="6457950" y="4767263"/>
            <a:ext cx="2057400" cy="273844"/>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
        <p:nvSpPr>
          <p:cNvPr id="472" name="Google Shape;472;p31"/>
          <p:cNvSpPr txBox="1"/>
          <p:nvPr/>
        </p:nvSpPr>
        <p:spPr>
          <a:xfrm>
            <a:off x="516951" y="2264485"/>
            <a:ext cx="6964808" cy="387602"/>
          </a:xfrm>
          <a:prstGeom prst="rect">
            <a:avLst/>
          </a:prstGeom>
          <a:noFill/>
          <a:ln>
            <a:noFill/>
          </a:ln>
        </p:spPr>
        <p:txBody>
          <a:bodyPr anchorCtr="0" anchor="t" bIns="45700" lIns="91425" spcFirstLastPara="1" rIns="91425" wrap="square" tIns="45700">
            <a:noAutofit/>
          </a:bodyPr>
          <a:lstStyle/>
          <a:p>
            <a:pPr indent="0" lvl="0" marL="0" marR="0" rtl="0" algn="just">
              <a:lnSpc>
                <a:spcPct val="100000"/>
              </a:lnSpc>
              <a:spcBef>
                <a:spcPts val="0"/>
              </a:spcBef>
              <a:spcAft>
                <a:spcPts val="0"/>
              </a:spcAft>
              <a:buClr>
                <a:srgbClr val="F5333F"/>
              </a:buClr>
              <a:buSzPts val="2400"/>
              <a:buFont typeface="Arial"/>
              <a:buNone/>
            </a:pPr>
            <a:r>
              <a:rPr b="1" i="0" lang="en-US" sz="2400">
                <a:solidFill>
                  <a:srgbClr val="000000"/>
                </a:solidFill>
                <a:latin typeface="Open Sans Light"/>
                <a:ea typeface="Open Sans Light"/>
                <a:cs typeface="Open Sans Light"/>
                <a:sym typeface="Open Sans Light"/>
              </a:rPr>
              <a:t>Paste it in the row below:</a:t>
            </a:r>
            <a:endParaRPr b="0" i="0" sz="2400">
              <a:solidFill>
                <a:srgbClr val="000000"/>
              </a:solidFill>
              <a:latin typeface="Open Sans Light"/>
              <a:ea typeface="Open Sans Light"/>
              <a:cs typeface="Open Sans Light"/>
              <a:sym typeface="Open Sans Light"/>
            </a:endParaRPr>
          </a:p>
        </p:txBody>
      </p:sp>
      <p:pic>
        <p:nvPicPr>
          <p:cNvPr id="473" name="Google Shape;473;p31"/>
          <p:cNvPicPr preferRelativeResize="0"/>
          <p:nvPr/>
        </p:nvPicPr>
        <p:blipFill rotWithShape="1">
          <a:blip r:embed="rId3">
            <a:alphaModFix/>
          </a:blip>
          <a:srcRect b="0" l="0" r="0" t="20350"/>
          <a:stretch/>
        </p:blipFill>
        <p:spPr>
          <a:xfrm>
            <a:off x="516951" y="1359442"/>
            <a:ext cx="7976456" cy="887826"/>
          </a:xfrm>
          <a:prstGeom prst="rect">
            <a:avLst/>
          </a:prstGeom>
          <a:noFill/>
          <a:ln>
            <a:noFill/>
          </a:ln>
        </p:spPr>
      </p:pic>
      <p:pic>
        <p:nvPicPr>
          <p:cNvPr id="474" name="Google Shape;474;p31"/>
          <p:cNvPicPr preferRelativeResize="0"/>
          <p:nvPr/>
        </p:nvPicPr>
        <p:blipFill rotWithShape="1">
          <a:blip r:embed="rId4">
            <a:alphaModFix/>
          </a:blip>
          <a:srcRect b="0" l="0" r="0" t="0"/>
          <a:stretch/>
        </p:blipFill>
        <p:spPr>
          <a:xfrm>
            <a:off x="516951" y="2626418"/>
            <a:ext cx="6131652" cy="929627"/>
          </a:xfrm>
          <a:prstGeom prst="rect">
            <a:avLst/>
          </a:prstGeom>
          <a:noFill/>
          <a:ln>
            <a:noFill/>
          </a:ln>
        </p:spPr>
      </p:pic>
      <p:sp>
        <p:nvSpPr>
          <p:cNvPr id="475" name="Google Shape;475;p31"/>
          <p:cNvSpPr txBox="1"/>
          <p:nvPr/>
        </p:nvSpPr>
        <p:spPr>
          <a:xfrm>
            <a:off x="516951" y="3545763"/>
            <a:ext cx="6964808" cy="387602"/>
          </a:xfrm>
          <a:prstGeom prst="rect">
            <a:avLst/>
          </a:prstGeom>
          <a:noFill/>
          <a:ln>
            <a:noFill/>
          </a:ln>
        </p:spPr>
        <p:txBody>
          <a:bodyPr anchorCtr="0" anchor="t" bIns="45700" lIns="91425" spcFirstLastPara="1" rIns="91425" wrap="square" tIns="45700">
            <a:noAutofit/>
          </a:bodyPr>
          <a:lstStyle/>
          <a:p>
            <a:pPr indent="0" lvl="0" marL="0" marR="0" rtl="0" algn="just">
              <a:lnSpc>
                <a:spcPct val="100000"/>
              </a:lnSpc>
              <a:spcBef>
                <a:spcPts val="0"/>
              </a:spcBef>
              <a:spcAft>
                <a:spcPts val="0"/>
              </a:spcAft>
              <a:buClr>
                <a:srgbClr val="F5333F"/>
              </a:buClr>
              <a:buSzPts val="2400"/>
              <a:buFont typeface="Arial"/>
              <a:buNone/>
            </a:pPr>
            <a:r>
              <a:rPr b="1" i="0" lang="en-US" sz="2400">
                <a:solidFill>
                  <a:srgbClr val="000000"/>
                </a:solidFill>
                <a:latin typeface="Open Sans Light"/>
                <a:ea typeface="Open Sans Light"/>
                <a:cs typeface="Open Sans Light"/>
                <a:sym typeface="Open Sans Light"/>
              </a:rPr>
              <a:t>Assign the second code:</a:t>
            </a:r>
            <a:endParaRPr b="0" i="0" sz="2400">
              <a:solidFill>
                <a:srgbClr val="000000"/>
              </a:solidFill>
              <a:latin typeface="Open Sans Light"/>
              <a:ea typeface="Open Sans Light"/>
              <a:cs typeface="Open Sans Light"/>
              <a:sym typeface="Open Sans Light"/>
            </a:endParaRPr>
          </a:p>
        </p:txBody>
      </p:sp>
      <p:pic>
        <p:nvPicPr>
          <p:cNvPr id="476" name="Google Shape;476;p31"/>
          <p:cNvPicPr preferRelativeResize="0"/>
          <p:nvPr/>
        </p:nvPicPr>
        <p:blipFill rotWithShape="1">
          <a:blip r:embed="rId5">
            <a:alphaModFix/>
          </a:blip>
          <a:srcRect b="0" l="0" r="0" t="0"/>
          <a:stretch/>
        </p:blipFill>
        <p:spPr>
          <a:xfrm>
            <a:off x="516951" y="3933365"/>
            <a:ext cx="6869721" cy="1004662"/>
          </a:xfrm>
          <a:prstGeom prst="rect">
            <a:avLst/>
          </a:prstGeom>
          <a:noFill/>
          <a:ln>
            <a:noFill/>
          </a:ln>
        </p:spPr>
      </p:pic>
      <p:pic>
        <p:nvPicPr>
          <p:cNvPr id="477" name="Google Shape;477;p31"/>
          <p:cNvPicPr preferRelativeResize="0"/>
          <p:nvPr/>
        </p:nvPicPr>
        <p:blipFill>
          <a:blip r:embed="rId6">
            <a:alphaModFix/>
          </a:blip>
          <a:stretch>
            <a:fillRect/>
          </a:stretch>
        </p:blipFill>
        <p:spPr>
          <a:xfrm>
            <a:off x="8515351" y="4959700"/>
            <a:ext cx="628650" cy="207625"/>
          </a:xfrm>
          <a:prstGeom prst="rect">
            <a:avLst/>
          </a:prstGeom>
          <a:noFill/>
          <a:ln>
            <a:noFill/>
          </a:ln>
        </p:spPr>
      </p:pic>
    </p:spTree>
  </p:cSld>
  <p:clrMapOvr>
    <a:masterClrMapping/>
  </p:clrMapOvr>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81" name="Shape 481"/>
        <p:cNvGrpSpPr/>
        <p:nvPr/>
      </p:nvGrpSpPr>
      <p:grpSpPr>
        <a:xfrm>
          <a:off x="0" y="0"/>
          <a:ext cx="0" cy="0"/>
          <a:chOff x="0" y="0"/>
          <a:chExt cx="0" cy="0"/>
        </a:xfrm>
      </p:grpSpPr>
      <p:sp>
        <p:nvSpPr>
          <p:cNvPr id="482" name="Google Shape;482;p32"/>
          <p:cNvSpPr txBox="1"/>
          <p:nvPr>
            <p:ph idx="12" type="sldNum"/>
          </p:nvPr>
        </p:nvSpPr>
        <p:spPr>
          <a:xfrm>
            <a:off x="6457950" y="4767263"/>
            <a:ext cx="2057400" cy="273844"/>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
        <p:nvSpPr>
          <p:cNvPr id="483" name="Google Shape;483;p32"/>
          <p:cNvSpPr txBox="1"/>
          <p:nvPr/>
        </p:nvSpPr>
        <p:spPr>
          <a:xfrm>
            <a:off x="2146554" y="1854531"/>
            <a:ext cx="7886700" cy="341632"/>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Clr>
                <a:srgbClr val="D90368"/>
              </a:buClr>
              <a:buSzPts val="4800"/>
              <a:buFont typeface="Montserrat"/>
              <a:buNone/>
            </a:pPr>
            <a:r>
              <a:rPr b="1" i="0" lang="en-US" sz="4800">
                <a:solidFill>
                  <a:srgbClr val="D90368"/>
                </a:solidFill>
                <a:latin typeface="Montserrat"/>
                <a:ea typeface="Montserrat"/>
                <a:cs typeface="Montserrat"/>
                <a:sym typeface="Montserrat"/>
              </a:rPr>
              <a:t>Let’s practi</a:t>
            </a:r>
            <a:r>
              <a:rPr b="1" lang="en-US" sz="4800">
                <a:solidFill>
                  <a:srgbClr val="D90368"/>
                </a:solidFill>
                <a:latin typeface="Montserrat"/>
                <a:ea typeface="Montserrat"/>
                <a:cs typeface="Montserrat"/>
                <a:sym typeface="Montserrat"/>
              </a:rPr>
              <a:t>c</a:t>
            </a:r>
            <a:r>
              <a:rPr b="1" i="0" lang="en-US" sz="4800">
                <a:solidFill>
                  <a:srgbClr val="D90368"/>
                </a:solidFill>
                <a:latin typeface="Montserrat"/>
                <a:ea typeface="Montserrat"/>
                <a:cs typeface="Montserrat"/>
                <a:sym typeface="Montserrat"/>
              </a:rPr>
              <a:t>e!</a:t>
            </a:r>
            <a:endParaRPr/>
          </a:p>
        </p:txBody>
      </p:sp>
      <p:pic>
        <p:nvPicPr>
          <p:cNvPr id="484" name="Google Shape;484;p32"/>
          <p:cNvPicPr preferRelativeResize="0"/>
          <p:nvPr/>
        </p:nvPicPr>
        <p:blipFill>
          <a:blip r:embed="rId3">
            <a:alphaModFix/>
          </a:blip>
          <a:stretch>
            <a:fillRect/>
          </a:stretch>
        </p:blipFill>
        <p:spPr>
          <a:xfrm>
            <a:off x="8515351" y="4959700"/>
            <a:ext cx="628650" cy="207625"/>
          </a:xfrm>
          <a:prstGeom prst="rect">
            <a:avLst/>
          </a:prstGeom>
          <a:noFill/>
          <a:ln>
            <a:noFill/>
          </a:ln>
        </p:spPr>
      </p:pic>
    </p:spTree>
  </p:cSld>
  <p:clrMapOvr>
    <a:masterClrMapping/>
  </p:clrMapOvr>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89" name="Shape 489"/>
        <p:cNvGrpSpPr/>
        <p:nvPr/>
      </p:nvGrpSpPr>
      <p:grpSpPr>
        <a:xfrm>
          <a:off x="0" y="0"/>
          <a:ext cx="0" cy="0"/>
          <a:chOff x="0" y="0"/>
          <a:chExt cx="0" cy="0"/>
        </a:xfrm>
      </p:grpSpPr>
      <p:sp>
        <p:nvSpPr>
          <p:cNvPr id="490" name="Google Shape;490;p33"/>
          <p:cNvSpPr txBox="1"/>
          <p:nvPr>
            <p:ph type="title"/>
          </p:nvPr>
        </p:nvSpPr>
        <p:spPr>
          <a:xfrm>
            <a:off x="628648" y="229605"/>
            <a:ext cx="6741415" cy="721371"/>
          </a:xfrm>
          <a:prstGeom prst="rect">
            <a:avLst/>
          </a:prstGeom>
          <a:noFill/>
          <a:ln>
            <a:noFill/>
          </a:ln>
        </p:spPr>
        <p:txBody>
          <a:bodyPr anchorCtr="0" anchor="t" bIns="45700" lIns="0" spcFirstLastPara="1" rIns="91425" wrap="square" tIns="45700">
            <a:spAutoFit/>
          </a:bodyPr>
          <a:lstStyle/>
          <a:p>
            <a:pPr indent="0" lvl="0" marL="0" rtl="0" algn="l">
              <a:lnSpc>
                <a:spcPct val="90000"/>
              </a:lnSpc>
              <a:spcBef>
                <a:spcPts val="0"/>
              </a:spcBef>
              <a:spcAft>
                <a:spcPts val="0"/>
              </a:spcAft>
              <a:buClr>
                <a:srgbClr val="2F9C67"/>
              </a:buClr>
              <a:buSzPts val="1800"/>
              <a:buFont typeface="Montserrat"/>
              <a:buNone/>
            </a:pPr>
            <a:r>
              <a:rPr lang="en-US"/>
              <a:t>BUILDING AND ADAPTING A CODING FRAMEWORK</a:t>
            </a:r>
            <a:endParaRPr/>
          </a:p>
        </p:txBody>
      </p:sp>
      <p:sp>
        <p:nvSpPr>
          <p:cNvPr id="491" name="Google Shape;491;p33"/>
          <p:cNvSpPr txBox="1"/>
          <p:nvPr>
            <p:ph idx="1" type="body"/>
          </p:nvPr>
        </p:nvSpPr>
        <p:spPr>
          <a:xfrm>
            <a:off x="752728" y="1258429"/>
            <a:ext cx="6964808" cy="2308384"/>
          </a:xfrm>
          <a:prstGeom prst="rect">
            <a:avLst/>
          </a:prstGeom>
          <a:noFill/>
          <a:ln>
            <a:noFill/>
          </a:ln>
        </p:spPr>
        <p:txBody>
          <a:bodyPr anchorCtr="0" anchor="t" bIns="45700" lIns="91425" spcFirstLastPara="1" rIns="91425" wrap="square" tIns="45700">
            <a:noAutofit/>
          </a:bodyPr>
          <a:lstStyle/>
          <a:p>
            <a:pPr indent="-457109" lvl="0" marL="457109" rtl="0" algn="just">
              <a:lnSpc>
                <a:spcPct val="100000"/>
              </a:lnSpc>
              <a:spcBef>
                <a:spcPts val="0"/>
              </a:spcBef>
              <a:spcAft>
                <a:spcPts val="0"/>
              </a:spcAft>
              <a:buClr>
                <a:srgbClr val="F5333F"/>
              </a:buClr>
              <a:buSzPts val="2400"/>
              <a:buFont typeface="Calibri"/>
              <a:buAutoNum type="arabicPeriod"/>
            </a:pPr>
            <a:r>
              <a:rPr lang="en-US" sz="2400">
                <a:solidFill>
                  <a:srgbClr val="000000"/>
                </a:solidFill>
              </a:rPr>
              <a:t>Think about what community members mainly share with you</a:t>
            </a:r>
            <a:endParaRPr/>
          </a:p>
          <a:p>
            <a:pPr indent="-457109" lvl="0" marL="457109" rtl="0" algn="just">
              <a:lnSpc>
                <a:spcPct val="100000"/>
              </a:lnSpc>
              <a:spcBef>
                <a:spcPts val="1050"/>
              </a:spcBef>
              <a:spcAft>
                <a:spcPts val="0"/>
              </a:spcAft>
              <a:buClr>
                <a:srgbClr val="F5333F"/>
              </a:buClr>
              <a:buSzPts val="2400"/>
              <a:buFont typeface="Calibri"/>
              <a:buAutoNum type="arabicPeriod"/>
            </a:pPr>
            <a:r>
              <a:rPr lang="en-US" sz="2400">
                <a:solidFill>
                  <a:srgbClr val="000000"/>
                </a:solidFill>
              </a:rPr>
              <a:t>Use the template coding framework as a start</a:t>
            </a:r>
            <a:endParaRPr/>
          </a:p>
          <a:p>
            <a:pPr indent="-457109" lvl="0" marL="457109" rtl="0" algn="just">
              <a:lnSpc>
                <a:spcPct val="100000"/>
              </a:lnSpc>
              <a:spcBef>
                <a:spcPts val="1050"/>
              </a:spcBef>
              <a:spcAft>
                <a:spcPts val="0"/>
              </a:spcAft>
              <a:buClr>
                <a:srgbClr val="F5333F"/>
              </a:buClr>
              <a:buSzPts val="2400"/>
              <a:buFont typeface="Calibri"/>
              <a:buAutoNum type="arabicPeriod"/>
            </a:pPr>
            <a:r>
              <a:rPr lang="en-US" sz="2400">
                <a:solidFill>
                  <a:srgbClr val="000000"/>
                </a:solidFill>
              </a:rPr>
              <a:t>Discuss which categories and codes are relevant to the context, this could involve taking out existing codes and/or adding new ones</a:t>
            </a:r>
            <a:endParaRPr/>
          </a:p>
          <a:p>
            <a:pPr indent="-457109" lvl="0" marL="457109" rtl="0" algn="just">
              <a:lnSpc>
                <a:spcPct val="100000"/>
              </a:lnSpc>
              <a:spcBef>
                <a:spcPts val="1050"/>
              </a:spcBef>
              <a:spcAft>
                <a:spcPts val="0"/>
              </a:spcAft>
              <a:buClr>
                <a:srgbClr val="F5333F"/>
              </a:buClr>
              <a:buSzPts val="2400"/>
              <a:buFont typeface="Calibri"/>
              <a:buAutoNum type="arabicPeriod"/>
            </a:pPr>
            <a:r>
              <a:rPr lang="en-US" sz="2400">
                <a:solidFill>
                  <a:srgbClr val="000000"/>
                </a:solidFill>
              </a:rPr>
              <a:t>Tailor as you go along</a:t>
            </a:r>
            <a:endParaRPr/>
          </a:p>
        </p:txBody>
      </p:sp>
      <p:sp>
        <p:nvSpPr>
          <p:cNvPr id="492" name="Google Shape;492;p33"/>
          <p:cNvSpPr txBox="1"/>
          <p:nvPr>
            <p:ph idx="12" type="sldNum"/>
          </p:nvPr>
        </p:nvSpPr>
        <p:spPr>
          <a:xfrm>
            <a:off x="6457950" y="4767263"/>
            <a:ext cx="2057400" cy="273844"/>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pic>
        <p:nvPicPr>
          <p:cNvPr id="493" name="Google Shape;493;p33"/>
          <p:cNvPicPr preferRelativeResize="0"/>
          <p:nvPr/>
        </p:nvPicPr>
        <p:blipFill>
          <a:blip r:embed="rId3">
            <a:alphaModFix/>
          </a:blip>
          <a:stretch>
            <a:fillRect/>
          </a:stretch>
        </p:blipFill>
        <p:spPr>
          <a:xfrm>
            <a:off x="8515351" y="4959700"/>
            <a:ext cx="628650" cy="207625"/>
          </a:xfrm>
          <a:prstGeom prst="rect">
            <a:avLst/>
          </a:prstGeom>
          <a:noFill/>
          <a:ln>
            <a:noFill/>
          </a:ln>
        </p:spPr>
      </p:pic>
    </p:spTree>
  </p:cSld>
  <p:clrMapOvr>
    <a:masterClrMapping/>
  </p:clrMapOvr>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98" name="Shape 498"/>
        <p:cNvGrpSpPr/>
        <p:nvPr/>
      </p:nvGrpSpPr>
      <p:grpSpPr>
        <a:xfrm>
          <a:off x="0" y="0"/>
          <a:ext cx="0" cy="0"/>
          <a:chOff x="0" y="0"/>
          <a:chExt cx="0" cy="0"/>
        </a:xfrm>
      </p:grpSpPr>
      <p:sp>
        <p:nvSpPr>
          <p:cNvPr id="499" name="Google Shape;499;p34"/>
          <p:cNvSpPr txBox="1"/>
          <p:nvPr/>
        </p:nvSpPr>
        <p:spPr>
          <a:xfrm>
            <a:off x="1572654" y="566517"/>
            <a:ext cx="6824703" cy="954081"/>
          </a:xfrm>
          <a:prstGeom prst="rect">
            <a:avLst/>
          </a:prstGeom>
          <a:noFill/>
          <a:ln>
            <a:noFill/>
          </a:ln>
        </p:spPr>
        <p:txBody>
          <a:bodyPr anchorCtr="0" anchor="t" bIns="22825" lIns="45700" spcFirstLastPara="1" rIns="45700" wrap="square" tIns="22825">
            <a:spAutoFit/>
          </a:bodyPr>
          <a:lstStyle/>
          <a:p>
            <a:pPr indent="0" lvl="0" marL="0" marR="0" rtl="0" algn="l">
              <a:spcBef>
                <a:spcPts val="0"/>
              </a:spcBef>
              <a:spcAft>
                <a:spcPts val="0"/>
              </a:spcAft>
              <a:buNone/>
            </a:pPr>
            <a:r>
              <a:rPr b="1" lang="en-US" sz="2700">
                <a:solidFill>
                  <a:srgbClr val="2D2A26"/>
                </a:solidFill>
                <a:latin typeface="Montserrat"/>
                <a:ea typeface="Montserrat"/>
                <a:cs typeface="Montserrat"/>
                <a:sym typeface="Montserrat"/>
              </a:rPr>
              <a:t>COMMUNITY FEEDBACK PACKAGE</a:t>
            </a:r>
            <a:endParaRPr sz="700">
              <a:solidFill>
                <a:srgbClr val="000000"/>
              </a:solidFill>
              <a:latin typeface="Arial"/>
              <a:ea typeface="Arial"/>
              <a:cs typeface="Arial"/>
              <a:sym typeface="Arial"/>
            </a:endParaRPr>
          </a:p>
          <a:p>
            <a:pPr indent="0" lvl="0" marL="0" marR="0" rtl="0" algn="l">
              <a:spcBef>
                <a:spcPts val="600"/>
              </a:spcBef>
              <a:spcAft>
                <a:spcPts val="0"/>
              </a:spcAft>
              <a:buNone/>
            </a:pPr>
            <a:r>
              <a:rPr b="1" lang="en-US" sz="2700">
                <a:solidFill>
                  <a:srgbClr val="E1333F"/>
                </a:solidFill>
                <a:latin typeface="Montserrat"/>
                <a:ea typeface="Montserrat"/>
                <a:cs typeface="Montserrat"/>
                <a:sym typeface="Montserrat"/>
              </a:rPr>
              <a:t>Collection of community feedback</a:t>
            </a:r>
            <a:endParaRPr sz="700">
              <a:solidFill>
                <a:srgbClr val="E1333F"/>
              </a:solidFill>
              <a:latin typeface="Arial"/>
              <a:ea typeface="Arial"/>
              <a:cs typeface="Arial"/>
              <a:sym typeface="Arial"/>
            </a:endParaRPr>
          </a:p>
        </p:txBody>
      </p:sp>
      <p:pic>
        <p:nvPicPr>
          <p:cNvPr descr="Intellectual resources linear icon concept Vector Image" id="500" name="Google Shape;500;p34"/>
          <p:cNvPicPr preferRelativeResize="0"/>
          <p:nvPr/>
        </p:nvPicPr>
        <p:blipFill rotWithShape="1">
          <a:blip r:embed="rId3">
            <a:alphaModFix/>
          </a:blip>
          <a:srcRect b="23478" l="20666" r="21083" t="14917"/>
          <a:stretch/>
        </p:blipFill>
        <p:spPr>
          <a:xfrm>
            <a:off x="329839" y="465226"/>
            <a:ext cx="1023970" cy="1174105"/>
          </a:xfrm>
          <a:prstGeom prst="rect">
            <a:avLst/>
          </a:prstGeom>
          <a:noFill/>
          <a:ln>
            <a:noFill/>
          </a:ln>
        </p:spPr>
      </p:pic>
      <p:sp>
        <p:nvSpPr>
          <p:cNvPr id="501" name="Google Shape;501;p34"/>
          <p:cNvSpPr txBox="1"/>
          <p:nvPr/>
        </p:nvSpPr>
        <p:spPr>
          <a:xfrm>
            <a:off x="1631159" y="1639331"/>
            <a:ext cx="6707700" cy="3043800"/>
          </a:xfrm>
          <a:prstGeom prst="rect">
            <a:avLst/>
          </a:prstGeom>
          <a:solidFill>
            <a:schemeClr val="lt1"/>
          </a:solidFill>
          <a:ln>
            <a:noFill/>
          </a:ln>
        </p:spPr>
        <p:txBody>
          <a:bodyPr anchorCtr="0" anchor="t" bIns="25700" lIns="51425" spcFirstLastPara="1" rIns="51425" wrap="square" tIns="25700">
            <a:spAutoFit/>
          </a:bodyPr>
          <a:lstStyle/>
          <a:p>
            <a:pPr indent="0" lvl="0" marL="0" marR="0" rtl="0" algn="l">
              <a:spcBef>
                <a:spcPts val="0"/>
              </a:spcBef>
              <a:spcAft>
                <a:spcPts val="0"/>
              </a:spcAft>
              <a:buNone/>
            </a:pPr>
            <a:r>
              <a:rPr b="1" lang="en-US" sz="1800">
                <a:solidFill>
                  <a:srgbClr val="17365D"/>
                </a:solidFill>
                <a:latin typeface="Roboto"/>
                <a:ea typeface="Roboto"/>
                <a:cs typeface="Roboto"/>
                <a:sym typeface="Roboto"/>
              </a:rPr>
              <a:t>Key resources:</a:t>
            </a:r>
            <a:endParaRPr sz="788">
              <a:solidFill>
                <a:srgbClr val="17365D"/>
              </a:solidFill>
              <a:latin typeface="Arial"/>
              <a:ea typeface="Arial"/>
              <a:cs typeface="Arial"/>
              <a:sym typeface="Arial"/>
            </a:endParaRPr>
          </a:p>
          <a:p>
            <a:pPr indent="-161925" lvl="0" marL="257175" marR="0" rtl="0" algn="l">
              <a:spcBef>
                <a:spcPts val="675"/>
              </a:spcBef>
              <a:spcAft>
                <a:spcPts val="0"/>
              </a:spcAft>
              <a:buClr>
                <a:srgbClr val="FFFFFF"/>
              </a:buClr>
              <a:buSzPts val="1700"/>
              <a:buFont typeface="Arial"/>
              <a:buChar char="•"/>
            </a:pPr>
            <a:r>
              <a:rPr lang="en-US" sz="1700" u="sng">
                <a:solidFill>
                  <a:schemeClr val="hlink"/>
                </a:solidFill>
                <a:latin typeface="Roboto"/>
                <a:ea typeface="Roboto"/>
                <a:cs typeface="Roboto"/>
                <a:sym typeface="Roboto"/>
                <a:hlinkClick r:id="rId4"/>
              </a:rPr>
              <a:t>Community feedback form </a:t>
            </a:r>
            <a:r>
              <a:rPr lang="en-US" sz="1700">
                <a:solidFill>
                  <a:srgbClr val="17365D"/>
                </a:solidFill>
                <a:latin typeface="Roboto"/>
                <a:ea typeface="Roboto"/>
                <a:cs typeface="Roboto"/>
                <a:sym typeface="Roboto"/>
              </a:rPr>
              <a:t>&amp; </a:t>
            </a:r>
            <a:r>
              <a:rPr lang="en-US" sz="1700" u="sng">
                <a:solidFill>
                  <a:schemeClr val="hlink"/>
                </a:solidFill>
                <a:latin typeface="Roboto"/>
                <a:ea typeface="Roboto"/>
                <a:cs typeface="Roboto"/>
                <a:sym typeface="Roboto"/>
                <a:hlinkClick r:id="rId5"/>
              </a:rPr>
              <a:t>Kobo tool</a:t>
            </a:r>
            <a:endParaRPr sz="1700">
              <a:solidFill>
                <a:srgbClr val="17365D"/>
              </a:solidFill>
              <a:latin typeface="Roboto"/>
              <a:ea typeface="Roboto"/>
              <a:cs typeface="Roboto"/>
              <a:sym typeface="Roboto"/>
            </a:endParaRPr>
          </a:p>
          <a:p>
            <a:pPr indent="-161925" lvl="0" marL="257175" marR="0" rtl="0" algn="l">
              <a:spcBef>
                <a:spcPts val="675"/>
              </a:spcBef>
              <a:spcAft>
                <a:spcPts val="0"/>
              </a:spcAft>
              <a:buClr>
                <a:srgbClr val="FFFFFF"/>
              </a:buClr>
              <a:buSzPts val="1700"/>
              <a:buFont typeface="Arial"/>
              <a:buChar char="•"/>
            </a:pPr>
            <a:r>
              <a:rPr lang="en-US" sz="1700" u="sng">
                <a:solidFill>
                  <a:schemeClr val="hlink"/>
                </a:solidFill>
                <a:latin typeface="Roboto"/>
                <a:ea typeface="Roboto"/>
                <a:cs typeface="Roboto"/>
                <a:sym typeface="Roboto"/>
                <a:hlinkClick r:id="rId6"/>
              </a:rPr>
              <a:t>Community feedback log sheet</a:t>
            </a:r>
            <a:endParaRPr sz="1700" u="sng">
              <a:solidFill>
                <a:srgbClr val="17365D"/>
              </a:solidFill>
              <a:latin typeface="Roboto"/>
              <a:ea typeface="Roboto"/>
              <a:cs typeface="Roboto"/>
              <a:sym typeface="Roboto"/>
            </a:endParaRPr>
          </a:p>
          <a:p>
            <a:pPr indent="-161925" lvl="0" marL="257175" marR="0" rtl="0" algn="l">
              <a:spcBef>
                <a:spcPts val="675"/>
              </a:spcBef>
              <a:spcAft>
                <a:spcPts val="0"/>
              </a:spcAft>
              <a:buClr>
                <a:srgbClr val="FFFFFF"/>
              </a:buClr>
              <a:buSzPts val="1700"/>
              <a:buFont typeface="Arial"/>
              <a:buChar char="•"/>
            </a:pPr>
            <a:r>
              <a:rPr lang="en-US" sz="1700" u="sng">
                <a:solidFill>
                  <a:srgbClr val="17365D"/>
                </a:solidFill>
                <a:latin typeface="Roboto"/>
                <a:ea typeface="Roboto"/>
                <a:cs typeface="Roboto"/>
                <a:sym typeface="Roboto"/>
              </a:rPr>
              <a:t>Analysis Tool (Adapted version for EVD coming soon!)</a:t>
            </a:r>
            <a:endParaRPr sz="1700"/>
          </a:p>
          <a:p>
            <a:pPr indent="-161925" lvl="0" marL="257175" marR="0" rtl="0" algn="l">
              <a:spcBef>
                <a:spcPts val="675"/>
              </a:spcBef>
              <a:spcAft>
                <a:spcPts val="0"/>
              </a:spcAft>
              <a:buClr>
                <a:srgbClr val="FFFFFF"/>
              </a:buClr>
              <a:buSzPts val="1700"/>
              <a:buFont typeface="Arial"/>
              <a:buChar char="•"/>
            </a:pPr>
            <a:r>
              <a:rPr lang="en-US" sz="1700" u="sng">
                <a:solidFill>
                  <a:schemeClr val="hlink"/>
                </a:solidFill>
                <a:latin typeface="Roboto"/>
                <a:ea typeface="Roboto"/>
                <a:cs typeface="Roboto"/>
                <a:sym typeface="Roboto"/>
                <a:hlinkClick r:id="rId7"/>
              </a:rPr>
              <a:t>Actions Tracker</a:t>
            </a:r>
            <a:endParaRPr sz="1700" u="sng">
              <a:solidFill>
                <a:srgbClr val="17365D"/>
              </a:solidFill>
              <a:latin typeface="Roboto"/>
              <a:ea typeface="Roboto"/>
              <a:cs typeface="Roboto"/>
              <a:sym typeface="Roboto"/>
            </a:endParaRPr>
          </a:p>
          <a:p>
            <a:pPr indent="-161925" lvl="0" marL="257175" marR="0" rtl="0" algn="l">
              <a:spcBef>
                <a:spcPts val="675"/>
              </a:spcBef>
              <a:spcAft>
                <a:spcPts val="0"/>
              </a:spcAft>
              <a:buClr>
                <a:srgbClr val="FFFFFF"/>
              </a:buClr>
              <a:buSzPts val="1700"/>
              <a:buFont typeface="Arial"/>
              <a:buChar char="•"/>
            </a:pPr>
            <a:r>
              <a:rPr lang="en-US" sz="1700" u="sng">
                <a:solidFill>
                  <a:srgbClr val="17365D"/>
                </a:solidFill>
                <a:latin typeface="Roboto"/>
                <a:ea typeface="Roboto"/>
                <a:cs typeface="Roboto"/>
                <a:sym typeface="Roboto"/>
              </a:rPr>
              <a:t>Reporting Template (Adapted version for EVD coming soon!)</a:t>
            </a:r>
            <a:endParaRPr sz="1700" u="sng">
              <a:solidFill>
                <a:srgbClr val="17365D"/>
              </a:solidFill>
              <a:latin typeface="Roboto"/>
              <a:ea typeface="Roboto"/>
              <a:cs typeface="Roboto"/>
              <a:sym typeface="Roboto"/>
            </a:endParaRPr>
          </a:p>
          <a:p>
            <a:pPr indent="-142875" lvl="0" marL="257175" marR="0" rtl="0" algn="l">
              <a:spcBef>
                <a:spcPts val="675"/>
              </a:spcBef>
              <a:spcAft>
                <a:spcPts val="0"/>
              </a:spcAft>
              <a:buNone/>
            </a:pPr>
            <a:r>
              <a:t/>
            </a:r>
            <a:endParaRPr sz="1700" u="sng">
              <a:solidFill>
                <a:srgbClr val="17365D"/>
              </a:solidFill>
              <a:latin typeface="Roboto"/>
              <a:ea typeface="Roboto"/>
              <a:cs typeface="Roboto"/>
              <a:sym typeface="Roboto"/>
            </a:endParaRPr>
          </a:p>
          <a:p>
            <a:pPr indent="0" lvl="0" marL="0" marR="0" rtl="0" algn="l">
              <a:spcBef>
                <a:spcPts val="675"/>
              </a:spcBef>
              <a:spcAft>
                <a:spcPts val="0"/>
              </a:spcAft>
              <a:buNone/>
            </a:pPr>
            <a:r>
              <a:rPr b="1" lang="en-US" sz="1700">
                <a:solidFill>
                  <a:srgbClr val="17365D"/>
                </a:solidFill>
                <a:latin typeface="Roboto"/>
                <a:ea typeface="Roboto"/>
                <a:cs typeface="Roboto"/>
                <a:sym typeface="Roboto"/>
              </a:rPr>
              <a:t>All resources are available </a:t>
            </a:r>
            <a:r>
              <a:rPr b="1" lang="en-US" sz="1700" u="sng">
                <a:solidFill>
                  <a:schemeClr val="hlink"/>
                </a:solidFill>
                <a:latin typeface="Roboto"/>
                <a:ea typeface="Roboto"/>
                <a:cs typeface="Roboto"/>
                <a:sym typeface="Roboto"/>
                <a:hlinkClick r:id="rId8"/>
              </a:rPr>
              <a:t>here</a:t>
            </a:r>
            <a:endParaRPr b="1" sz="1700">
              <a:solidFill>
                <a:srgbClr val="17365D"/>
              </a:solidFill>
              <a:latin typeface="Roboto"/>
              <a:ea typeface="Roboto"/>
              <a:cs typeface="Roboto"/>
              <a:sym typeface="Roboto"/>
            </a:endParaRPr>
          </a:p>
          <a:p>
            <a:pPr indent="0" lvl="0" marL="0" marR="0" rtl="0" algn="l">
              <a:spcBef>
                <a:spcPts val="0"/>
              </a:spcBef>
              <a:spcAft>
                <a:spcPts val="0"/>
              </a:spcAft>
              <a:buNone/>
            </a:pPr>
            <a:r>
              <a:t/>
            </a:r>
            <a:endParaRPr b="1" sz="1800">
              <a:solidFill>
                <a:srgbClr val="17365D"/>
              </a:solidFill>
              <a:latin typeface="Roboto"/>
              <a:ea typeface="Roboto"/>
              <a:cs typeface="Roboto"/>
              <a:sym typeface="Roboto"/>
            </a:endParaRPr>
          </a:p>
        </p:txBody>
      </p:sp>
      <p:sp>
        <p:nvSpPr>
          <p:cNvPr id="502" name="Google Shape;502;p34"/>
          <p:cNvSpPr txBox="1"/>
          <p:nvPr/>
        </p:nvSpPr>
        <p:spPr>
          <a:xfrm>
            <a:off x="250031" y="4850605"/>
            <a:ext cx="4076156" cy="109870"/>
          </a:xfrm>
          <a:prstGeom prst="rect">
            <a:avLst/>
          </a:prstGeom>
          <a:noFill/>
          <a:ln>
            <a:noFill/>
          </a:ln>
        </p:spPr>
        <p:txBody>
          <a:bodyPr anchorCtr="0" anchor="t" bIns="0" lIns="0" spcFirstLastPara="1" rIns="0" wrap="square" tIns="3200">
            <a:spAutoFit/>
          </a:bodyPr>
          <a:lstStyle/>
          <a:p>
            <a:pPr indent="0" lvl="0" marL="7144" marR="17502" rtl="0" algn="l">
              <a:lnSpc>
                <a:spcPct val="77400"/>
              </a:lnSpc>
              <a:spcBef>
                <a:spcPts val="0"/>
              </a:spcBef>
              <a:spcAft>
                <a:spcPts val="0"/>
              </a:spcAft>
              <a:buNone/>
            </a:pPr>
            <a:r>
              <a:rPr b="0" i="0" lang="en-US" sz="900" u="none" cap="none" strike="noStrike">
                <a:solidFill>
                  <a:srgbClr val="000000"/>
                </a:solidFill>
                <a:latin typeface="Arial"/>
                <a:ea typeface="Arial"/>
                <a:cs typeface="Arial"/>
                <a:sym typeface="Arial"/>
              </a:rPr>
              <a:t>RCCE IN PUBLIC HEALTH EMERGENCIES TRAINING: ESWATINI</a:t>
            </a:r>
            <a:endParaRPr/>
          </a:p>
        </p:txBody>
      </p:sp>
    </p:spTree>
  </p:cSld>
  <p:clrMapOvr>
    <a:masterClrMapping/>
  </p:clrMapOvr>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06" name="Shape 506"/>
        <p:cNvGrpSpPr/>
        <p:nvPr/>
      </p:nvGrpSpPr>
      <p:grpSpPr>
        <a:xfrm>
          <a:off x="0" y="0"/>
          <a:ext cx="0" cy="0"/>
          <a:chOff x="0" y="0"/>
          <a:chExt cx="0" cy="0"/>
        </a:xfrm>
      </p:grpSpPr>
      <p:sp>
        <p:nvSpPr>
          <p:cNvPr id="507" name="Google Shape;507;p35"/>
          <p:cNvSpPr txBox="1"/>
          <p:nvPr>
            <p:ph idx="12" type="sldNum"/>
          </p:nvPr>
        </p:nvSpPr>
        <p:spPr>
          <a:xfrm>
            <a:off x="6457950" y="4767263"/>
            <a:ext cx="2057400" cy="273844"/>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
        <p:nvSpPr>
          <p:cNvPr id="508" name="Google Shape;508;p35"/>
          <p:cNvSpPr txBox="1"/>
          <p:nvPr/>
        </p:nvSpPr>
        <p:spPr>
          <a:xfrm>
            <a:off x="465364" y="664208"/>
            <a:ext cx="7886700" cy="341632"/>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Clr>
                <a:srgbClr val="D90368"/>
              </a:buClr>
              <a:buSzPts val="4800"/>
              <a:buFont typeface="Montserrat"/>
              <a:buNone/>
            </a:pPr>
            <a:r>
              <a:rPr b="1" i="0" lang="en-US" sz="4800">
                <a:solidFill>
                  <a:srgbClr val="D90368"/>
                </a:solidFill>
                <a:latin typeface="Montserrat"/>
                <a:ea typeface="Montserrat"/>
                <a:cs typeface="Montserrat"/>
                <a:sym typeface="Montserrat"/>
              </a:rPr>
              <a:t>Any questions?</a:t>
            </a:r>
            <a:endParaRPr/>
          </a:p>
        </p:txBody>
      </p:sp>
      <p:pic>
        <p:nvPicPr>
          <p:cNvPr descr="Great Job Broccoli" id="509" name="Google Shape;509;p35"/>
          <p:cNvPicPr preferRelativeResize="0"/>
          <p:nvPr/>
        </p:nvPicPr>
        <p:blipFill rotWithShape="1">
          <a:blip r:embed="rId3">
            <a:alphaModFix/>
          </a:blip>
          <a:srcRect b="0" l="0" r="0" t="0"/>
          <a:stretch/>
        </p:blipFill>
        <p:spPr>
          <a:xfrm>
            <a:off x="5212080" y="1005840"/>
            <a:ext cx="2948940" cy="2948940"/>
          </a:xfrm>
          <a:prstGeom prst="rect">
            <a:avLst/>
          </a:prstGeom>
          <a:noFill/>
          <a:ln>
            <a:noFill/>
          </a:ln>
        </p:spPr>
      </p:pic>
      <p:pic>
        <p:nvPicPr>
          <p:cNvPr id="510" name="Google Shape;510;p35"/>
          <p:cNvPicPr preferRelativeResize="0"/>
          <p:nvPr/>
        </p:nvPicPr>
        <p:blipFill>
          <a:blip r:embed="rId4">
            <a:alphaModFix/>
          </a:blip>
          <a:stretch>
            <a:fillRect/>
          </a:stretch>
        </p:blipFill>
        <p:spPr>
          <a:xfrm>
            <a:off x="8515351" y="4959700"/>
            <a:ext cx="628650" cy="207625"/>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8" name="Shape 188"/>
        <p:cNvGrpSpPr/>
        <p:nvPr/>
      </p:nvGrpSpPr>
      <p:grpSpPr>
        <a:xfrm>
          <a:off x="0" y="0"/>
          <a:ext cx="0" cy="0"/>
          <a:chOff x="0" y="0"/>
          <a:chExt cx="0" cy="0"/>
        </a:xfrm>
      </p:grpSpPr>
      <p:sp>
        <p:nvSpPr>
          <p:cNvPr id="189" name="Google Shape;189;p4"/>
          <p:cNvSpPr txBox="1"/>
          <p:nvPr>
            <p:ph type="title"/>
          </p:nvPr>
        </p:nvSpPr>
        <p:spPr>
          <a:xfrm>
            <a:off x="628650" y="537795"/>
            <a:ext cx="7886700" cy="341632"/>
          </a:xfrm>
          <a:prstGeom prst="rect">
            <a:avLst/>
          </a:prstGeom>
          <a:noFill/>
          <a:ln>
            <a:noFill/>
          </a:ln>
        </p:spPr>
        <p:txBody>
          <a:bodyPr anchorCtr="0" anchor="t" bIns="45700" lIns="0" spcFirstLastPara="1" rIns="91425" wrap="square" tIns="45700">
            <a:spAutoFit/>
          </a:bodyPr>
          <a:lstStyle/>
          <a:p>
            <a:pPr indent="0" lvl="0" marL="0" rtl="0" algn="l">
              <a:lnSpc>
                <a:spcPct val="90000"/>
              </a:lnSpc>
              <a:spcBef>
                <a:spcPts val="0"/>
              </a:spcBef>
              <a:spcAft>
                <a:spcPts val="0"/>
              </a:spcAft>
              <a:buClr>
                <a:srgbClr val="2F9C67"/>
              </a:buClr>
              <a:buSzPts val="1800"/>
              <a:buFont typeface="Montserrat"/>
              <a:buNone/>
            </a:pPr>
            <a:r>
              <a:rPr lang="en-US"/>
              <a:t>COMMUNITY FEEDBACK</a:t>
            </a:r>
            <a:endParaRPr/>
          </a:p>
        </p:txBody>
      </p:sp>
      <p:sp>
        <p:nvSpPr>
          <p:cNvPr id="190" name="Google Shape;190;p4"/>
          <p:cNvSpPr txBox="1"/>
          <p:nvPr>
            <p:ph idx="1" type="body"/>
          </p:nvPr>
        </p:nvSpPr>
        <p:spPr>
          <a:xfrm>
            <a:off x="628650" y="1369219"/>
            <a:ext cx="7118550" cy="3263504"/>
          </a:xfrm>
          <a:prstGeom prst="rect">
            <a:avLst/>
          </a:prstGeom>
          <a:noFill/>
          <a:ln>
            <a:noFill/>
          </a:ln>
        </p:spPr>
        <p:txBody>
          <a:bodyPr anchorCtr="0" anchor="t" bIns="45700" lIns="91425" spcFirstLastPara="1" rIns="91425" wrap="square" tIns="45700">
            <a:normAutofit/>
          </a:bodyPr>
          <a:lstStyle/>
          <a:p>
            <a:pPr indent="0" lvl="0" marL="0" rtl="0" algn="l">
              <a:lnSpc>
                <a:spcPct val="110000"/>
              </a:lnSpc>
              <a:spcBef>
                <a:spcPts val="0"/>
              </a:spcBef>
              <a:spcAft>
                <a:spcPts val="0"/>
              </a:spcAft>
              <a:buSzPts val="1400"/>
              <a:buNone/>
            </a:pPr>
            <a:r>
              <a:rPr b="1" lang="en-US" sz="1400">
                <a:solidFill>
                  <a:srgbClr val="204669"/>
                </a:solidFill>
                <a:latin typeface="Montserrat"/>
                <a:ea typeface="Montserrat"/>
                <a:cs typeface="Montserrat"/>
                <a:sym typeface="Montserrat"/>
              </a:rPr>
              <a:t> </a:t>
            </a:r>
            <a:r>
              <a:rPr lang="en-US" sz="1400">
                <a:solidFill>
                  <a:srgbClr val="204669"/>
                </a:solidFill>
                <a:latin typeface="Montserrat Light"/>
                <a:ea typeface="Montserrat Light"/>
                <a:cs typeface="Montserrat Light"/>
                <a:sym typeface="Montserrat Light"/>
              </a:rPr>
              <a:t>What do we mean by community feedback?</a:t>
            </a:r>
            <a:endParaRPr/>
          </a:p>
          <a:p>
            <a:pPr indent="0" lvl="0" marL="0" rtl="0" algn="l">
              <a:lnSpc>
                <a:spcPct val="128333"/>
              </a:lnSpc>
              <a:spcBef>
                <a:spcPts val="750"/>
              </a:spcBef>
              <a:spcAft>
                <a:spcPts val="0"/>
              </a:spcAft>
              <a:buSzPts val="1200"/>
              <a:buNone/>
            </a:pPr>
            <a:r>
              <a:t/>
            </a:r>
            <a:endParaRPr b="1">
              <a:solidFill>
                <a:srgbClr val="204669"/>
              </a:solidFill>
              <a:latin typeface="Open Sans"/>
              <a:ea typeface="Open Sans"/>
              <a:cs typeface="Open Sans"/>
              <a:sym typeface="Open Sans"/>
            </a:endParaRPr>
          </a:p>
          <a:p>
            <a:pPr indent="0" lvl="0" marL="177800" marR="0" rtl="0" algn="l">
              <a:lnSpc>
                <a:spcPct val="110000"/>
              </a:lnSpc>
              <a:spcBef>
                <a:spcPts val="750"/>
              </a:spcBef>
              <a:spcAft>
                <a:spcPts val="0"/>
              </a:spcAft>
              <a:buClr>
                <a:srgbClr val="204669"/>
              </a:buClr>
              <a:buSzPts val="1400"/>
              <a:buFont typeface="Arial"/>
              <a:buNone/>
            </a:pPr>
            <a:r>
              <a:rPr b="1" lang="en-US" sz="1400">
                <a:solidFill>
                  <a:srgbClr val="204669"/>
                </a:solidFill>
                <a:latin typeface="Open Sans"/>
                <a:ea typeface="Open Sans"/>
                <a:cs typeface="Open Sans"/>
                <a:sym typeface="Open Sans"/>
              </a:rPr>
              <a:t>Community feedback</a:t>
            </a:r>
            <a:r>
              <a:rPr lang="en-US" sz="1400"/>
              <a:t> </a:t>
            </a:r>
            <a:r>
              <a:rPr b="0" i="0" lang="en-US" sz="1400" u="none" cap="none" strike="noStrike">
                <a:solidFill>
                  <a:srgbClr val="000000"/>
                </a:solidFill>
                <a:latin typeface="Open Sans Light"/>
                <a:ea typeface="Open Sans Light"/>
                <a:cs typeface="Open Sans Light"/>
                <a:sym typeface="Open Sans Light"/>
              </a:rPr>
              <a:t>are insights generated by community members and can include any type of information, such as </a:t>
            </a:r>
            <a:r>
              <a:rPr b="1" i="0" lang="en-US" sz="1400" u="none" cap="none" strike="noStrike">
                <a:solidFill>
                  <a:srgbClr val="000000"/>
                </a:solidFill>
                <a:latin typeface="Open Sans Light"/>
                <a:ea typeface="Open Sans Light"/>
                <a:cs typeface="Open Sans Light"/>
                <a:sym typeface="Open Sans Light"/>
              </a:rPr>
              <a:t>questions, suggestions, concerns, rumours</a:t>
            </a:r>
            <a:r>
              <a:rPr b="1" lang="en-US" sz="1400">
                <a:solidFill>
                  <a:srgbClr val="000000"/>
                </a:solidFill>
              </a:rPr>
              <a:t>/</a:t>
            </a:r>
            <a:r>
              <a:rPr b="1" i="0" lang="en-US" sz="1400" u="none" cap="none" strike="noStrike">
                <a:solidFill>
                  <a:srgbClr val="000000"/>
                </a:solidFill>
                <a:latin typeface="Open Sans Light"/>
                <a:ea typeface="Open Sans Light"/>
                <a:cs typeface="Open Sans Light"/>
                <a:sym typeface="Open Sans Light"/>
              </a:rPr>
              <a:t> beliefs, statements of thanks</a:t>
            </a:r>
            <a:r>
              <a:rPr i="0" lang="en-US" sz="1400" u="none" cap="none" strike="noStrike">
                <a:solidFill>
                  <a:srgbClr val="000000"/>
                </a:solidFill>
                <a:latin typeface="Open Sans Light"/>
                <a:ea typeface="Open Sans Light"/>
                <a:cs typeface="Open Sans Light"/>
                <a:sym typeface="Open Sans Light"/>
              </a:rPr>
              <a:t>, and others</a:t>
            </a:r>
            <a:r>
              <a:rPr b="1" i="0" lang="en-US" sz="1400" u="none" cap="none" strike="noStrike">
                <a:solidFill>
                  <a:srgbClr val="000000"/>
                </a:solidFill>
                <a:latin typeface="Open Sans Light"/>
                <a:ea typeface="Open Sans Light"/>
                <a:cs typeface="Open Sans Light"/>
                <a:sym typeface="Open Sans Light"/>
              </a:rPr>
              <a:t>. </a:t>
            </a:r>
            <a:endParaRPr b="1" i="0" sz="1400" u="none" cap="none" strike="noStrike">
              <a:solidFill>
                <a:srgbClr val="000000"/>
              </a:solidFill>
              <a:latin typeface="Open Sans Light"/>
              <a:ea typeface="Open Sans Light"/>
              <a:cs typeface="Open Sans Light"/>
              <a:sym typeface="Open Sans Light"/>
            </a:endParaRPr>
          </a:p>
          <a:p>
            <a:pPr indent="0" lvl="0" marL="177800" marR="0" rtl="0" algn="l">
              <a:lnSpc>
                <a:spcPct val="110000"/>
              </a:lnSpc>
              <a:spcBef>
                <a:spcPts val="750"/>
              </a:spcBef>
              <a:spcAft>
                <a:spcPts val="0"/>
              </a:spcAft>
              <a:buClr>
                <a:srgbClr val="204669"/>
              </a:buClr>
              <a:buSzPts val="1400"/>
              <a:buFont typeface="Arial"/>
              <a:buNone/>
            </a:pPr>
            <a:r>
              <a:t/>
            </a:r>
            <a:endParaRPr b="1" i="0" sz="1400" u="none" cap="none" strike="noStrike">
              <a:solidFill>
                <a:srgbClr val="000000"/>
              </a:solidFill>
              <a:latin typeface="Open Sans Light"/>
              <a:ea typeface="Open Sans Light"/>
              <a:cs typeface="Open Sans Light"/>
              <a:sym typeface="Open Sans Light"/>
            </a:endParaRPr>
          </a:p>
          <a:p>
            <a:pPr indent="0" lvl="0" marL="177800" rtl="0" algn="l">
              <a:lnSpc>
                <a:spcPct val="110000"/>
              </a:lnSpc>
              <a:spcBef>
                <a:spcPts val="750"/>
              </a:spcBef>
              <a:spcAft>
                <a:spcPts val="0"/>
              </a:spcAft>
              <a:buSzPts val="1400"/>
              <a:buNone/>
            </a:pPr>
            <a:r>
              <a:rPr lang="en-US" sz="1400"/>
              <a:t>A </a:t>
            </a:r>
            <a:r>
              <a:rPr b="1" lang="en-US" sz="1400">
                <a:solidFill>
                  <a:srgbClr val="204669"/>
                </a:solidFill>
                <a:latin typeface="Open Sans"/>
                <a:ea typeface="Open Sans"/>
                <a:cs typeface="Open Sans"/>
                <a:sym typeface="Open Sans"/>
              </a:rPr>
              <a:t>community feedback mechanism</a:t>
            </a:r>
            <a:r>
              <a:rPr lang="en-US" sz="1400"/>
              <a:t> is a way to systematically and regularly listen to and act on community feedback. </a:t>
            </a:r>
            <a:endParaRPr/>
          </a:p>
          <a:p>
            <a:pPr indent="0" lvl="0" marL="177800" rtl="0" algn="l">
              <a:lnSpc>
                <a:spcPct val="110000"/>
              </a:lnSpc>
              <a:spcBef>
                <a:spcPts val="750"/>
              </a:spcBef>
              <a:spcAft>
                <a:spcPts val="0"/>
              </a:spcAft>
              <a:buSzPts val="1400"/>
              <a:buNone/>
            </a:pPr>
            <a:r>
              <a:t/>
            </a:r>
            <a:endParaRPr b="1" sz="1400">
              <a:solidFill>
                <a:srgbClr val="204669"/>
              </a:solidFill>
              <a:latin typeface="Open Sans"/>
              <a:ea typeface="Open Sans"/>
              <a:cs typeface="Open Sans"/>
              <a:sym typeface="Open Sans"/>
            </a:endParaRPr>
          </a:p>
          <a:p>
            <a:pPr indent="0" lvl="0" marL="177800" rtl="0" algn="l">
              <a:lnSpc>
                <a:spcPct val="110000"/>
              </a:lnSpc>
              <a:spcBef>
                <a:spcPts val="750"/>
              </a:spcBef>
              <a:spcAft>
                <a:spcPts val="0"/>
              </a:spcAft>
              <a:buSzPts val="1400"/>
              <a:buNone/>
            </a:pPr>
            <a:r>
              <a:rPr b="1" lang="en-US" sz="1400">
                <a:solidFill>
                  <a:srgbClr val="204669"/>
                </a:solidFill>
                <a:latin typeface="Open Sans"/>
                <a:ea typeface="Open Sans"/>
                <a:cs typeface="Open Sans"/>
                <a:sym typeface="Open Sans"/>
              </a:rPr>
              <a:t>It’s an essential part of the response.</a:t>
            </a:r>
            <a:r>
              <a:rPr lang="en-US" sz="1400"/>
              <a:t> By recognizing, respecting and valuing local knowledge, we build and maintain trust and remain accountable. It’s our obligation to listen.</a:t>
            </a:r>
            <a:endParaRPr/>
          </a:p>
          <a:p>
            <a:pPr indent="-95250" lvl="0" marL="171450" marR="0" rtl="0" algn="l">
              <a:lnSpc>
                <a:spcPct val="128333"/>
              </a:lnSpc>
              <a:spcBef>
                <a:spcPts val="750"/>
              </a:spcBef>
              <a:spcAft>
                <a:spcPts val="0"/>
              </a:spcAft>
              <a:buClr>
                <a:srgbClr val="204669"/>
              </a:buClr>
              <a:buSzPts val="1200"/>
              <a:buFont typeface="Arial"/>
              <a:buNone/>
            </a:pPr>
            <a:r>
              <a:t/>
            </a:r>
            <a:endParaRPr/>
          </a:p>
        </p:txBody>
      </p:sp>
      <p:sp>
        <p:nvSpPr>
          <p:cNvPr id="191" name="Google Shape;191;p4"/>
          <p:cNvSpPr txBox="1"/>
          <p:nvPr>
            <p:ph idx="12" type="sldNum"/>
          </p:nvPr>
        </p:nvSpPr>
        <p:spPr>
          <a:xfrm>
            <a:off x="6457950" y="4767263"/>
            <a:ext cx="2057400" cy="273844"/>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pic>
        <p:nvPicPr>
          <p:cNvPr descr="Movie Time Chicken" id="192" name="Google Shape;192;p4"/>
          <p:cNvPicPr preferRelativeResize="0"/>
          <p:nvPr/>
        </p:nvPicPr>
        <p:blipFill rotWithShape="1">
          <a:blip r:embed="rId3">
            <a:alphaModFix/>
          </a:blip>
          <a:srcRect b="0" l="0" r="0" t="0"/>
          <a:stretch/>
        </p:blipFill>
        <p:spPr>
          <a:xfrm>
            <a:off x="5505450" y="282179"/>
            <a:ext cx="1905000" cy="1905000"/>
          </a:xfrm>
          <a:prstGeom prst="rect">
            <a:avLst/>
          </a:prstGeom>
          <a:noFill/>
          <a:ln>
            <a:noFill/>
          </a:ln>
        </p:spPr>
      </p:pic>
      <p:pic>
        <p:nvPicPr>
          <p:cNvPr id="193" name="Google Shape;193;p4"/>
          <p:cNvPicPr preferRelativeResize="0"/>
          <p:nvPr/>
        </p:nvPicPr>
        <p:blipFill>
          <a:blip r:embed="rId4">
            <a:alphaModFix/>
          </a:blip>
          <a:stretch>
            <a:fillRect/>
          </a:stretch>
        </p:blipFill>
        <p:spPr>
          <a:xfrm>
            <a:off x="8515351" y="4959700"/>
            <a:ext cx="628650" cy="207625"/>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8" name="Shape 198"/>
        <p:cNvGrpSpPr/>
        <p:nvPr/>
      </p:nvGrpSpPr>
      <p:grpSpPr>
        <a:xfrm>
          <a:off x="0" y="0"/>
          <a:ext cx="0" cy="0"/>
          <a:chOff x="0" y="0"/>
          <a:chExt cx="0" cy="0"/>
        </a:xfrm>
      </p:grpSpPr>
      <p:sp>
        <p:nvSpPr>
          <p:cNvPr id="199" name="Google Shape;199;p5"/>
          <p:cNvSpPr txBox="1"/>
          <p:nvPr>
            <p:ph type="title"/>
          </p:nvPr>
        </p:nvSpPr>
        <p:spPr>
          <a:xfrm>
            <a:off x="628650" y="537795"/>
            <a:ext cx="7886700" cy="341632"/>
          </a:xfrm>
          <a:prstGeom prst="rect">
            <a:avLst/>
          </a:prstGeom>
          <a:noFill/>
          <a:ln>
            <a:noFill/>
          </a:ln>
        </p:spPr>
        <p:txBody>
          <a:bodyPr anchorCtr="0" anchor="t" bIns="45700" lIns="0" spcFirstLastPara="1" rIns="91425" wrap="square" tIns="45700">
            <a:spAutoFit/>
          </a:bodyPr>
          <a:lstStyle/>
          <a:p>
            <a:pPr indent="0" lvl="0" marL="0" rtl="0" algn="l">
              <a:lnSpc>
                <a:spcPct val="90000"/>
              </a:lnSpc>
              <a:spcBef>
                <a:spcPts val="0"/>
              </a:spcBef>
              <a:spcAft>
                <a:spcPts val="0"/>
              </a:spcAft>
              <a:buClr>
                <a:srgbClr val="2F9C67"/>
              </a:buClr>
              <a:buSzPts val="1800"/>
              <a:buFont typeface="Montserrat"/>
              <a:buNone/>
            </a:pPr>
            <a:r>
              <a:rPr lang="en-US"/>
              <a:t>COMMUNITY FEEDBACK</a:t>
            </a:r>
            <a:endParaRPr/>
          </a:p>
        </p:txBody>
      </p:sp>
      <p:sp>
        <p:nvSpPr>
          <p:cNvPr id="200" name="Google Shape;200;p5"/>
          <p:cNvSpPr txBox="1"/>
          <p:nvPr>
            <p:ph idx="1" type="body"/>
          </p:nvPr>
        </p:nvSpPr>
        <p:spPr>
          <a:xfrm>
            <a:off x="628650" y="1369219"/>
            <a:ext cx="7118550" cy="3263504"/>
          </a:xfrm>
          <a:prstGeom prst="rect">
            <a:avLst/>
          </a:prstGeom>
          <a:noFill/>
          <a:ln>
            <a:noFill/>
          </a:ln>
        </p:spPr>
        <p:txBody>
          <a:bodyPr anchorCtr="0" anchor="t" bIns="45700" lIns="91425" spcFirstLastPara="1" rIns="91425" wrap="square" tIns="45700">
            <a:normAutofit fontScale="85000" lnSpcReduction="10000"/>
          </a:bodyPr>
          <a:lstStyle/>
          <a:p>
            <a:pPr indent="-342900" lvl="0" marL="342900" rtl="0" algn="l">
              <a:lnSpc>
                <a:spcPct val="110000"/>
              </a:lnSpc>
              <a:spcBef>
                <a:spcPts val="0"/>
              </a:spcBef>
              <a:spcAft>
                <a:spcPts val="0"/>
              </a:spcAft>
              <a:buSzPct val="100000"/>
              <a:buFont typeface="Calibri"/>
              <a:buAutoNum type="arabicPeriod"/>
            </a:pPr>
            <a:r>
              <a:rPr b="1" lang="en-US" sz="1400"/>
              <a:t>Observations , beliefs, perceptions </a:t>
            </a:r>
            <a:r>
              <a:rPr lang="en-US" sz="1400"/>
              <a:t>– Information that may be partially or fully inaccurate</a:t>
            </a:r>
            <a:endParaRPr/>
          </a:p>
          <a:p>
            <a:pPr indent="-267335" lvl="0" marL="520700" rtl="0" algn="l">
              <a:lnSpc>
                <a:spcPct val="110000"/>
              </a:lnSpc>
              <a:spcBef>
                <a:spcPts val="750"/>
              </a:spcBef>
              <a:spcAft>
                <a:spcPts val="0"/>
              </a:spcAft>
              <a:buSzPct val="100000"/>
              <a:buFont typeface="Calibri"/>
              <a:buNone/>
            </a:pPr>
            <a:r>
              <a:t/>
            </a:r>
            <a:endParaRPr sz="1400"/>
          </a:p>
          <a:p>
            <a:pPr indent="-342900" lvl="0" marL="520700" rtl="0" algn="l">
              <a:lnSpc>
                <a:spcPct val="110000"/>
              </a:lnSpc>
              <a:spcBef>
                <a:spcPts val="750"/>
              </a:spcBef>
              <a:spcAft>
                <a:spcPts val="0"/>
              </a:spcAft>
              <a:buSzPct val="100000"/>
              <a:buFont typeface="Calibri"/>
              <a:buAutoNum type="arabicPeriod"/>
            </a:pPr>
            <a:r>
              <a:rPr b="1" lang="en-US" sz="1400"/>
              <a:t>Questions </a:t>
            </a:r>
            <a:r>
              <a:rPr lang="en-US" sz="1400"/>
              <a:t>– Anything that the community wants to know</a:t>
            </a:r>
            <a:endParaRPr/>
          </a:p>
          <a:p>
            <a:pPr indent="-267335" lvl="0" marL="520700" rtl="0" algn="l">
              <a:lnSpc>
                <a:spcPct val="110000"/>
              </a:lnSpc>
              <a:spcBef>
                <a:spcPts val="750"/>
              </a:spcBef>
              <a:spcAft>
                <a:spcPts val="0"/>
              </a:spcAft>
              <a:buSzPct val="100000"/>
              <a:buFont typeface="Calibri"/>
              <a:buNone/>
            </a:pPr>
            <a:r>
              <a:t/>
            </a:r>
            <a:endParaRPr sz="1400"/>
          </a:p>
          <a:p>
            <a:pPr indent="-342900" lvl="0" marL="520700" rtl="0" algn="l">
              <a:lnSpc>
                <a:spcPct val="110000"/>
              </a:lnSpc>
              <a:spcBef>
                <a:spcPts val="750"/>
              </a:spcBef>
              <a:spcAft>
                <a:spcPts val="0"/>
              </a:spcAft>
              <a:buSzPct val="100000"/>
              <a:buFont typeface="Calibri"/>
              <a:buAutoNum type="arabicPeriod"/>
            </a:pPr>
            <a:r>
              <a:rPr b="1" lang="en-US" sz="1400"/>
              <a:t>Suggestions</a:t>
            </a:r>
            <a:r>
              <a:rPr lang="en-US" sz="1400"/>
              <a:t> – ideas from the community about how to tackle issues or what we could do better or differently</a:t>
            </a:r>
            <a:endParaRPr/>
          </a:p>
          <a:p>
            <a:pPr indent="-267335" lvl="0" marL="520700" rtl="0" algn="l">
              <a:lnSpc>
                <a:spcPct val="110000"/>
              </a:lnSpc>
              <a:spcBef>
                <a:spcPts val="750"/>
              </a:spcBef>
              <a:spcAft>
                <a:spcPts val="0"/>
              </a:spcAft>
              <a:buSzPct val="100000"/>
              <a:buFont typeface="Calibri"/>
              <a:buNone/>
            </a:pPr>
            <a:r>
              <a:t/>
            </a:r>
            <a:endParaRPr sz="1400"/>
          </a:p>
          <a:p>
            <a:pPr indent="-342900" lvl="0" marL="520700" rtl="0" algn="l">
              <a:lnSpc>
                <a:spcPct val="110000"/>
              </a:lnSpc>
              <a:spcBef>
                <a:spcPts val="750"/>
              </a:spcBef>
              <a:spcAft>
                <a:spcPts val="0"/>
              </a:spcAft>
              <a:buSzPct val="100000"/>
              <a:buFont typeface="Calibri"/>
              <a:buAutoNum type="arabicPeriod"/>
            </a:pPr>
            <a:r>
              <a:rPr b="1" lang="en-US" sz="1400"/>
              <a:t>Concern or incidents</a:t>
            </a:r>
            <a:r>
              <a:rPr lang="en-US" sz="1400"/>
              <a:t>– </a:t>
            </a:r>
            <a:r>
              <a:rPr lang="en-US" sz="1400">
                <a:solidFill>
                  <a:schemeClr val="dk1"/>
                </a:solidFill>
                <a:latin typeface="Open Sans"/>
                <a:ea typeface="Open Sans"/>
                <a:cs typeface="Open Sans"/>
                <a:sym typeface="Open Sans"/>
              </a:rPr>
              <a:t>r</a:t>
            </a:r>
            <a:r>
              <a:rPr lang="en-US" sz="1400">
                <a:solidFill>
                  <a:schemeClr val="dk1"/>
                </a:solidFill>
              </a:rPr>
              <a:t>eports about problems people have experienced with our services, or complaints about staff or volunteers breaching the Code of Conduct, or concerns related to other stakeholders</a:t>
            </a:r>
            <a:endParaRPr/>
          </a:p>
          <a:p>
            <a:pPr indent="-267335" lvl="0" marL="520700" rtl="0" algn="l">
              <a:lnSpc>
                <a:spcPct val="110000"/>
              </a:lnSpc>
              <a:spcBef>
                <a:spcPts val="750"/>
              </a:spcBef>
              <a:spcAft>
                <a:spcPts val="0"/>
              </a:spcAft>
              <a:buSzPct val="100000"/>
              <a:buFont typeface="Calibri"/>
              <a:buNone/>
            </a:pPr>
            <a:r>
              <a:t/>
            </a:r>
            <a:endParaRPr sz="1400"/>
          </a:p>
          <a:p>
            <a:pPr indent="-342900" lvl="0" marL="520700" rtl="0" algn="l">
              <a:lnSpc>
                <a:spcPct val="110000"/>
              </a:lnSpc>
              <a:spcBef>
                <a:spcPts val="750"/>
              </a:spcBef>
              <a:spcAft>
                <a:spcPts val="0"/>
              </a:spcAft>
              <a:buSzPct val="100000"/>
              <a:buFont typeface="Calibri"/>
              <a:buAutoNum type="arabicPeriod"/>
            </a:pPr>
            <a:r>
              <a:rPr b="1" lang="en-US" sz="1400"/>
              <a:t>Acknowledgement &amp; praise </a:t>
            </a:r>
            <a:r>
              <a:rPr lang="en-US" sz="1400"/>
              <a:t>– compliments from communities shows what we are doing well</a:t>
            </a:r>
            <a:endParaRPr/>
          </a:p>
          <a:p>
            <a:pPr indent="0" lvl="0" marL="177800" rtl="0" algn="l">
              <a:lnSpc>
                <a:spcPct val="110000"/>
              </a:lnSpc>
              <a:spcBef>
                <a:spcPts val="750"/>
              </a:spcBef>
              <a:spcAft>
                <a:spcPts val="0"/>
              </a:spcAft>
              <a:buSzPct val="100000"/>
              <a:buNone/>
            </a:pPr>
            <a:r>
              <a:t/>
            </a:r>
            <a:endParaRPr sz="1400"/>
          </a:p>
          <a:p>
            <a:pPr indent="-106679" lvl="0" marL="171450" marR="0" rtl="0" algn="l">
              <a:lnSpc>
                <a:spcPct val="128333"/>
              </a:lnSpc>
              <a:spcBef>
                <a:spcPts val="750"/>
              </a:spcBef>
              <a:spcAft>
                <a:spcPts val="0"/>
              </a:spcAft>
              <a:buClr>
                <a:srgbClr val="204669"/>
              </a:buClr>
              <a:buSzPct val="100000"/>
              <a:buFont typeface="Arial"/>
              <a:buNone/>
            </a:pPr>
            <a:r>
              <a:t/>
            </a:r>
            <a:endParaRPr/>
          </a:p>
        </p:txBody>
      </p:sp>
      <p:sp>
        <p:nvSpPr>
          <p:cNvPr id="201" name="Google Shape;201;p5"/>
          <p:cNvSpPr txBox="1"/>
          <p:nvPr>
            <p:ph idx="12" type="sldNum"/>
          </p:nvPr>
        </p:nvSpPr>
        <p:spPr>
          <a:xfrm>
            <a:off x="6457950" y="4767263"/>
            <a:ext cx="2057400" cy="273844"/>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pic>
        <p:nvPicPr>
          <p:cNvPr id="202" name="Google Shape;202;p5"/>
          <p:cNvPicPr preferRelativeResize="0"/>
          <p:nvPr/>
        </p:nvPicPr>
        <p:blipFill>
          <a:blip r:embed="rId3">
            <a:alphaModFix/>
          </a:blip>
          <a:stretch>
            <a:fillRect/>
          </a:stretch>
        </p:blipFill>
        <p:spPr>
          <a:xfrm>
            <a:off x="8515351" y="4959700"/>
            <a:ext cx="628650" cy="207625"/>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00">
                                            <p:txEl>
                                              <p:pRg end="0" st="0"/>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00">
                                            <p:txEl>
                                              <p:pRg end="1" st="1"/>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00">
                                            <p:txEl>
                                              <p:pRg end="2" st="2"/>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00">
                                            <p:txEl>
                                              <p:pRg end="3" st="3"/>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00">
                                            <p:txEl>
                                              <p:pRg end="4" st="4"/>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00">
                                            <p:txEl>
                                              <p:pRg end="5" st="5"/>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00">
                                            <p:txEl>
                                              <p:pRg end="6" st="6"/>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00">
                                            <p:txEl>
                                              <p:pRg end="7" st="7"/>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00">
                                            <p:txEl>
                                              <p:pRg end="8" st="8"/>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00">
                                            <p:txEl>
                                              <p:pRg end="9" st="9"/>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00">
                                            <p:txEl>
                                              <p:pRg end="10" st="10"/>
                                            </p:txEl>
                                          </p:spTgt>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7" name="Shape 207"/>
        <p:cNvGrpSpPr/>
        <p:nvPr/>
      </p:nvGrpSpPr>
      <p:grpSpPr>
        <a:xfrm>
          <a:off x="0" y="0"/>
          <a:ext cx="0" cy="0"/>
          <a:chOff x="0" y="0"/>
          <a:chExt cx="0" cy="0"/>
        </a:xfrm>
      </p:grpSpPr>
      <p:sp>
        <p:nvSpPr>
          <p:cNvPr id="208" name="Google Shape;208;p6"/>
          <p:cNvSpPr txBox="1"/>
          <p:nvPr>
            <p:ph type="title"/>
          </p:nvPr>
        </p:nvSpPr>
        <p:spPr>
          <a:xfrm>
            <a:off x="628650" y="537795"/>
            <a:ext cx="7886700" cy="341632"/>
          </a:xfrm>
          <a:prstGeom prst="rect">
            <a:avLst/>
          </a:prstGeom>
          <a:noFill/>
          <a:ln>
            <a:noFill/>
          </a:ln>
        </p:spPr>
        <p:txBody>
          <a:bodyPr anchorCtr="0" anchor="t" bIns="45700" lIns="0" spcFirstLastPara="1" rIns="91425" wrap="square" tIns="45700">
            <a:spAutoFit/>
          </a:bodyPr>
          <a:lstStyle/>
          <a:p>
            <a:pPr indent="0" lvl="0" marL="0" rtl="0" algn="l">
              <a:lnSpc>
                <a:spcPct val="90000"/>
              </a:lnSpc>
              <a:spcBef>
                <a:spcPts val="0"/>
              </a:spcBef>
              <a:spcAft>
                <a:spcPts val="0"/>
              </a:spcAft>
              <a:buClr>
                <a:srgbClr val="2F9C67"/>
              </a:buClr>
              <a:buSzPts val="1800"/>
              <a:buFont typeface="Montserrat"/>
              <a:buNone/>
            </a:pPr>
            <a:r>
              <a:rPr lang="en-US"/>
              <a:t>WHY DO WE SYSTEMATICALLY LISTEN TO COMMUNITIES </a:t>
            </a:r>
            <a:endParaRPr/>
          </a:p>
        </p:txBody>
      </p:sp>
      <p:sp>
        <p:nvSpPr>
          <p:cNvPr id="209" name="Google Shape;209;p6"/>
          <p:cNvSpPr txBox="1"/>
          <p:nvPr>
            <p:ph idx="1" type="body"/>
          </p:nvPr>
        </p:nvSpPr>
        <p:spPr>
          <a:xfrm>
            <a:off x="237506" y="1369219"/>
            <a:ext cx="5913912" cy="3671888"/>
          </a:xfrm>
          <a:prstGeom prst="rect">
            <a:avLst/>
          </a:prstGeom>
          <a:noFill/>
          <a:ln>
            <a:noFill/>
          </a:ln>
        </p:spPr>
        <p:txBody>
          <a:bodyPr anchorCtr="0" anchor="t" bIns="45700" lIns="91425" spcFirstLastPara="1" rIns="91425" wrap="square" tIns="45700">
            <a:normAutofit/>
          </a:bodyPr>
          <a:lstStyle/>
          <a:p>
            <a:pPr indent="0" lvl="0" marL="0" rtl="0" algn="l">
              <a:lnSpc>
                <a:spcPct val="110000"/>
              </a:lnSpc>
              <a:spcBef>
                <a:spcPts val="0"/>
              </a:spcBef>
              <a:spcAft>
                <a:spcPts val="0"/>
              </a:spcAft>
              <a:buSzPts val="1400"/>
              <a:buNone/>
            </a:pPr>
            <a:r>
              <a:t/>
            </a:r>
            <a:endParaRPr b="1" sz="1400">
              <a:solidFill>
                <a:srgbClr val="204669"/>
              </a:solidFill>
              <a:latin typeface="Open Sans"/>
              <a:ea typeface="Open Sans"/>
              <a:cs typeface="Open Sans"/>
              <a:sym typeface="Open Sans"/>
            </a:endParaRPr>
          </a:p>
          <a:p>
            <a:pPr indent="-171450" lvl="0" marL="171450" marR="0" rtl="0" algn="l">
              <a:lnSpc>
                <a:spcPct val="110000"/>
              </a:lnSpc>
              <a:spcBef>
                <a:spcPts val="750"/>
              </a:spcBef>
              <a:spcAft>
                <a:spcPts val="0"/>
              </a:spcAft>
              <a:buClr>
                <a:srgbClr val="204669"/>
              </a:buClr>
              <a:buSzPts val="1400"/>
              <a:buFont typeface="Arial"/>
              <a:buChar char="•"/>
            </a:pPr>
            <a:r>
              <a:rPr lang="en-US" sz="1400"/>
              <a:t>To improve the quality and impact of our work </a:t>
            </a:r>
            <a:endParaRPr/>
          </a:p>
          <a:p>
            <a:pPr indent="-171450" lvl="0" marL="171450" marR="0" rtl="0" algn="l">
              <a:lnSpc>
                <a:spcPct val="110000"/>
              </a:lnSpc>
              <a:spcBef>
                <a:spcPts val="750"/>
              </a:spcBef>
              <a:spcAft>
                <a:spcPts val="0"/>
              </a:spcAft>
              <a:buClr>
                <a:srgbClr val="204669"/>
              </a:buClr>
              <a:buSzPts val="1400"/>
              <a:buFont typeface="Arial"/>
              <a:buChar char="•"/>
            </a:pPr>
            <a:r>
              <a:rPr lang="en-US" sz="1400"/>
              <a:t>To monitor our performance in the eyes of the community</a:t>
            </a:r>
            <a:endParaRPr/>
          </a:p>
          <a:p>
            <a:pPr indent="-171450" lvl="0" marL="171450" marR="0" rtl="0" algn="l">
              <a:lnSpc>
                <a:spcPct val="110000"/>
              </a:lnSpc>
              <a:spcBef>
                <a:spcPts val="750"/>
              </a:spcBef>
              <a:spcAft>
                <a:spcPts val="0"/>
              </a:spcAft>
              <a:buClr>
                <a:srgbClr val="204669"/>
              </a:buClr>
              <a:buSzPts val="1400"/>
              <a:buFont typeface="Arial"/>
              <a:buChar char="•"/>
            </a:pPr>
            <a:r>
              <a:rPr lang="en-US" sz="1400"/>
              <a:t>Listening and acting on feedback builds trust</a:t>
            </a:r>
            <a:endParaRPr/>
          </a:p>
          <a:p>
            <a:pPr indent="-171450" lvl="0" marL="171450" marR="0" rtl="0" algn="l">
              <a:lnSpc>
                <a:spcPct val="110000"/>
              </a:lnSpc>
              <a:spcBef>
                <a:spcPts val="750"/>
              </a:spcBef>
              <a:spcAft>
                <a:spcPts val="0"/>
              </a:spcAft>
              <a:buClr>
                <a:srgbClr val="204669"/>
              </a:buClr>
              <a:buSzPts val="1400"/>
              <a:buFont typeface="Arial"/>
              <a:buChar char="•"/>
            </a:pPr>
            <a:r>
              <a:rPr lang="en-US" sz="1400"/>
              <a:t>Help us address problems before they escalate</a:t>
            </a:r>
            <a:endParaRPr/>
          </a:p>
          <a:p>
            <a:pPr indent="-171450" lvl="0" marL="171450" marR="0" rtl="0" algn="l">
              <a:lnSpc>
                <a:spcPct val="110000"/>
              </a:lnSpc>
              <a:spcBef>
                <a:spcPts val="750"/>
              </a:spcBef>
              <a:spcAft>
                <a:spcPts val="0"/>
              </a:spcAft>
              <a:buClr>
                <a:srgbClr val="204669"/>
              </a:buClr>
              <a:buSzPts val="1400"/>
              <a:buFont typeface="Arial"/>
              <a:buChar char="•"/>
            </a:pPr>
            <a:r>
              <a:rPr lang="en-US" sz="1400"/>
              <a:t>Safe way for community members to report cases of corruption or sexual exploitation and abuse</a:t>
            </a:r>
            <a:endParaRPr/>
          </a:p>
          <a:p>
            <a:pPr indent="-171450" lvl="0" marL="171450" marR="0" rtl="0" algn="l">
              <a:lnSpc>
                <a:spcPct val="110000"/>
              </a:lnSpc>
              <a:spcBef>
                <a:spcPts val="750"/>
              </a:spcBef>
              <a:spcAft>
                <a:spcPts val="0"/>
              </a:spcAft>
              <a:buClr>
                <a:srgbClr val="204669"/>
              </a:buClr>
              <a:buSzPts val="1400"/>
              <a:buFont typeface="Arial"/>
              <a:buChar char="•"/>
            </a:pPr>
            <a:r>
              <a:rPr lang="en-US" sz="1400"/>
              <a:t>Give volunteers somewhere to refer difficult questions (rather than not responding)</a:t>
            </a:r>
            <a:endParaRPr/>
          </a:p>
          <a:p>
            <a:pPr indent="-171450" lvl="0" marL="171450" marR="0" rtl="0" algn="l">
              <a:lnSpc>
                <a:spcPct val="110000"/>
              </a:lnSpc>
              <a:spcBef>
                <a:spcPts val="750"/>
              </a:spcBef>
              <a:spcAft>
                <a:spcPts val="0"/>
              </a:spcAft>
              <a:buClr>
                <a:srgbClr val="204669"/>
              </a:buClr>
              <a:buSzPts val="1400"/>
              <a:buFont typeface="Arial"/>
              <a:buChar char="•"/>
            </a:pPr>
            <a:r>
              <a:rPr lang="en-US" sz="1400"/>
              <a:t>People have a right to complain, and we have a responsibility to listen</a:t>
            </a:r>
            <a:endParaRPr/>
          </a:p>
          <a:p>
            <a:pPr indent="0" lvl="0" marL="0" rtl="0" algn="l">
              <a:lnSpc>
                <a:spcPct val="110000"/>
              </a:lnSpc>
              <a:spcBef>
                <a:spcPts val="750"/>
              </a:spcBef>
              <a:spcAft>
                <a:spcPts val="0"/>
              </a:spcAft>
              <a:buSzPts val="1400"/>
              <a:buNone/>
            </a:pPr>
            <a:r>
              <a:rPr lang="en-US" sz="1400"/>
              <a:t>. </a:t>
            </a:r>
            <a:endParaRPr/>
          </a:p>
          <a:p>
            <a:pPr indent="0" lvl="0" marL="0" rtl="0" algn="l">
              <a:lnSpc>
                <a:spcPct val="110000"/>
              </a:lnSpc>
              <a:spcBef>
                <a:spcPts val="750"/>
              </a:spcBef>
              <a:spcAft>
                <a:spcPts val="0"/>
              </a:spcAft>
              <a:buSzPts val="1400"/>
              <a:buNone/>
            </a:pPr>
            <a:r>
              <a:t/>
            </a:r>
            <a:endParaRPr i="1" sz="1400"/>
          </a:p>
        </p:txBody>
      </p:sp>
      <p:sp>
        <p:nvSpPr>
          <p:cNvPr id="210" name="Google Shape;210;p6"/>
          <p:cNvSpPr txBox="1"/>
          <p:nvPr>
            <p:ph idx="12" type="sldNum"/>
          </p:nvPr>
        </p:nvSpPr>
        <p:spPr>
          <a:xfrm>
            <a:off x="6457950" y="4767263"/>
            <a:ext cx="2057400" cy="273844"/>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pic>
        <p:nvPicPr>
          <p:cNvPr descr="A picture containing person&#10;&#10;Description automatically generated" id="211" name="Google Shape;211;p6"/>
          <p:cNvPicPr preferRelativeResize="0"/>
          <p:nvPr/>
        </p:nvPicPr>
        <p:blipFill rotWithShape="1">
          <a:blip r:embed="rId3">
            <a:alphaModFix/>
          </a:blip>
          <a:srcRect b="0" l="0" r="0" t="0"/>
          <a:stretch/>
        </p:blipFill>
        <p:spPr>
          <a:xfrm>
            <a:off x="5994069" y="1686949"/>
            <a:ext cx="3149931" cy="2481290"/>
          </a:xfrm>
          <a:prstGeom prst="rect">
            <a:avLst/>
          </a:prstGeom>
          <a:noFill/>
          <a:ln>
            <a:noFill/>
          </a:ln>
        </p:spPr>
      </p:pic>
      <p:pic>
        <p:nvPicPr>
          <p:cNvPr id="212" name="Google Shape;212;p6"/>
          <p:cNvPicPr preferRelativeResize="0"/>
          <p:nvPr/>
        </p:nvPicPr>
        <p:blipFill>
          <a:blip r:embed="rId4">
            <a:alphaModFix/>
          </a:blip>
          <a:stretch>
            <a:fillRect/>
          </a:stretch>
        </p:blipFill>
        <p:spPr>
          <a:xfrm>
            <a:off x="8515351" y="4959700"/>
            <a:ext cx="628650" cy="207625"/>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7" name="Shape 217"/>
        <p:cNvGrpSpPr/>
        <p:nvPr/>
      </p:nvGrpSpPr>
      <p:grpSpPr>
        <a:xfrm>
          <a:off x="0" y="0"/>
          <a:ext cx="0" cy="0"/>
          <a:chOff x="0" y="0"/>
          <a:chExt cx="0" cy="0"/>
        </a:xfrm>
      </p:grpSpPr>
      <p:sp>
        <p:nvSpPr>
          <p:cNvPr id="218" name="Google Shape;218;p7"/>
          <p:cNvSpPr txBox="1"/>
          <p:nvPr>
            <p:ph type="title"/>
          </p:nvPr>
        </p:nvSpPr>
        <p:spPr>
          <a:xfrm>
            <a:off x="628650" y="537795"/>
            <a:ext cx="7886700" cy="341632"/>
          </a:xfrm>
          <a:prstGeom prst="rect">
            <a:avLst/>
          </a:prstGeom>
          <a:noFill/>
          <a:ln>
            <a:noFill/>
          </a:ln>
        </p:spPr>
        <p:txBody>
          <a:bodyPr anchorCtr="0" anchor="t" bIns="45700" lIns="0" spcFirstLastPara="1" rIns="91425" wrap="square" tIns="45700">
            <a:spAutoFit/>
          </a:bodyPr>
          <a:lstStyle/>
          <a:p>
            <a:pPr indent="0" lvl="0" marL="0" rtl="0" algn="l">
              <a:lnSpc>
                <a:spcPct val="90000"/>
              </a:lnSpc>
              <a:spcBef>
                <a:spcPts val="0"/>
              </a:spcBef>
              <a:spcAft>
                <a:spcPts val="0"/>
              </a:spcAft>
              <a:buClr>
                <a:srgbClr val="2F9C67"/>
              </a:buClr>
              <a:buSzPts val="1800"/>
              <a:buFont typeface="Montserrat"/>
              <a:buNone/>
            </a:pPr>
            <a:r>
              <a:rPr lang="en-US"/>
              <a:t>USING COMMUNITY FEEDBACK</a:t>
            </a:r>
            <a:endParaRPr/>
          </a:p>
        </p:txBody>
      </p:sp>
      <p:sp>
        <p:nvSpPr>
          <p:cNvPr id="219" name="Google Shape;219;p7"/>
          <p:cNvSpPr txBox="1"/>
          <p:nvPr>
            <p:ph idx="1" type="body"/>
          </p:nvPr>
        </p:nvSpPr>
        <p:spPr>
          <a:xfrm>
            <a:off x="628650" y="1369219"/>
            <a:ext cx="5829300" cy="3263504"/>
          </a:xfrm>
          <a:prstGeom prst="rect">
            <a:avLst/>
          </a:prstGeom>
          <a:noFill/>
          <a:ln>
            <a:noFill/>
          </a:ln>
        </p:spPr>
        <p:txBody>
          <a:bodyPr anchorCtr="0" anchor="t" bIns="45700" lIns="91425" spcFirstLastPara="1" rIns="91425" wrap="square" tIns="45700">
            <a:normAutofit/>
          </a:bodyPr>
          <a:lstStyle/>
          <a:p>
            <a:pPr indent="0" lvl="0" marL="0" rtl="0" algn="l">
              <a:lnSpc>
                <a:spcPct val="110000"/>
              </a:lnSpc>
              <a:spcBef>
                <a:spcPts val="0"/>
              </a:spcBef>
              <a:spcAft>
                <a:spcPts val="0"/>
              </a:spcAft>
              <a:buSzPts val="1400"/>
              <a:buNone/>
            </a:pPr>
            <a:r>
              <a:rPr b="1" lang="en-US" sz="1400">
                <a:solidFill>
                  <a:srgbClr val="204669"/>
                </a:solidFill>
                <a:latin typeface="Open Sans"/>
                <a:ea typeface="Open Sans"/>
                <a:cs typeface="Open Sans"/>
                <a:sym typeface="Open Sans"/>
              </a:rPr>
              <a:t>Brainstorm</a:t>
            </a:r>
            <a:endParaRPr/>
          </a:p>
          <a:p>
            <a:pPr indent="0" lvl="0" marL="0" rtl="0" algn="l">
              <a:lnSpc>
                <a:spcPct val="110000"/>
              </a:lnSpc>
              <a:spcBef>
                <a:spcPts val="750"/>
              </a:spcBef>
              <a:spcAft>
                <a:spcPts val="0"/>
              </a:spcAft>
              <a:buSzPts val="1400"/>
              <a:buNone/>
            </a:pPr>
            <a:r>
              <a:rPr lang="en-US" sz="1400"/>
              <a:t>How have you used community feedback to adapt your activities or services? </a:t>
            </a:r>
            <a:endParaRPr/>
          </a:p>
          <a:p>
            <a:pPr indent="0" lvl="0" marL="0" rtl="0" algn="l">
              <a:lnSpc>
                <a:spcPct val="110000"/>
              </a:lnSpc>
              <a:spcBef>
                <a:spcPts val="750"/>
              </a:spcBef>
              <a:spcAft>
                <a:spcPts val="0"/>
              </a:spcAft>
              <a:buSzPts val="1400"/>
              <a:buNone/>
            </a:pPr>
            <a:r>
              <a:rPr lang="en-US" sz="1400"/>
              <a:t>Think about feedback that was formally collected…</a:t>
            </a:r>
            <a:endParaRPr/>
          </a:p>
          <a:p>
            <a:pPr indent="-165100" lvl="0" marL="342900" rtl="0" algn="l">
              <a:lnSpc>
                <a:spcPct val="110000"/>
              </a:lnSpc>
              <a:spcBef>
                <a:spcPts val="750"/>
              </a:spcBef>
              <a:spcAft>
                <a:spcPts val="0"/>
              </a:spcAft>
              <a:buSzPts val="1400"/>
              <a:buChar char="•"/>
            </a:pPr>
            <a:r>
              <a:rPr i="1" lang="en-US" sz="1400"/>
              <a:t>i.e., solicited, where the community is intentionally asked for their feedback </a:t>
            </a:r>
            <a:endParaRPr/>
          </a:p>
          <a:p>
            <a:pPr indent="0" lvl="0" marL="0" rtl="0" algn="l">
              <a:lnSpc>
                <a:spcPct val="110000"/>
              </a:lnSpc>
              <a:spcBef>
                <a:spcPts val="750"/>
              </a:spcBef>
              <a:spcAft>
                <a:spcPts val="0"/>
              </a:spcAft>
              <a:buSzPts val="1400"/>
              <a:buNone/>
            </a:pPr>
            <a:r>
              <a:rPr lang="en-US" sz="1400"/>
              <a:t>or informally collected…</a:t>
            </a:r>
            <a:endParaRPr/>
          </a:p>
          <a:p>
            <a:pPr indent="-165100" lvl="0" marL="342900" rtl="0" algn="l">
              <a:lnSpc>
                <a:spcPct val="110000"/>
              </a:lnSpc>
              <a:spcBef>
                <a:spcPts val="750"/>
              </a:spcBef>
              <a:spcAft>
                <a:spcPts val="0"/>
              </a:spcAft>
              <a:buSzPts val="1400"/>
              <a:buChar char="•"/>
            </a:pPr>
            <a:r>
              <a:rPr i="1" lang="en-US" sz="1400"/>
              <a:t>i.e., unsolicited, where community members share their reactions and feedback without planned, systematic collection </a:t>
            </a:r>
            <a:endParaRPr/>
          </a:p>
          <a:p>
            <a:pPr indent="0" lvl="0" marL="0" rtl="0" algn="l">
              <a:lnSpc>
                <a:spcPct val="110000"/>
              </a:lnSpc>
              <a:spcBef>
                <a:spcPts val="750"/>
              </a:spcBef>
              <a:spcAft>
                <a:spcPts val="0"/>
              </a:spcAft>
              <a:buSzPts val="1400"/>
              <a:buNone/>
            </a:pPr>
            <a:r>
              <a:rPr i="1" lang="en-US" sz="1400"/>
              <a:t>Reminder that feedback can be positive, negative or neutral.</a:t>
            </a:r>
            <a:endParaRPr/>
          </a:p>
          <a:p>
            <a:pPr indent="0" lvl="0" marL="0" rtl="0" algn="l">
              <a:lnSpc>
                <a:spcPct val="110000"/>
              </a:lnSpc>
              <a:spcBef>
                <a:spcPts val="750"/>
              </a:spcBef>
              <a:spcAft>
                <a:spcPts val="0"/>
              </a:spcAft>
              <a:buSzPts val="1400"/>
              <a:buNone/>
            </a:pPr>
            <a:r>
              <a:t/>
            </a:r>
            <a:endParaRPr i="1" sz="1400"/>
          </a:p>
        </p:txBody>
      </p:sp>
      <p:sp>
        <p:nvSpPr>
          <p:cNvPr id="220" name="Google Shape;220;p7"/>
          <p:cNvSpPr/>
          <p:nvPr/>
        </p:nvSpPr>
        <p:spPr>
          <a:xfrm>
            <a:off x="7113487" y="627534"/>
            <a:ext cx="1584176" cy="1584176"/>
          </a:xfrm>
          <a:prstGeom prst="ellipse">
            <a:avLst/>
          </a:prstGeom>
          <a:solidFill>
            <a:srgbClr val="204669">
              <a:alpha val="9803"/>
            </a:srgbClr>
          </a:solidFill>
          <a:ln cap="flat" cmpd="sng" w="9525">
            <a:solidFill>
              <a:srgbClr val="204669"/>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pic>
        <p:nvPicPr>
          <p:cNvPr id="221" name="Google Shape;221;p7"/>
          <p:cNvPicPr preferRelativeResize="0"/>
          <p:nvPr/>
        </p:nvPicPr>
        <p:blipFill rotWithShape="1">
          <a:blip r:embed="rId3">
            <a:alphaModFix/>
          </a:blip>
          <a:srcRect b="0" l="0" r="0" t="0"/>
          <a:stretch/>
        </p:blipFill>
        <p:spPr>
          <a:xfrm>
            <a:off x="7501756" y="859858"/>
            <a:ext cx="807638" cy="1093266"/>
          </a:xfrm>
          <a:prstGeom prst="rect">
            <a:avLst/>
          </a:prstGeom>
          <a:noFill/>
          <a:ln>
            <a:noFill/>
          </a:ln>
        </p:spPr>
      </p:pic>
      <p:sp>
        <p:nvSpPr>
          <p:cNvPr id="222" name="Google Shape;222;p7"/>
          <p:cNvSpPr txBox="1"/>
          <p:nvPr>
            <p:ph idx="12" type="sldNum"/>
          </p:nvPr>
        </p:nvSpPr>
        <p:spPr>
          <a:xfrm>
            <a:off x="6457950" y="4767263"/>
            <a:ext cx="2057400" cy="273844"/>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
        <p:nvSpPr>
          <p:cNvPr id="223" name="Google Shape;223;p7"/>
          <p:cNvSpPr txBox="1"/>
          <p:nvPr/>
        </p:nvSpPr>
        <p:spPr>
          <a:xfrm>
            <a:off x="7417678" y="726001"/>
            <a:ext cx="807637" cy="830997"/>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0" i="0" lang="en-US" sz="4800" u="none" cap="none" strike="noStrike">
                <a:solidFill>
                  <a:schemeClr val="dk1"/>
                </a:solidFill>
                <a:latin typeface="Calibri"/>
                <a:ea typeface="Calibri"/>
                <a:cs typeface="Calibri"/>
                <a:sym typeface="Calibri"/>
              </a:rPr>
              <a:t>🍿</a:t>
            </a:r>
            <a:endParaRPr/>
          </a:p>
        </p:txBody>
      </p:sp>
      <p:pic>
        <p:nvPicPr>
          <p:cNvPr id="224" name="Google Shape;224;p7"/>
          <p:cNvPicPr preferRelativeResize="0"/>
          <p:nvPr/>
        </p:nvPicPr>
        <p:blipFill>
          <a:blip r:embed="rId4">
            <a:alphaModFix/>
          </a:blip>
          <a:stretch>
            <a:fillRect/>
          </a:stretch>
        </p:blipFill>
        <p:spPr>
          <a:xfrm>
            <a:off x="8515351" y="4959700"/>
            <a:ext cx="628650" cy="207625"/>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0">
  <p:cSld>
    <p:spTree>
      <p:nvGrpSpPr>
        <p:cNvPr id="229" name="Shape 229"/>
        <p:cNvGrpSpPr/>
        <p:nvPr/>
      </p:nvGrpSpPr>
      <p:grpSpPr>
        <a:xfrm>
          <a:off x="0" y="0"/>
          <a:ext cx="0" cy="0"/>
          <a:chOff x="0" y="0"/>
          <a:chExt cx="0" cy="0"/>
        </a:xfrm>
      </p:grpSpPr>
      <p:sp>
        <p:nvSpPr>
          <p:cNvPr id="230" name="Google Shape;230;p8"/>
          <p:cNvSpPr txBox="1"/>
          <p:nvPr>
            <p:ph type="title"/>
          </p:nvPr>
        </p:nvSpPr>
        <p:spPr>
          <a:xfrm>
            <a:off x="628650" y="537795"/>
            <a:ext cx="7886700" cy="341632"/>
          </a:xfrm>
          <a:prstGeom prst="rect">
            <a:avLst/>
          </a:prstGeom>
          <a:noFill/>
          <a:ln>
            <a:noFill/>
          </a:ln>
        </p:spPr>
        <p:txBody>
          <a:bodyPr anchorCtr="0" anchor="t" bIns="45700" lIns="0" spcFirstLastPara="1" rIns="91425" wrap="square" tIns="45700">
            <a:spAutoFit/>
          </a:bodyPr>
          <a:lstStyle/>
          <a:p>
            <a:pPr indent="0" lvl="0" marL="0" rtl="0" algn="l">
              <a:lnSpc>
                <a:spcPct val="90000"/>
              </a:lnSpc>
              <a:spcBef>
                <a:spcPts val="0"/>
              </a:spcBef>
              <a:spcAft>
                <a:spcPts val="0"/>
              </a:spcAft>
              <a:buClr>
                <a:srgbClr val="2F9C67"/>
              </a:buClr>
              <a:buSzPts val="1800"/>
              <a:buFont typeface="Montserrat"/>
              <a:buNone/>
            </a:pPr>
            <a:r>
              <a:rPr lang="en-US"/>
              <a:t>USING COMMUNITY FEEDBACK</a:t>
            </a:r>
            <a:endParaRPr/>
          </a:p>
        </p:txBody>
      </p:sp>
      <p:sp>
        <p:nvSpPr>
          <p:cNvPr id="231" name="Google Shape;231;p8"/>
          <p:cNvSpPr txBox="1"/>
          <p:nvPr>
            <p:ph idx="1" type="body"/>
          </p:nvPr>
        </p:nvSpPr>
        <p:spPr>
          <a:xfrm>
            <a:off x="628650" y="1369219"/>
            <a:ext cx="8173974" cy="1785461"/>
          </a:xfrm>
          <a:prstGeom prst="rect">
            <a:avLst/>
          </a:prstGeom>
          <a:noFill/>
          <a:ln>
            <a:noFill/>
          </a:ln>
        </p:spPr>
        <p:txBody>
          <a:bodyPr anchorCtr="0" anchor="t" bIns="45700" lIns="91425" spcFirstLastPara="1" rIns="91425" wrap="square" tIns="45700">
            <a:normAutofit/>
          </a:bodyPr>
          <a:lstStyle/>
          <a:p>
            <a:pPr indent="0" lvl="0" marL="0" rtl="0" algn="l">
              <a:lnSpc>
                <a:spcPct val="110000"/>
              </a:lnSpc>
              <a:spcBef>
                <a:spcPts val="0"/>
              </a:spcBef>
              <a:spcAft>
                <a:spcPts val="0"/>
              </a:spcAft>
              <a:buSzPts val="1400"/>
              <a:buNone/>
            </a:pPr>
            <a:r>
              <a:rPr b="1" lang="en-US" sz="1400">
                <a:solidFill>
                  <a:srgbClr val="204669"/>
                </a:solidFill>
                <a:latin typeface="Open Sans"/>
                <a:ea typeface="Open Sans"/>
                <a:cs typeface="Open Sans"/>
                <a:sym typeface="Open Sans"/>
              </a:rPr>
              <a:t>The bottom line: </a:t>
            </a:r>
            <a:endParaRPr/>
          </a:p>
          <a:p>
            <a:pPr indent="0" lvl="0" marL="0" rtl="0" algn="l">
              <a:lnSpc>
                <a:spcPct val="110000"/>
              </a:lnSpc>
              <a:spcBef>
                <a:spcPts val="750"/>
              </a:spcBef>
              <a:spcAft>
                <a:spcPts val="0"/>
              </a:spcAft>
              <a:buSzPts val="1400"/>
              <a:buNone/>
            </a:pPr>
            <a:r>
              <a:rPr lang="en-US" sz="1400"/>
              <a:t>We use community feedback to adapt our response approach to be more ethical, sustainable and effective.</a:t>
            </a:r>
            <a:endParaRPr/>
          </a:p>
          <a:p>
            <a:pPr indent="0" lvl="0" marL="0" rtl="0" algn="l">
              <a:lnSpc>
                <a:spcPct val="110000"/>
              </a:lnSpc>
              <a:spcBef>
                <a:spcPts val="750"/>
              </a:spcBef>
              <a:spcAft>
                <a:spcPts val="0"/>
              </a:spcAft>
              <a:buSzPts val="1400"/>
              <a:buNone/>
            </a:pPr>
            <a:r>
              <a:rPr lang="en-US" sz="1400"/>
              <a:t> </a:t>
            </a:r>
            <a:endParaRPr/>
          </a:p>
          <a:p>
            <a:pPr indent="0" lvl="0" marL="0" rtl="0" algn="l">
              <a:lnSpc>
                <a:spcPct val="110000"/>
              </a:lnSpc>
              <a:spcBef>
                <a:spcPts val="750"/>
              </a:spcBef>
              <a:spcAft>
                <a:spcPts val="0"/>
              </a:spcAft>
              <a:buSzPts val="1400"/>
              <a:buNone/>
            </a:pPr>
            <a:r>
              <a:rPr lang="en-US" sz="1400"/>
              <a:t>Instead of “helicoptering” in and out with solutions, we shift towards respectfully listening to community members and supporting local solutions or collaborating to find new solutions. </a:t>
            </a:r>
            <a:endParaRPr/>
          </a:p>
          <a:p>
            <a:pPr indent="0" lvl="0" marL="0" rtl="0" algn="l">
              <a:lnSpc>
                <a:spcPct val="110000"/>
              </a:lnSpc>
              <a:spcBef>
                <a:spcPts val="750"/>
              </a:spcBef>
              <a:spcAft>
                <a:spcPts val="0"/>
              </a:spcAft>
              <a:buSzPts val="1400"/>
              <a:buNone/>
            </a:pPr>
            <a:r>
              <a:t/>
            </a:r>
            <a:endParaRPr i="1" sz="1400"/>
          </a:p>
        </p:txBody>
      </p:sp>
      <p:sp>
        <p:nvSpPr>
          <p:cNvPr id="232" name="Google Shape;232;p8"/>
          <p:cNvSpPr txBox="1"/>
          <p:nvPr>
            <p:ph idx="12" type="sldNum"/>
          </p:nvPr>
        </p:nvSpPr>
        <p:spPr>
          <a:xfrm>
            <a:off x="6457950" y="4767263"/>
            <a:ext cx="2057400" cy="273844"/>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pic>
        <p:nvPicPr>
          <p:cNvPr descr="Helicopter outline" id="233" name="Google Shape;233;p8"/>
          <p:cNvPicPr preferRelativeResize="0"/>
          <p:nvPr/>
        </p:nvPicPr>
        <p:blipFill rotWithShape="1">
          <a:blip r:embed="rId3">
            <a:alphaModFix/>
          </a:blip>
          <a:srcRect b="0" l="0" r="0" t="0"/>
          <a:stretch/>
        </p:blipFill>
        <p:spPr>
          <a:xfrm>
            <a:off x="1652568" y="3004680"/>
            <a:ext cx="1102519" cy="1102519"/>
          </a:xfrm>
          <a:prstGeom prst="rect">
            <a:avLst/>
          </a:prstGeom>
          <a:noFill/>
          <a:ln>
            <a:noFill/>
          </a:ln>
        </p:spPr>
      </p:pic>
      <p:pic>
        <p:nvPicPr>
          <p:cNvPr descr="Neighborhood outline" id="234" name="Google Shape;234;p8"/>
          <p:cNvPicPr preferRelativeResize="0"/>
          <p:nvPr/>
        </p:nvPicPr>
        <p:blipFill rotWithShape="1">
          <a:blip r:embed="rId4">
            <a:alphaModFix/>
          </a:blip>
          <a:srcRect b="0" l="0" r="0" t="0"/>
          <a:stretch/>
        </p:blipFill>
        <p:spPr>
          <a:xfrm>
            <a:off x="5393550" y="3004680"/>
            <a:ext cx="914400" cy="914400"/>
          </a:xfrm>
          <a:prstGeom prst="rect">
            <a:avLst/>
          </a:prstGeom>
          <a:noFill/>
          <a:ln>
            <a:noFill/>
          </a:ln>
        </p:spPr>
      </p:pic>
      <p:pic>
        <p:nvPicPr>
          <p:cNvPr descr="Users outline" id="235" name="Google Shape;235;p8"/>
          <p:cNvPicPr preferRelativeResize="0"/>
          <p:nvPr/>
        </p:nvPicPr>
        <p:blipFill rotWithShape="1">
          <a:blip r:embed="rId5">
            <a:alphaModFix/>
          </a:blip>
          <a:srcRect b="0" l="0" r="0" t="0"/>
          <a:stretch/>
        </p:blipFill>
        <p:spPr>
          <a:xfrm>
            <a:off x="6307950" y="3004680"/>
            <a:ext cx="914400" cy="914400"/>
          </a:xfrm>
          <a:prstGeom prst="rect">
            <a:avLst/>
          </a:prstGeom>
          <a:noFill/>
          <a:ln>
            <a:noFill/>
          </a:ln>
        </p:spPr>
      </p:pic>
      <p:pic>
        <p:nvPicPr>
          <p:cNvPr id="236" name="Google Shape;236;p8"/>
          <p:cNvPicPr preferRelativeResize="0"/>
          <p:nvPr/>
        </p:nvPicPr>
        <p:blipFill>
          <a:blip r:embed="rId6">
            <a:alphaModFix/>
          </a:blip>
          <a:stretch>
            <a:fillRect/>
          </a:stretch>
        </p:blipFill>
        <p:spPr>
          <a:xfrm>
            <a:off x="8515351" y="4959700"/>
            <a:ext cx="628650" cy="207625"/>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1" name="Shape 241"/>
        <p:cNvGrpSpPr/>
        <p:nvPr/>
      </p:nvGrpSpPr>
      <p:grpSpPr>
        <a:xfrm>
          <a:off x="0" y="0"/>
          <a:ext cx="0" cy="0"/>
          <a:chOff x="0" y="0"/>
          <a:chExt cx="0" cy="0"/>
        </a:xfrm>
      </p:grpSpPr>
      <p:sp>
        <p:nvSpPr>
          <p:cNvPr id="242" name="Google Shape;242;p9"/>
          <p:cNvSpPr txBox="1"/>
          <p:nvPr>
            <p:ph type="title"/>
          </p:nvPr>
        </p:nvSpPr>
        <p:spPr>
          <a:xfrm>
            <a:off x="628650" y="537795"/>
            <a:ext cx="7886700" cy="341632"/>
          </a:xfrm>
          <a:prstGeom prst="rect">
            <a:avLst/>
          </a:prstGeom>
          <a:noFill/>
          <a:ln>
            <a:noFill/>
          </a:ln>
        </p:spPr>
        <p:txBody>
          <a:bodyPr anchorCtr="0" anchor="t" bIns="45700" lIns="0" spcFirstLastPara="1" rIns="91425" wrap="square" tIns="45700">
            <a:spAutoFit/>
          </a:bodyPr>
          <a:lstStyle/>
          <a:p>
            <a:pPr indent="0" lvl="0" marL="0" rtl="0" algn="l">
              <a:lnSpc>
                <a:spcPct val="90000"/>
              </a:lnSpc>
              <a:spcBef>
                <a:spcPts val="0"/>
              </a:spcBef>
              <a:spcAft>
                <a:spcPts val="0"/>
              </a:spcAft>
              <a:buClr>
                <a:srgbClr val="2F9C67"/>
              </a:buClr>
              <a:buSzPts val="1800"/>
              <a:buFont typeface="Montserrat"/>
              <a:buNone/>
            </a:pPr>
            <a:r>
              <a:rPr lang="en-US"/>
              <a:t>COMMUNITY FEEDBACK CYCLE – 6 STAGES</a:t>
            </a:r>
            <a:endParaRPr/>
          </a:p>
        </p:txBody>
      </p:sp>
      <p:sp>
        <p:nvSpPr>
          <p:cNvPr id="243" name="Google Shape;243;p9"/>
          <p:cNvSpPr txBox="1"/>
          <p:nvPr>
            <p:ph idx="1" type="body"/>
          </p:nvPr>
        </p:nvSpPr>
        <p:spPr>
          <a:xfrm>
            <a:off x="628649" y="1369219"/>
            <a:ext cx="2010641" cy="3263504"/>
          </a:xfrm>
          <a:prstGeom prst="rect">
            <a:avLst/>
          </a:prstGeom>
          <a:noFill/>
          <a:ln>
            <a:noFill/>
          </a:ln>
        </p:spPr>
        <p:txBody>
          <a:bodyPr anchorCtr="0" anchor="t" bIns="45700" lIns="91425" spcFirstLastPara="1" rIns="91425" wrap="square" tIns="45700">
            <a:normAutofit/>
          </a:bodyPr>
          <a:lstStyle/>
          <a:p>
            <a:pPr indent="-285750" lvl="0" marL="285750" rtl="0" algn="l">
              <a:lnSpc>
                <a:spcPct val="128333"/>
              </a:lnSpc>
              <a:spcBef>
                <a:spcPts val="0"/>
              </a:spcBef>
              <a:spcAft>
                <a:spcPts val="0"/>
              </a:spcAft>
              <a:buSzPts val="1200"/>
              <a:buChar char="•"/>
            </a:pPr>
            <a:r>
              <a:rPr lang="en-US"/>
              <a:t>Community members are involved and included at each step</a:t>
            </a:r>
            <a:endParaRPr/>
          </a:p>
          <a:p>
            <a:pPr indent="-285750" lvl="0" marL="285750" rtl="0" algn="l">
              <a:lnSpc>
                <a:spcPct val="128333"/>
              </a:lnSpc>
              <a:spcBef>
                <a:spcPts val="750"/>
              </a:spcBef>
              <a:spcAft>
                <a:spcPts val="0"/>
              </a:spcAft>
              <a:buSzPts val="1200"/>
              <a:buChar char="•"/>
            </a:pPr>
            <a:r>
              <a:rPr lang="en-US"/>
              <a:t>We work together across silos – no “us and them”</a:t>
            </a:r>
            <a:endParaRPr/>
          </a:p>
          <a:p>
            <a:pPr indent="-285750" lvl="0" marL="285750" rtl="0" algn="l">
              <a:lnSpc>
                <a:spcPct val="128333"/>
              </a:lnSpc>
              <a:spcBef>
                <a:spcPts val="750"/>
              </a:spcBef>
              <a:spcAft>
                <a:spcPts val="0"/>
              </a:spcAft>
              <a:buSzPts val="1200"/>
              <a:buChar char="•"/>
            </a:pPr>
            <a:r>
              <a:rPr lang="en-US"/>
              <a:t>Data and actions taken are owned by the community</a:t>
            </a:r>
            <a:endParaRPr/>
          </a:p>
          <a:p>
            <a:pPr indent="-285750" lvl="0" marL="285750" rtl="0" algn="l">
              <a:lnSpc>
                <a:spcPct val="128333"/>
              </a:lnSpc>
              <a:spcBef>
                <a:spcPts val="750"/>
              </a:spcBef>
              <a:spcAft>
                <a:spcPts val="0"/>
              </a:spcAft>
              <a:buSzPts val="1200"/>
              <a:buChar char="•"/>
            </a:pPr>
            <a:r>
              <a:rPr lang="en-US"/>
              <a:t>Respectful listening is at the heart of community feedback</a:t>
            </a:r>
            <a:endParaRPr/>
          </a:p>
        </p:txBody>
      </p:sp>
      <p:sp>
        <p:nvSpPr>
          <p:cNvPr id="244" name="Google Shape;244;p9"/>
          <p:cNvSpPr txBox="1"/>
          <p:nvPr/>
        </p:nvSpPr>
        <p:spPr>
          <a:xfrm>
            <a:off x="3213795" y="1799713"/>
            <a:ext cx="1004181" cy="906362"/>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lang="en-US" sz="1400">
                <a:solidFill>
                  <a:srgbClr val="FFFFFF"/>
                </a:solidFill>
                <a:latin typeface="Montserrat"/>
                <a:ea typeface="Montserrat"/>
                <a:cs typeface="Montserrat"/>
                <a:sym typeface="Montserrat"/>
              </a:rPr>
              <a:t>6.</a:t>
            </a:r>
            <a:endParaRPr sz="900">
              <a:solidFill>
                <a:schemeClr val="dk1"/>
              </a:solidFill>
              <a:latin typeface="Open Sans Light"/>
              <a:ea typeface="Open Sans Light"/>
              <a:cs typeface="Open Sans Light"/>
              <a:sym typeface="Open Sans Light"/>
            </a:endParaRPr>
          </a:p>
          <a:p>
            <a:pPr indent="0" lvl="0" marL="0" marR="0" rtl="0" algn="ctr">
              <a:spcBef>
                <a:spcPts val="0"/>
              </a:spcBef>
              <a:spcAft>
                <a:spcPts val="0"/>
              </a:spcAft>
              <a:buNone/>
            </a:pPr>
            <a:r>
              <a:rPr lang="en-US" sz="900">
                <a:solidFill>
                  <a:srgbClr val="FFFFFF"/>
                </a:solidFill>
                <a:latin typeface="Montserrat"/>
                <a:ea typeface="Montserrat"/>
                <a:cs typeface="Montserrat"/>
                <a:sym typeface="Montserrat"/>
              </a:rPr>
              <a:t>Reviewing and adapting the mechanism</a:t>
            </a:r>
            <a:endParaRPr sz="900">
              <a:solidFill>
                <a:schemeClr val="dk1"/>
              </a:solidFill>
              <a:latin typeface="Open Sans Light"/>
              <a:ea typeface="Open Sans Light"/>
              <a:cs typeface="Open Sans Light"/>
              <a:sym typeface="Open Sans Light"/>
            </a:endParaRPr>
          </a:p>
        </p:txBody>
      </p:sp>
      <p:grpSp>
        <p:nvGrpSpPr>
          <p:cNvPr id="245" name="Google Shape;245;p9"/>
          <p:cNvGrpSpPr/>
          <p:nvPr/>
        </p:nvGrpSpPr>
        <p:grpSpPr>
          <a:xfrm>
            <a:off x="3856089" y="944307"/>
            <a:ext cx="3896144" cy="3888943"/>
            <a:chOff x="1110135" y="64880"/>
            <a:chExt cx="3896144" cy="3888943"/>
          </a:xfrm>
        </p:grpSpPr>
        <p:sp>
          <p:nvSpPr>
            <p:cNvPr id="246" name="Google Shape;246;p9"/>
            <p:cNvSpPr/>
            <p:nvPr/>
          </p:nvSpPr>
          <p:spPr>
            <a:xfrm>
              <a:off x="1364018" y="284675"/>
              <a:ext cx="3413760" cy="3413760"/>
            </a:xfrm>
            <a:prstGeom prst="pie">
              <a:avLst>
                <a:gd fmla="val 16200000" name="adj1"/>
                <a:gd fmla="val 20520000" name="adj2"/>
              </a:avLst>
            </a:prstGeom>
            <a:solidFill>
              <a:srgbClr val="2F9C67"/>
            </a:solidFill>
            <a:ln cap="flat" cmpd="sng" w="12700">
              <a:solidFill>
                <a:schemeClr val="lt1"/>
              </a:solidFill>
              <a:prstDash val="solid"/>
              <a:miter lim="800000"/>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7" name="Google Shape;247;p9"/>
            <p:cNvSpPr txBox="1"/>
            <p:nvPr/>
          </p:nvSpPr>
          <p:spPr>
            <a:xfrm>
              <a:off x="3144863" y="858511"/>
              <a:ext cx="1097280" cy="731520"/>
            </a:xfrm>
            <a:prstGeom prst="rect">
              <a:avLst/>
            </a:prstGeom>
            <a:noFill/>
            <a:ln>
              <a:noFill/>
            </a:ln>
          </p:spPr>
          <p:txBody>
            <a:bodyPr anchorCtr="0" anchor="ctr" bIns="16500" lIns="16500" spcFirstLastPara="1" rIns="16500" wrap="square" tIns="16500">
              <a:noAutofit/>
            </a:bodyPr>
            <a:lstStyle/>
            <a:p>
              <a:pPr indent="0" lvl="0" marL="0" marR="0" rtl="0" algn="ctr">
                <a:lnSpc>
                  <a:spcPct val="90000"/>
                </a:lnSpc>
                <a:spcBef>
                  <a:spcPts val="0"/>
                </a:spcBef>
                <a:spcAft>
                  <a:spcPts val="0"/>
                </a:spcAft>
                <a:buClr>
                  <a:schemeClr val="lt1"/>
                </a:buClr>
                <a:buSzPts val="1300"/>
                <a:buFont typeface="Calibri"/>
                <a:buNone/>
              </a:pPr>
              <a:r>
                <a:rPr b="1" lang="en-US" sz="1300">
                  <a:solidFill>
                    <a:schemeClr val="lt1"/>
                  </a:solidFill>
                  <a:latin typeface="Calibri"/>
                  <a:ea typeface="Calibri"/>
                  <a:cs typeface="Calibri"/>
                  <a:sym typeface="Calibri"/>
                </a:rPr>
                <a:t>2. </a:t>
              </a:r>
              <a:r>
                <a:rPr lang="en-US" sz="1300">
                  <a:solidFill>
                    <a:schemeClr val="lt1"/>
                  </a:solidFill>
                  <a:latin typeface="Calibri"/>
                  <a:ea typeface="Calibri"/>
                  <a:cs typeface="Calibri"/>
                  <a:sym typeface="Calibri"/>
                </a:rPr>
                <a:t>Collecting feedback</a:t>
              </a:r>
              <a:endParaRPr/>
            </a:p>
          </p:txBody>
        </p:sp>
        <p:sp>
          <p:nvSpPr>
            <p:cNvPr id="248" name="Google Shape;248;p9"/>
            <p:cNvSpPr/>
            <p:nvPr/>
          </p:nvSpPr>
          <p:spPr>
            <a:xfrm>
              <a:off x="1380955" y="320132"/>
              <a:ext cx="3413760" cy="3413760"/>
            </a:xfrm>
            <a:prstGeom prst="pie">
              <a:avLst>
                <a:gd fmla="val 20520000" name="adj1"/>
                <a:gd fmla="val 3240000" name="adj2"/>
              </a:avLst>
            </a:prstGeom>
            <a:solidFill>
              <a:srgbClr val="2F9C67"/>
            </a:solidFill>
            <a:ln cap="flat" cmpd="sng" w="12700">
              <a:solidFill>
                <a:schemeClr val="lt1"/>
              </a:solidFill>
              <a:prstDash val="solid"/>
              <a:miter lim="800000"/>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9" name="Google Shape;249;p9"/>
            <p:cNvSpPr txBox="1"/>
            <p:nvPr/>
          </p:nvSpPr>
          <p:spPr>
            <a:xfrm>
              <a:off x="3579579" y="1879895"/>
              <a:ext cx="1016000" cy="812800"/>
            </a:xfrm>
            <a:prstGeom prst="rect">
              <a:avLst/>
            </a:prstGeom>
            <a:noFill/>
            <a:ln>
              <a:noFill/>
            </a:ln>
          </p:spPr>
          <p:txBody>
            <a:bodyPr anchorCtr="0" anchor="ctr" bIns="16500" lIns="16500" spcFirstLastPara="1" rIns="16500" wrap="square" tIns="16500">
              <a:noAutofit/>
            </a:bodyPr>
            <a:lstStyle/>
            <a:p>
              <a:pPr indent="0" lvl="0" marL="0" marR="0" rtl="0" algn="ctr">
                <a:lnSpc>
                  <a:spcPct val="90000"/>
                </a:lnSpc>
                <a:spcBef>
                  <a:spcPts val="0"/>
                </a:spcBef>
                <a:spcAft>
                  <a:spcPts val="0"/>
                </a:spcAft>
                <a:buClr>
                  <a:schemeClr val="lt1"/>
                </a:buClr>
                <a:buSzPts val="1300"/>
                <a:buFont typeface="Calibri"/>
                <a:buNone/>
              </a:pPr>
              <a:r>
                <a:rPr b="1" lang="en-US" sz="1300">
                  <a:solidFill>
                    <a:schemeClr val="lt1"/>
                  </a:solidFill>
                  <a:latin typeface="Calibri"/>
                  <a:ea typeface="Calibri"/>
                  <a:cs typeface="Calibri"/>
                  <a:sym typeface="Calibri"/>
                </a:rPr>
                <a:t>3. </a:t>
              </a:r>
              <a:r>
                <a:rPr lang="en-US" sz="1300">
                  <a:solidFill>
                    <a:schemeClr val="lt1"/>
                  </a:solidFill>
                  <a:latin typeface="Calibri"/>
                  <a:ea typeface="Calibri"/>
                  <a:cs typeface="Calibri"/>
                  <a:sym typeface="Calibri"/>
                </a:rPr>
                <a:t>Referral and analysis</a:t>
              </a:r>
              <a:endParaRPr/>
            </a:p>
          </p:txBody>
        </p:sp>
        <p:sp>
          <p:nvSpPr>
            <p:cNvPr id="250" name="Google Shape;250;p9"/>
            <p:cNvSpPr/>
            <p:nvPr/>
          </p:nvSpPr>
          <p:spPr>
            <a:xfrm>
              <a:off x="1347094" y="328593"/>
              <a:ext cx="3413760" cy="3413760"/>
            </a:xfrm>
            <a:prstGeom prst="pie">
              <a:avLst>
                <a:gd fmla="val 3240000" name="adj1"/>
                <a:gd fmla="val 7560000" name="adj2"/>
              </a:avLst>
            </a:prstGeom>
            <a:solidFill>
              <a:srgbClr val="2F9C67"/>
            </a:solidFill>
            <a:ln cap="flat" cmpd="sng" w="12700">
              <a:solidFill>
                <a:schemeClr val="lt1"/>
              </a:solidFill>
              <a:prstDash val="solid"/>
              <a:miter lim="800000"/>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1" name="Google Shape;251;p9"/>
            <p:cNvSpPr txBox="1"/>
            <p:nvPr/>
          </p:nvSpPr>
          <p:spPr>
            <a:xfrm>
              <a:off x="2566294" y="2726353"/>
              <a:ext cx="975360" cy="894080"/>
            </a:xfrm>
            <a:prstGeom prst="rect">
              <a:avLst/>
            </a:prstGeom>
            <a:noFill/>
            <a:ln>
              <a:noFill/>
            </a:ln>
          </p:spPr>
          <p:txBody>
            <a:bodyPr anchorCtr="0" anchor="ctr" bIns="16500" lIns="16500" spcFirstLastPara="1" rIns="16500" wrap="square" tIns="16500">
              <a:noAutofit/>
            </a:bodyPr>
            <a:lstStyle/>
            <a:p>
              <a:pPr indent="0" lvl="0" marL="0" marR="0" rtl="0" algn="ctr">
                <a:lnSpc>
                  <a:spcPct val="90000"/>
                </a:lnSpc>
                <a:spcBef>
                  <a:spcPts val="0"/>
                </a:spcBef>
                <a:spcAft>
                  <a:spcPts val="0"/>
                </a:spcAft>
                <a:buClr>
                  <a:schemeClr val="lt1"/>
                </a:buClr>
                <a:buSzPts val="1300"/>
                <a:buFont typeface="Calibri"/>
                <a:buNone/>
              </a:pPr>
              <a:r>
                <a:rPr b="1" lang="en-US" sz="1300">
                  <a:solidFill>
                    <a:schemeClr val="lt1"/>
                  </a:solidFill>
                  <a:latin typeface="Calibri"/>
                  <a:ea typeface="Calibri"/>
                  <a:cs typeface="Calibri"/>
                  <a:sym typeface="Calibri"/>
                </a:rPr>
                <a:t>4. </a:t>
              </a:r>
              <a:r>
                <a:rPr lang="en-US" sz="1300">
                  <a:solidFill>
                    <a:schemeClr val="lt1"/>
                  </a:solidFill>
                  <a:latin typeface="Calibri"/>
                  <a:ea typeface="Calibri"/>
                  <a:cs typeface="Calibri"/>
                  <a:sym typeface="Calibri"/>
                </a:rPr>
                <a:t>Sharing and acting on feedback</a:t>
              </a:r>
              <a:endParaRPr/>
            </a:p>
          </p:txBody>
        </p:sp>
        <p:sp>
          <p:nvSpPr>
            <p:cNvPr id="252" name="Google Shape;252;p9"/>
            <p:cNvSpPr/>
            <p:nvPr/>
          </p:nvSpPr>
          <p:spPr>
            <a:xfrm>
              <a:off x="1321698" y="301595"/>
              <a:ext cx="3413760" cy="3413760"/>
            </a:xfrm>
            <a:prstGeom prst="pie">
              <a:avLst>
                <a:gd fmla="val 7560000" name="adj1"/>
                <a:gd fmla="val 11880000" name="adj2"/>
              </a:avLst>
            </a:prstGeom>
            <a:solidFill>
              <a:srgbClr val="2F9C67"/>
            </a:solidFill>
            <a:ln cap="flat" cmpd="sng" w="12700">
              <a:solidFill>
                <a:schemeClr val="lt1"/>
              </a:solidFill>
              <a:prstDash val="solid"/>
              <a:miter lim="800000"/>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3" name="Google Shape;253;p9"/>
            <p:cNvSpPr txBox="1"/>
            <p:nvPr/>
          </p:nvSpPr>
          <p:spPr>
            <a:xfrm>
              <a:off x="1520834" y="1861359"/>
              <a:ext cx="1016000" cy="812800"/>
            </a:xfrm>
            <a:prstGeom prst="rect">
              <a:avLst/>
            </a:prstGeom>
            <a:noFill/>
            <a:ln>
              <a:noFill/>
            </a:ln>
          </p:spPr>
          <p:txBody>
            <a:bodyPr anchorCtr="0" anchor="ctr" bIns="16500" lIns="16500" spcFirstLastPara="1" rIns="16500" wrap="square" tIns="16500">
              <a:noAutofit/>
            </a:bodyPr>
            <a:lstStyle/>
            <a:p>
              <a:pPr indent="0" lvl="0" marL="0" marR="0" rtl="0" algn="ctr">
                <a:lnSpc>
                  <a:spcPct val="90000"/>
                </a:lnSpc>
                <a:spcBef>
                  <a:spcPts val="0"/>
                </a:spcBef>
                <a:spcAft>
                  <a:spcPts val="0"/>
                </a:spcAft>
                <a:buClr>
                  <a:schemeClr val="lt1"/>
                </a:buClr>
                <a:buSzPts val="1300"/>
                <a:buFont typeface="Calibri"/>
                <a:buNone/>
              </a:pPr>
              <a:r>
                <a:rPr b="1" lang="en-US" sz="1300">
                  <a:solidFill>
                    <a:schemeClr val="lt1"/>
                  </a:solidFill>
                  <a:latin typeface="Calibri"/>
                  <a:ea typeface="Calibri"/>
                  <a:cs typeface="Calibri"/>
                  <a:sym typeface="Calibri"/>
                </a:rPr>
                <a:t>5. </a:t>
              </a:r>
              <a:r>
                <a:rPr lang="en-US" sz="1300">
                  <a:solidFill>
                    <a:schemeClr val="lt1"/>
                  </a:solidFill>
                  <a:latin typeface="Calibri"/>
                  <a:ea typeface="Calibri"/>
                  <a:cs typeface="Calibri"/>
                  <a:sym typeface="Calibri"/>
                </a:rPr>
                <a:t>Closing the loop</a:t>
              </a:r>
              <a:endParaRPr/>
            </a:p>
          </p:txBody>
        </p:sp>
        <p:sp>
          <p:nvSpPr>
            <p:cNvPr id="254" name="Google Shape;254;p9"/>
            <p:cNvSpPr/>
            <p:nvPr/>
          </p:nvSpPr>
          <p:spPr>
            <a:xfrm>
              <a:off x="1330169" y="276208"/>
              <a:ext cx="3413760" cy="3413760"/>
            </a:xfrm>
            <a:prstGeom prst="pie">
              <a:avLst>
                <a:gd fmla="val 11880000" name="adj1"/>
                <a:gd fmla="val 16200000" name="adj2"/>
              </a:avLst>
            </a:prstGeom>
            <a:solidFill>
              <a:srgbClr val="2F9C67"/>
            </a:solidFill>
            <a:ln cap="flat" cmpd="sng" w="12700">
              <a:solidFill>
                <a:schemeClr val="lt1"/>
              </a:solidFill>
              <a:prstDash val="solid"/>
              <a:miter lim="800000"/>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5" name="Google Shape;255;p9"/>
            <p:cNvSpPr txBox="1"/>
            <p:nvPr/>
          </p:nvSpPr>
          <p:spPr>
            <a:xfrm>
              <a:off x="1865805" y="850045"/>
              <a:ext cx="1097280" cy="731520"/>
            </a:xfrm>
            <a:prstGeom prst="rect">
              <a:avLst/>
            </a:prstGeom>
            <a:noFill/>
            <a:ln>
              <a:noFill/>
            </a:ln>
          </p:spPr>
          <p:txBody>
            <a:bodyPr anchorCtr="0" anchor="ctr" bIns="16500" lIns="16500" spcFirstLastPara="1" rIns="16500" wrap="square" tIns="16500">
              <a:noAutofit/>
            </a:bodyPr>
            <a:lstStyle/>
            <a:p>
              <a:pPr indent="0" lvl="0" marL="0" marR="0" rtl="0" algn="ctr">
                <a:lnSpc>
                  <a:spcPct val="90000"/>
                </a:lnSpc>
                <a:spcBef>
                  <a:spcPts val="0"/>
                </a:spcBef>
                <a:spcAft>
                  <a:spcPts val="0"/>
                </a:spcAft>
                <a:buClr>
                  <a:schemeClr val="lt1"/>
                </a:buClr>
                <a:buSzPts val="1300"/>
                <a:buFont typeface="Calibri"/>
                <a:buNone/>
              </a:pPr>
              <a:r>
                <a:rPr b="1" lang="en-US" sz="1300">
                  <a:solidFill>
                    <a:schemeClr val="lt1"/>
                  </a:solidFill>
                  <a:latin typeface="Calibri"/>
                  <a:ea typeface="Calibri"/>
                  <a:cs typeface="Calibri"/>
                  <a:sym typeface="Calibri"/>
                </a:rPr>
                <a:t>6. </a:t>
              </a:r>
              <a:r>
                <a:rPr lang="en-US" sz="1300">
                  <a:solidFill>
                    <a:schemeClr val="lt1"/>
                  </a:solidFill>
                  <a:latin typeface="Calibri"/>
                  <a:ea typeface="Calibri"/>
                  <a:cs typeface="Calibri"/>
                  <a:sym typeface="Calibri"/>
                </a:rPr>
                <a:t>Reviewing and adapting the mechanism</a:t>
              </a:r>
              <a:endParaRPr/>
            </a:p>
          </p:txBody>
        </p:sp>
        <p:sp>
          <p:nvSpPr>
            <p:cNvPr id="256" name="Google Shape;256;p9"/>
            <p:cNvSpPr/>
            <p:nvPr/>
          </p:nvSpPr>
          <p:spPr>
            <a:xfrm>
              <a:off x="1152529" y="73347"/>
              <a:ext cx="3836416" cy="3836416"/>
            </a:xfrm>
            <a:custGeom>
              <a:rect b="b" l="l" r="r" t="t"/>
              <a:pathLst>
                <a:path extrusionOk="0" h="120000" w="120000">
                  <a:moveTo>
                    <a:pt x="60005" y="4067"/>
                  </a:moveTo>
                  <a:lnTo>
                    <a:pt x="60005" y="4067"/>
                  </a:lnTo>
                  <a:cubicBezTo>
                    <a:pt x="82391" y="4070"/>
                    <a:pt x="102619" y="17419"/>
                    <a:pt x="111424" y="38000"/>
                  </a:cubicBezTo>
                  <a:lnTo>
                    <a:pt x="115280" y="36747"/>
                  </a:lnTo>
                  <a:lnTo>
                    <a:pt x="110293" y="43657"/>
                  </a:lnTo>
                  <a:lnTo>
                    <a:pt x="101740" y="41147"/>
                  </a:lnTo>
                  <a:lnTo>
                    <a:pt x="105594" y="39894"/>
                  </a:lnTo>
                  <a:lnTo>
                    <a:pt x="105594" y="39894"/>
                  </a:lnTo>
                  <a:cubicBezTo>
                    <a:pt x="97628" y="21829"/>
                    <a:pt x="79748" y="10171"/>
                    <a:pt x="60005" y="10169"/>
                  </a:cubicBezTo>
                  <a:close/>
                </a:path>
              </a:pathLst>
            </a:custGeom>
            <a:solidFill>
              <a:srgbClr val="FCCF9E"/>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7" name="Google Shape;257;p9"/>
            <p:cNvSpPr/>
            <p:nvPr/>
          </p:nvSpPr>
          <p:spPr>
            <a:xfrm>
              <a:off x="1169863" y="108774"/>
              <a:ext cx="3836416" cy="3836416"/>
            </a:xfrm>
            <a:custGeom>
              <a:rect b="b" l="l" r="r" t="t"/>
              <a:pathLst>
                <a:path extrusionOk="0" h="120000" w="120000">
                  <a:moveTo>
                    <a:pt x="113195" y="42715"/>
                  </a:moveTo>
                  <a:cubicBezTo>
                    <a:pt x="120114" y="64009"/>
                    <a:pt x="113668" y="87378"/>
                    <a:pt x="96810" y="102113"/>
                  </a:cubicBezTo>
                  <a:lnTo>
                    <a:pt x="99192" y="105393"/>
                  </a:lnTo>
                  <a:lnTo>
                    <a:pt x="91080" y="102785"/>
                  </a:lnTo>
                  <a:lnTo>
                    <a:pt x="90825" y="93875"/>
                  </a:lnTo>
                  <a:lnTo>
                    <a:pt x="93207" y="97154"/>
                  </a:lnTo>
                  <a:lnTo>
                    <a:pt x="93207" y="97154"/>
                  </a:lnTo>
                  <a:cubicBezTo>
                    <a:pt x="107930" y="83994"/>
                    <a:pt x="113494" y="63382"/>
                    <a:pt x="107392" y="44601"/>
                  </a:cubicBezTo>
                  <a:close/>
                </a:path>
              </a:pathLst>
            </a:custGeom>
            <a:solidFill>
              <a:srgbClr val="1B466A"/>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8" name="Google Shape;258;p9"/>
            <p:cNvSpPr/>
            <p:nvPr/>
          </p:nvSpPr>
          <p:spPr>
            <a:xfrm>
              <a:off x="1135766" y="117407"/>
              <a:ext cx="3836416" cy="3836416"/>
            </a:xfrm>
            <a:custGeom>
              <a:rect b="b" l="l" r="r" t="t"/>
              <a:pathLst>
                <a:path extrusionOk="0" h="120000" w="120000">
                  <a:moveTo>
                    <a:pt x="92880" y="105248"/>
                  </a:moveTo>
                  <a:cubicBezTo>
                    <a:pt x="74766" y="118411"/>
                    <a:pt x="50547" y="119502"/>
                    <a:pt x="31322" y="108021"/>
                  </a:cubicBezTo>
                  <a:lnTo>
                    <a:pt x="28939" y="111301"/>
                  </a:lnTo>
                  <a:lnTo>
                    <a:pt x="28913" y="102779"/>
                  </a:lnTo>
                  <a:lnTo>
                    <a:pt x="37308" y="99784"/>
                  </a:lnTo>
                  <a:lnTo>
                    <a:pt x="34926" y="103063"/>
                  </a:lnTo>
                  <a:lnTo>
                    <a:pt x="34926" y="103063"/>
                  </a:lnTo>
                  <a:cubicBezTo>
                    <a:pt x="51992" y="113000"/>
                    <a:pt x="73317" y="111921"/>
                    <a:pt x="89293" y="100311"/>
                  </a:cubicBezTo>
                  <a:close/>
                </a:path>
              </a:pathLst>
            </a:custGeom>
            <a:solidFill>
              <a:srgbClr val="7B6A67"/>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9" name="Google Shape;259;p9"/>
            <p:cNvSpPr/>
            <p:nvPr/>
          </p:nvSpPr>
          <p:spPr>
            <a:xfrm>
              <a:off x="1110135" y="90237"/>
              <a:ext cx="3836416" cy="3836416"/>
            </a:xfrm>
            <a:custGeom>
              <a:rect b="b" l="l" r="r" t="t"/>
              <a:pathLst>
                <a:path extrusionOk="0" h="120000" w="120000">
                  <a:moveTo>
                    <a:pt x="27127" y="105253"/>
                  </a:moveTo>
                  <a:cubicBezTo>
                    <a:pt x="9012" y="92094"/>
                    <a:pt x="490" y="69400"/>
                    <a:pt x="5466" y="47570"/>
                  </a:cubicBezTo>
                  <a:lnTo>
                    <a:pt x="1610" y="46317"/>
                  </a:lnTo>
                  <a:lnTo>
                    <a:pt x="9707" y="43658"/>
                  </a:lnTo>
                  <a:lnTo>
                    <a:pt x="15150" y="50716"/>
                  </a:lnTo>
                  <a:lnTo>
                    <a:pt x="11296" y="49464"/>
                  </a:lnTo>
                  <a:lnTo>
                    <a:pt x="11296" y="49464"/>
                  </a:lnTo>
                  <a:cubicBezTo>
                    <a:pt x="7121" y="68765"/>
                    <a:pt x="14737" y="88710"/>
                    <a:pt x="30714" y="100316"/>
                  </a:cubicBezTo>
                  <a:close/>
                </a:path>
              </a:pathLst>
            </a:custGeom>
            <a:solidFill>
              <a:srgbClr val="7B6A67"/>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0" name="Google Shape;260;p9"/>
            <p:cNvSpPr/>
            <p:nvPr/>
          </p:nvSpPr>
          <p:spPr>
            <a:xfrm>
              <a:off x="1119002" y="64880"/>
              <a:ext cx="3836416" cy="3836416"/>
            </a:xfrm>
            <a:custGeom>
              <a:rect b="b" l="l" r="r" t="t"/>
              <a:pathLst>
                <a:path extrusionOk="0" h="120000" w="120000">
                  <a:moveTo>
                    <a:pt x="6805" y="42714"/>
                  </a:moveTo>
                  <a:cubicBezTo>
                    <a:pt x="13724" y="21424"/>
                    <a:pt x="32669" y="6310"/>
                    <a:pt x="54964" y="4295"/>
                  </a:cubicBezTo>
                  <a:lnTo>
                    <a:pt x="54964" y="240"/>
                  </a:lnTo>
                  <a:lnTo>
                    <a:pt x="59995" y="7118"/>
                  </a:lnTo>
                  <a:lnTo>
                    <a:pt x="54965" y="14477"/>
                  </a:lnTo>
                  <a:lnTo>
                    <a:pt x="54965" y="10424"/>
                  </a:lnTo>
                  <a:lnTo>
                    <a:pt x="54965" y="10424"/>
                  </a:lnTo>
                  <a:cubicBezTo>
                    <a:pt x="35322" y="12419"/>
                    <a:pt x="18710" y="25823"/>
                    <a:pt x="12609" y="44600"/>
                  </a:cubicBezTo>
                  <a:close/>
                </a:path>
              </a:pathLst>
            </a:custGeom>
            <a:solidFill>
              <a:srgbClr val="7B6A67"/>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261" name="Google Shape;261;p9"/>
          <p:cNvGrpSpPr/>
          <p:nvPr/>
        </p:nvGrpSpPr>
        <p:grpSpPr>
          <a:xfrm>
            <a:off x="2929472" y="966068"/>
            <a:ext cx="2864482" cy="453952"/>
            <a:chOff x="2362200" y="966068"/>
            <a:chExt cx="2864482" cy="453952"/>
          </a:xfrm>
        </p:grpSpPr>
        <p:sp>
          <p:nvSpPr>
            <p:cNvPr id="262" name="Google Shape;262;p9"/>
            <p:cNvSpPr/>
            <p:nvPr/>
          </p:nvSpPr>
          <p:spPr>
            <a:xfrm>
              <a:off x="2370667" y="966068"/>
              <a:ext cx="2856015" cy="453952"/>
            </a:xfrm>
            <a:prstGeom prst="rightArrow">
              <a:avLst>
                <a:gd fmla="val 50000" name="adj1"/>
                <a:gd fmla="val 38809" name="adj2"/>
              </a:avLst>
            </a:prstGeom>
            <a:solidFill>
              <a:srgbClr val="FCCF9E"/>
            </a:solidFill>
            <a:ln cap="flat" cmpd="sng" w="12700">
              <a:solidFill>
                <a:srgbClr val="FCCF9E"/>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263" name="Google Shape;263;p9"/>
            <p:cNvSpPr txBox="1"/>
            <p:nvPr/>
          </p:nvSpPr>
          <p:spPr>
            <a:xfrm>
              <a:off x="2362200" y="1040991"/>
              <a:ext cx="2709333" cy="292388"/>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1300">
                  <a:solidFill>
                    <a:srgbClr val="1B466A"/>
                  </a:solidFill>
                  <a:latin typeface="Calibri"/>
                  <a:ea typeface="Calibri"/>
                  <a:cs typeface="Calibri"/>
                  <a:sym typeface="Calibri"/>
                </a:rPr>
                <a:t>1. </a:t>
              </a:r>
              <a:r>
                <a:rPr lang="en-US" sz="1300">
                  <a:solidFill>
                    <a:srgbClr val="1B466A"/>
                  </a:solidFill>
                  <a:latin typeface="Calibri"/>
                  <a:ea typeface="Calibri"/>
                  <a:cs typeface="Calibri"/>
                  <a:sym typeface="Calibri"/>
                </a:rPr>
                <a:t>Building your feedback mechanism</a:t>
              </a:r>
              <a:endParaRPr/>
            </a:p>
          </p:txBody>
        </p:sp>
      </p:grpSp>
      <p:sp>
        <p:nvSpPr>
          <p:cNvPr id="264" name="Google Shape;264;p9"/>
          <p:cNvSpPr txBox="1"/>
          <p:nvPr>
            <p:ph idx="12" type="sldNum"/>
          </p:nvPr>
        </p:nvSpPr>
        <p:spPr>
          <a:xfrm>
            <a:off x="6457950" y="4767263"/>
            <a:ext cx="2057400" cy="273844"/>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pic>
        <p:nvPicPr>
          <p:cNvPr id="265" name="Google Shape;265;p9"/>
          <p:cNvPicPr preferRelativeResize="0"/>
          <p:nvPr/>
        </p:nvPicPr>
        <p:blipFill>
          <a:blip r:embed="rId3">
            <a:alphaModFix/>
          </a:blip>
          <a:stretch>
            <a:fillRect/>
          </a:stretch>
        </p:blipFill>
        <p:spPr>
          <a:xfrm>
            <a:off x="8515351" y="4959700"/>
            <a:ext cx="628650" cy="207625"/>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name="Thème Office">
  <a:themeElements>
    <a:clrScheme name="Thème 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Thème Offic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2022-03-21T09:09:42Z</dcterms:created>
  <dc:creator>Microsoft Office User</dc:creator>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0x0101004A95F0ADE9F2AD449E2722195F92FF5E</vt:lpwstr>
  </property>
  <property fmtid="{D5CDD505-2E9C-101B-9397-08002B2CF9AE}" pid="3" name="MediaServiceImageTags">
    <vt:lpwstr/>
  </property>
  <property fmtid="{D5CDD505-2E9C-101B-9397-08002B2CF9AE}" pid="4" name="Order">
    <vt:lpwstr>7926800.00000000</vt:lpwstr>
  </property>
  <property fmtid="{D5CDD505-2E9C-101B-9397-08002B2CF9AE}" pid="5" name="xd_ProgID">
    <vt:lpwstr/>
  </property>
  <property fmtid="{D5CDD505-2E9C-101B-9397-08002B2CF9AE}" pid="6" name="ComplianceAssetId">
    <vt:lpwstr/>
  </property>
  <property fmtid="{D5CDD505-2E9C-101B-9397-08002B2CF9AE}" pid="7" name="TemplateUrl">
    <vt:lpwstr/>
  </property>
  <property fmtid="{D5CDD505-2E9C-101B-9397-08002B2CF9AE}" pid="8" name="_ExtendedDescription">
    <vt:lpwstr/>
  </property>
  <property fmtid="{D5CDD505-2E9C-101B-9397-08002B2CF9AE}" pid="9" name="TriggerFlowInfo">
    <vt:lpwstr/>
  </property>
  <property fmtid="{D5CDD505-2E9C-101B-9397-08002B2CF9AE}" pid="10" name="xd_Signature">
    <vt:lpwstr/>
  </property>
  <property fmtid="{D5CDD505-2E9C-101B-9397-08002B2CF9AE}" pid="11" name="MSIP_Label_caf3f7fd-5cd4-4287-9002-aceb9af13c42_Enabled">
    <vt:lpwstr>true</vt:lpwstr>
  </property>
  <property fmtid="{D5CDD505-2E9C-101B-9397-08002B2CF9AE}" pid="12" name="MSIP_Label_caf3f7fd-5cd4-4287-9002-aceb9af13c42_SetDate">
    <vt:lpwstr>2022-10-06T05:58:40Z</vt:lpwstr>
  </property>
  <property fmtid="{D5CDD505-2E9C-101B-9397-08002B2CF9AE}" pid="13" name="MSIP_Label_caf3f7fd-5cd4-4287-9002-aceb9af13c42_Method">
    <vt:lpwstr>Privileged</vt:lpwstr>
  </property>
  <property fmtid="{D5CDD505-2E9C-101B-9397-08002B2CF9AE}" pid="14" name="MSIP_Label_caf3f7fd-5cd4-4287-9002-aceb9af13c42_Name">
    <vt:lpwstr>Public</vt:lpwstr>
  </property>
  <property fmtid="{D5CDD505-2E9C-101B-9397-08002B2CF9AE}" pid="15" name="MSIP_Label_caf3f7fd-5cd4-4287-9002-aceb9af13c42_SiteId">
    <vt:lpwstr>a2b53be5-734e-4e6c-ab0d-d184f60fd917</vt:lpwstr>
  </property>
  <property fmtid="{D5CDD505-2E9C-101B-9397-08002B2CF9AE}" pid="16" name="MSIP_Label_caf3f7fd-5cd4-4287-9002-aceb9af13c42_ActionId">
    <vt:lpwstr>6b9bbb23-9f13-45f6-8b88-818a4f917514</vt:lpwstr>
  </property>
  <property fmtid="{D5CDD505-2E9C-101B-9397-08002B2CF9AE}" pid="17" name="MSIP_Label_caf3f7fd-5cd4-4287-9002-aceb9af13c42_ContentBits">
    <vt:lpwstr>2</vt:lpwstr>
  </property>
</Properties>
</file>