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2" r:id="rId2"/>
    <p:sldId id="273" r:id="rId3"/>
    <p:sldId id="2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558C6-97D9-4A94-AA3C-3149808889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09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16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C0459-6F48-4933-9BFD-CDD094B0EA0A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-43866" y="1657057"/>
            <a:ext cx="12192000" cy="2896984"/>
          </a:xfrm>
          <a:prstGeom prst="rect">
            <a:avLst/>
          </a:prstGeom>
          <a:noFill/>
          <a:extLst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2</a:t>
            </a:r>
            <a:br>
              <a:rPr lang="en-US" altLang="fr-FR" sz="5200" b="1" dirty="0">
                <a:latin typeface="+mn-lt"/>
              </a:rPr>
            </a:br>
            <a:r>
              <a:rPr lang="en-US" altLang="fr-FR" sz="5200" b="1" dirty="0">
                <a:latin typeface="+mn-lt"/>
              </a:rPr>
              <a:t>Qui </a:t>
            </a:r>
            <a:r>
              <a:rPr lang="en-US" altLang="fr-FR" sz="5200" b="1" dirty="0" err="1">
                <a:latin typeface="+mn-lt"/>
              </a:rPr>
              <a:t>sommes</a:t>
            </a:r>
            <a:r>
              <a:rPr lang="en-US" altLang="fr-FR" sz="5200" b="1" dirty="0">
                <a:latin typeface="+mn-lt"/>
              </a:rPr>
              <a:t>-nous? </a:t>
            </a:r>
            <a:br>
              <a:rPr lang="en-US" altLang="fr-FR" sz="5200" b="1" dirty="0">
                <a:latin typeface="+mn-lt"/>
              </a:rPr>
            </a:br>
            <a:r>
              <a:rPr lang="fr-FR" sz="4800" b="1" dirty="0">
                <a:latin typeface="+mn-lt"/>
              </a:rPr>
              <a:t>Les expériences et les attentes des participants et les présentations</a:t>
            </a:r>
            <a:endParaRPr lang="en-US" altLang="fr-FR" sz="52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903" y="5787763"/>
            <a:ext cx="1317171" cy="76680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 dirty="0"/>
              <a:t> de la session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23417"/>
            <a:ext cx="10502537" cy="1191767"/>
          </a:xfrm>
        </p:spPr>
        <p:txBody>
          <a:bodyPr>
            <a:normAutofit/>
          </a:bodyPr>
          <a:lstStyle/>
          <a:p>
            <a:pPr marL="514350" indent="-457200"/>
            <a:r>
              <a:rPr lang="fr-FR" sz="2800" dirty="0"/>
              <a:t>Partager les expériences des participants</a:t>
            </a:r>
          </a:p>
          <a:p>
            <a:pPr marL="514350" indent="-457200"/>
            <a:r>
              <a:rPr lang="fr-FR" sz="2800" dirty="0"/>
              <a:t>Faire connaissance avec les participants de la formation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45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9C0BF-06F5-46E7-B643-1BE2C1455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91685"/>
            <a:ext cx="10972800" cy="1143000"/>
          </a:xfrm>
        </p:spPr>
        <p:txBody>
          <a:bodyPr/>
          <a:lstStyle/>
          <a:p>
            <a:r>
              <a:rPr lang="en-US" dirty="0" err="1"/>
              <a:t>Exercice</a:t>
            </a:r>
            <a:r>
              <a:rPr lang="en-US" dirty="0"/>
              <a:t> de </a:t>
            </a:r>
            <a:r>
              <a:rPr lang="en-US" dirty="0" err="1"/>
              <a:t>groupe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9EAF8-9B76-4E6D-B495-B0D98DB07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496167"/>
      </p:ext>
    </p:extLst>
  </p:cSld>
  <p:clrMapOvr>
    <a:masterClrMapping/>
  </p:clrMapOvr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95</TotalTime>
  <Words>25</Words>
  <Application>Microsoft Office PowerPoint</Application>
  <PresentationFormat>Widescreen</PresentationFormat>
  <Paragraphs>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Times New Roman</vt:lpstr>
      <vt:lpstr>ppt1B35.tmp</vt:lpstr>
      <vt:lpstr>Session 2 Qui sommes-nous?  Les expériences et les attentes des participants et les présentations</vt:lpstr>
      <vt:lpstr>Objectifs de la session 2</vt:lpstr>
      <vt:lpstr>Exercice de groupe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30</cp:revision>
  <dcterms:created xsi:type="dcterms:W3CDTF">2019-07-07T17:38:06Z</dcterms:created>
  <dcterms:modified xsi:type="dcterms:W3CDTF">2019-11-10T08:17:59Z</dcterms:modified>
</cp:coreProperties>
</file>