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handoutMasterIdLst>
    <p:handoutMasterId r:id="rId32"/>
  </p:handoutMasterIdLst>
  <p:sldIdLst>
    <p:sldId id="256" r:id="rId2"/>
    <p:sldId id="261" r:id="rId3"/>
    <p:sldId id="297" r:id="rId4"/>
    <p:sldId id="298" r:id="rId5"/>
    <p:sldId id="333" r:id="rId6"/>
    <p:sldId id="334" r:id="rId7"/>
    <p:sldId id="335" r:id="rId8"/>
    <p:sldId id="336" r:id="rId9"/>
    <p:sldId id="337" r:id="rId10"/>
    <p:sldId id="338" r:id="rId11"/>
    <p:sldId id="339" r:id="rId12"/>
    <p:sldId id="340" r:id="rId13"/>
    <p:sldId id="295" r:id="rId14"/>
    <p:sldId id="291" r:id="rId15"/>
    <p:sldId id="341" r:id="rId16"/>
    <p:sldId id="342" r:id="rId17"/>
    <p:sldId id="343" r:id="rId18"/>
    <p:sldId id="344" r:id="rId19"/>
    <p:sldId id="345" r:id="rId20"/>
    <p:sldId id="346" r:id="rId21"/>
    <p:sldId id="347" r:id="rId22"/>
    <p:sldId id="348" r:id="rId23"/>
    <p:sldId id="349" r:id="rId24"/>
    <p:sldId id="320" r:id="rId25"/>
    <p:sldId id="321" r:id="rId26"/>
    <p:sldId id="350" r:id="rId27"/>
    <p:sldId id="351" r:id="rId28"/>
    <p:sldId id="352" r:id="rId29"/>
    <p:sldId id="35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aby Skinner" initials="BS" lastIdx="1" clrIdx="0">
    <p:extLst>
      <p:ext uri="{19B8F6BF-5375-455C-9EA6-DF929625EA0E}">
        <p15:presenceInfo xmlns:p15="http://schemas.microsoft.com/office/powerpoint/2012/main" userId="f3fa17a1d4a6354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1E41"/>
    <a:srgbClr val="EF33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E1E473-C6AA-4746-89DA-A217B30D6A62}" v="128" dt="2021-04-28T12:56:19.4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33" autoAdjust="0"/>
    <p:restoredTop sz="94660"/>
  </p:normalViewPr>
  <p:slideViewPr>
    <p:cSldViewPr snapToGrid="0">
      <p:cViewPr varScale="1">
        <p:scale>
          <a:sx n="157" d="100"/>
          <a:sy n="157" d="100"/>
        </p:scale>
        <p:origin x="168" y="384"/>
      </p:cViewPr>
      <p:guideLst/>
    </p:cSldViewPr>
  </p:slideViewPr>
  <p:notesTextViewPr>
    <p:cViewPr>
      <p:scale>
        <a:sx n="1" d="1"/>
        <a:sy n="1" d="1"/>
      </p:scale>
      <p:origin x="0" y="0"/>
    </p:cViewPr>
  </p:notesText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naby Skinner" userId="f3fa17a1d4a63543" providerId="LiveId" clId="{ACE1E473-C6AA-4746-89DA-A217B30D6A62}"/>
    <pc:docChg chg="undo custSel addSld delSld modSld addMainMaster delMainMaster modMainMaster">
      <pc:chgData name="Barnaby Skinner" userId="f3fa17a1d4a63543" providerId="LiveId" clId="{ACE1E473-C6AA-4746-89DA-A217B30D6A62}" dt="2021-04-28T23:49:45.393" v="780" actId="207"/>
      <pc:docMkLst>
        <pc:docMk/>
      </pc:docMkLst>
      <pc:sldChg chg="delSp modSp mod">
        <pc:chgData name="Barnaby Skinner" userId="f3fa17a1d4a63543" providerId="LiveId" clId="{ACE1E473-C6AA-4746-89DA-A217B30D6A62}" dt="2021-04-28T12:48:09.199" v="718" actId="255"/>
        <pc:sldMkLst>
          <pc:docMk/>
          <pc:sldMk cId="3307610478" sldId="256"/>
        </pc:sldMkLst>
        <pc:spChg chg="mod">
          <ac:chgData name="Barnaby Skinner" userId="f3fa17a1d4a63543" providerId="LiveId" clId="{ACE1E473-C6AA-4746-89DA-A217B30D6A62}" dt="2021-04-28T12:48:09.199" v="718" actId="255"/>
          <ac:spMkLst>
            <pc:docMk/>
            <pc:sldMk cId="3307610478" sldId="256"/>
            <ac:spMk id="2" creationId="{19352006-9F9A-4AD5-8A4F-6C5A1520061F}"/>
          </ac:spMkLst>
        </pc:spChg>
        <pc:spChg chg="mod">
          <ac:chgData name="Barnaby Skinner" userId="f3fa17a1d4a63543" providerId="LiveId" clId="{ACE1E473-C6AA-4746-89DA-A217B30D6A62}" dt="2021-04-28T10:30:21.734" v="517" actId="1076"/>
          <ac:spMkLst>
            <pc:docMk/>
            <pc:sldMk cId="3307610478" sldId="256"/>
            <ac:spMk id="3" creationId="{2E4DBFE6-EDD5-434A-8AAE-3E71CD13A463}"/>
          </ac:spMkLst>
        </pc:spChg>
        <pc:spChg chg="mod">
          <ac:chgData name="Barnaby Skinner" userId="f3fa17a1d4a63543" providerId="LiveId" clId="{ACE1E473-C6AA-4746-89DA-A217B30D6A62}" dt="2021-04-28T10:30:27.936" v="519" actId="1076"/>
          <ac:spMkLst>
            <pc:docMk/>
            <pc:sldMk cId="3307610478" sldId="256"/>
            <ac:spMk id="4" creationId="{2333693E-4473-4BD0-A17E-13934098D70A}"/>
          </ac:spMkLst>
        </pc:spChg>
        <pc:picChg chg="del">
          <ac:chgData name="Barnaby Skinner" userId="f3fa17a1d4a63543" providerId="LiveId" clId="{ACE1E473-C6AA-4746-89DA-A217B30D6A62}" dt="2021-04-28T10:30:09.538" v="513" actId="478"/>
          <ac:picMkLst>
            <pc:docMk/>
            <pc:sldMk cId="3307610478" sldId="256"/>
            <ac:picMk id="6" creationId="{D3D87EC1-F09F-4F7F-AEE4-2309161FB2F3}"/>
          </ac:picMkLst>
        </pc:picChg>
      </pc:sldChg>
      <pc:sldChg chg="modSp mod">
        <pc:chgData name="Barnaby Skinner" userId="f3fa17a1d4a63543" providerId="LiveId" clId="{ACE1E473-C6AA-4746-89DA-A217B30D6A62}" dt="2021-04-28T10:50:26.174" v="635" actId="14100"/>
        <pc:sldMkLst>
          <pc:docMk/>
          <pc:sldMk cId="3071318683" sldId="258"/>
        </pc:sldMkLst>
        <pc:spChg chg="mod">
          <ac:chgData name="Barnaby Skinner" userId="f3fa17a1d4a63543" providerId="LiveId" clId="{ACE1E473-C6AA-4746-89DA-A217B30D6A62}" dt="2021-04-28T10:50:26.174" v="635" actId="14100"/>
          <ac:spMkLst>
            <pc:docMk/>
            <pc:sldMk cId="3071318683" sldId="258"/>
            <ac:spMk id="2" creationId="{0601DB23-5533-46E9-9A29-33D7F6292121}"/>
          </ac:spMkLst>
        </pc:spChg>
      </pc:sldChg>
      <pc:sldChg chg="modSp mod">
        <pc:chgData name="Barnaby Skinner" userId="f3fa17a1d4a63543" providerId="LiveId" clId="{ACE1E473-C6AA-4746-89DA-A217B30D6A62}" dt="2021-04-28T12:55:33.425" v="750" actId="27636"/>
        <pc:sldMkLst>
          <pc:docMk/>
          <pc:sldMk cId="1672564287" sldId="259"/>
        </pc:sldMkLst>
        <pc:spChg chg="mod">
          <ac:chgData name="Barnaby Skinner" userId="f3fa17a1d4a63543" providerId="LiveId" clId="{ACE1E473-C6AA-4746-89DA-A217B30D6A62}" dt="2021-04-28T12:55:33.425" v="750" actId="27636"/>
          <ac:spMkLst>
            <pc:docMk/>
            <pc:sldMk cId="1672564287" sldId="259"/>
            <ac:spMk id="3" creationId="{0F68712A-DA1A-46B9-BBD0-B55BB786D230}"/>
          </ac:spMkLst>
        </pc:spChg>
      </pc:sldChg>
      <pc:sldChg chg="addSp delSp modSp new mod chgLayout">
        <pc:chgData name="Barnaby Skinner" userId="f3fa17a1d4a63543" providerId="LiveId" clId="{ACE1E473-C6AA-4746-89DA-A217B30D6A62}" dt="2021-04-28T12:53:35.401" v="737" actId="700"/>
        <pc:sldMkLst>
          <pc:docMk/>
          <pc:sldMk cId="1254579772" sldId="260"/>
        </pc:sldMkLst>
        <pc:spChg chg="del">
          <ac:chgData name="Barnaby Skinner" userId="f3fa17a1d4a63543" providerId="LiveId" clId="{ACE1E473-C6AA-4746-89DA-A217B30D6A62}" dt="2021-04-28T09:35:00.862" v="2" actId="700"/>
          <ac:spMkLst>
            <pc:docMk/>
            <pc:sldMk cId="1254579772" sldId="260"/>
            <ac:spMk id="2" creationId="{70660415-CB4C-4C80-9EB0-5F1AF2D27E4D}"/>
          </ac:spMkLst>
        </pc:spChg>
        <pc:spChg chg="del">
          <ac:chgData name="Barnaby Skinner" userId="f3fa17a1d4a63543" providerId="LiveId" clId="{ACE1E473-C6AA-4746-89DA-A217B30D6A62}" dt="2021-04-28T09:35:00.862" v="2" actId="700"/>
          <ac:spMkLst>
            <pc:docMk/>
            <pc:sldMk cId="1254579772" sldId="260"/>
            <ac:spMk id="3" creationId="{1BC82227-E45F-4393-8981-F1B5EFA9A33A}"/>
          </ac:spMkLst>
        </pc:spChg>
        <pc:spChg chg="add mod ord">
          <ac:chgData name="Barnaby Skinner" userId="f3fa17a1d4a63543" providerId="LiveId" clId="{ACE1E473-C6AA-4746-89DA-A217B30D6A62}" dt="2021-04-28T12:53:35.401" v="737" actId="700"/>
          <ac:spMkLst>
            <pc:docMk/>
            <pc:sldMk cId="1254579772" sldId="260"/>
            <ac:spMk id="4" creationId="{044C8868-D831-488F-B0B1-2F2F5390B4FF}"/>
          </ac:spMkLst>
        </pc:spChg>
        <pc:spChg chg="add mod ord">
          <ac:chgData name="Barnaby Skinner" userId="f3fa17a1d4a63543" providerId="LiveId" clId="{ACE1E473-C6AA-4746-89DA-A217B30D6A62}" dt="2021-04-28T12:53:35.401" v="737" actId="700"/>
          <ac:spMkLst>
            <pc:docMk/>
            <pc:sldMk cId="1254579772" sldId="260"/>
            <ac:spMk id="5" creationId="{246A7D54-465D-4F12-B017-9DEEB0E30AB4}"/>
          </ac:spMkLst>
        </pc:spChg>
        <pc:spChg chg="add del mod ord">
          <ac:chgData name="Barnaby Skinner" userId="f3fa17a1d4a63543" providerId="LiveId" clId="{ACE1E473-C6AA-4746-89DA-A217B30D6A62}" dt="2021-04-28T12:53:35.401" v="737" actId="700"/>
          <ac:spMkLst>
            <pc:docMk/>
            <pc:sldMk cId="1254579772" sldId="260"/>
            <ac:spMk id="6" creationId="{89F7ED53-B572-42AF-9D11-D8DDAB8311E9}"/>
          </ac:spMkLst>
        </pc:spChg>
      </pc:sldChg>
      <pc:sldChg chg="del">
        <pc:chgData name="Barnaby Skinner" userId="f3fa17a1d4a63543" providerId="LiveId" clId="{ACE1E473-C6AA-4746-89DA-A217B30D6A62}" dt="2021-04-28T09:34:45.930" v="0" actId="47"/>
        <pc:sldMkLst>
          <pc:docMk/>
          <pc:sldMk cId="2917326790" sldId="260"/>
        </pc:sldMkLst>
      </pc:sldChg>
      <pc:sldChg chg="addSp delSp modSp new mod modClrScheme chgLayout">
        <pc:chgData name="Barnaby Skinner" userId="f3fa17a1d4a63543" providerId="LiveId" clId="{ACE1E473-C6AA-4746-89DA-A217B30D6A62}" dt="2021-04-28T09:51:48.795" v="97" actId="27636"/>
        <pc:sldMkLst>
          <pc:docMk/>
          <pc:sldMk cId="999859391" sldId="261"/>
        </pc:sldMkLst>
        <pc:spChg chg="del">
          <ac:chgData name="Barnaby Skinner" userId="f3fa17a1d4a63543" providerId="LiveId" clId="{ACE1E473-C6AA-4746-89DA-A217B30D6A62}" dt="2021-04-28T09:49:25.499" v="66" actId="700"/>
          <ac:spMkLst>
            <pc:docMk/>
            <pc:sldMk cId="999859391" sldId="261"/>
            <ac:spMk id="2" creationId="{A1C5B5D3-ED3A-47D4-84B4-D02F2042B8B3}"/>
          </ac:spMkLst>
        </pc:spChg>
        <pc:spChg chg="del mod ord">
          <ac:chgData name="Barnaby Skinner" userId="f3fa17a1d4a63543" providerId="LiveId" clId="{ACE1E473-C6AA-4746-89DA-A217B30D6A62}" dt="2021-04-28T09:49:25.499" v="66" actId="700"/>
          <ac:spMkLst>
            <pc:docMk/>
            <pc:sldMk cId="999859391" sldId="261"/>
            <ac:spMk id="3" creationId="{C554132F-520F-4E53-ABBD-8FA84FADB7FF}"/>
          </ac:spMkLst>
        </pc:spChg>
        <pc:spChg chg="add del mod ord">
          <ac:chgData name="Barnaby Skinner" userId="f3fa17a1d4a63543" providerId="LiveId" clId="{ACE1E473-C6AA-4746-89DA-A217B30D6A62}" dt="2021-04-28T09:49:38.730" v="67" actId="700"/>
          <ac:spMkLst>
            <pc:docMk/>
            <pc:sldMk cId="999859391" sldId="261"/>
            <ac:spMk id="4" creationId="{C0368EA5-F5EA-4FB9-A8CC-91179642C983}"/>
          </ac:spMkLst>
        </pc:spChg>
        <pc:spChg chg="add del mod ord">
          <ac:chgData name="Barnaby Skinner" userId="f3fa17a1d4a63543" providerId="LiveId" clId="{ACE1E473-C6AA-4746-89DA-A217B30D6A62}" dt="2021-04-28T09:49:38.730" v="67" actId="700"/>
          <ac:spMkLst>
            <pc:docMk/>
            <pc:sldMk cId="999859391" sldId="261"/>
            <ac:spMk id="5" creationId="{D93E1299-3D97-4AA2-95A7-363CE960E03E}"/>
          </ac:spMkLst>
        </pc:spChg>
        <pc:spChg chg="add del mod ord">
          <ac:chgData name="Barnaby Skinner" userId="f3fa17a1d4a63543" providerId="LiveId" clId="{ACE1E473-C6AA-4746-89DA-A217B30D6A62}" dt="2021-04-28T09:49:43.565" v="68" actId="700"/>
          <ac:spMkLst>
            <pc:docMk/>
            <pc:sldMk cId="999859391" sldId="261"/>
            <ac:spMk id="6" creationId="{634AF98B-04C0-4BF9-8134-1616BE452A22}"/>
          </ac:spMkLst>
        </pc:spChg>
        <pc:spChg chg="add del mod ord">
          <ac:chgData name="Barnaby Skinner" userId="f3fa17a1d4a63543" providerId="LiveId" clId="{ACE1E473-C6AA-4746-89DA-A217B30D6A62}" dt="2021-04-28T09:49:43.565" v="68" actId="700"/>
          <ac:spMkLst>
            <pc:docMk/>
            <pc:sldMk cId="999859391" sldId="261"/>
            <ac:spMk id="7" creationId="{6CD11976-41ED-461B-BE59-3E5A76112452}"/>
          </ac:spMkLst>
        </pc:spChg>
        <pc:spChg chg="add del mod ord">
          <ac:chgData name="Barnaby Skinner" userId="f3fa17a1d4a63543" providerId="LiveId" clId="{ACE1E473-C6AA-4746-89DA-A217B30D6A62}" dt="2021-04-28T09:49:47.297" v="69" actId="700"/>
          <ac:spMkLst>
            <pc:docMk/>
            <pc:sldMk cId="999859391" sldId="261"/>
            <ac:spMk id="8" creationId="{C161290A-927F-43EF-806F-805D27356CA3}"/>
          </ac:spMkLst>
        </pc:spChg>
        <pc:spChg chg="add del mod ord">
          <ac:chgData name="Barnaby Skinner" userId="f3fa17a1d4a63543" providerId="LiveId" clId="{ACE1E473-C6AA-4746-89DA-A217B30D6A62}" dt="2021-04-28T09:49:47.297" v="69" actId="700"/>
          <ac:spMkLst>
            <pc:docMk/>
            <pc:sldMk cId="999859391" sldId="261"/>
            <ac:spMk id="9" creationId="{75B6BFE4-2A9A-4AC5-9D53-E6E30A137539}"/>
          </ac:spMkLst>
        </pc:spChg>
        <pc:spChg chg="add mod ord">
          <ac:chgData name="Barnaby Skinner" userId="f3fa17a1d4a63543" providerId="LiveId" clId="{ACE1E473-C6AA-4746-89DA-A217B30D6A62}" dt="2021-04-28T09:51:48.795" v="97" actId="27636"/>
          <ac:spMkLst>
            <pc:docMk/>
            <pc:sldMk cId="999859391" sldId="261"/>
            <ac:spMk id="10" creationId="{7ECF6986-E22A-4BE8-ABC9-CFA35E6CE689}"/>
          </ac:spMkLst>
        </pc:spChg>
        <pc:spChg chg="add del mod ord">
          <ac:chgData name="Barnaby Skinner" userId="f3fa17a1d4a63543" providerId="LiveId" clId="{ACE1E473-C6AA-4746-89DA-A217B30D6A62}" dt="2021-04-28T09:51:25.610" v="93" actId="478"/>
          <ac:spMkLst>
            <pc:docMk/>
            <pc:sldMk cId="999859391" sldId="261"/>
            <ac:spMk id="11" creationId="{AF6F4651-FE83-4446-8403-1EBAD5BD53CB}"/>
          </ac:spMkLst>
        </pc:spChg>
      </pc:sldChg>
      <pc:sldChg chg="addSp delSp modSp new del mod">
        <pc:chgData name="Barnaby Skinner" userId="f3fa17a1d4a63543" providerId="LiveId" clId="{ACE1E473-C6AA-4746-89DA-A217B30D6A62}" dt="2021-04-28T10:00:28.340" v="156" actId="47"/>
        <pc:sldMkLst>
          <pc:docMk/>
          <pc:sldMk cId="20649683" sldId="262"/>
        </pc:sldMkLst>
        <pc:spChg chg="add del">
          <ac:chgData name="Barnaby Skinner" userId="f3fa17a1d4a63543" providerId="LiveId" clId="{ACE1E473-C6AA-4746-89DA-A217B30D6A62}" dt="2021-04-28T09:58:56.916" v="136" actId="478"/>
          <ac:spMkLst>
            <pc:docMk/>
            <pc:sldMk cId="20649683" sldId="262"/>
            <ac:spMk id="2" creationId="{8DA70FA0-DD4E-44A1-B8DE-A2E5656EE6E6}"/>
          </ac:spMkLst>
        </pc:spChg>
        <pc:spChg chg="del">
          <ac:chgData name="Barnaby Skinner" userId="f3fa17a1d4a63543" providerId="LiveId" clId="{ACE1E473-C6AA-4746-89DA-A217B30D6A62}" dt="2021-04-28T09:58:58.319" v="137" actId="478"/>
          <ac:spMkLst>
            <pc:docMk/>
            <pc:sldMk cId="20649683" sldId="262"/>
            <ac:spMk id="3" creationId="{014D6807-8840-4E4D-AD14-2F50E5AD14E6}"/>
          </ac:spMkLst>
        </pc:spChg>
        <pc:picChg chg="add del mod">
          <ac:chgData name="Barnaby Skinner" userId="f3fa17a1d4a63543" providerId="LiveId" clId="{ACE1E473-C6AA-4746-89DA-A217B30D6A62}" dt="2021-04-28T09:56:48.302" v="127" actId="931"/>
          <ac:picMkLst>
            <pc:docMk/>
            <pc:sldMk cId="20649683" sldId="262"/>
            <ac:picMk id="5" creationId="{26B86B01-22FB-4DD5-AFB5-562A7CBD95E8}"/>
          </ac:picMkLst>
        </pc:picChg>
      </pc:sldChg>
      <pc:sldChg chg="modSp new del mod">
        <pc:chgData name="Barnaby Skinner" userId="f3fa17a1d4a63543" providerId="LiveId" clId="{ACE1E473-C6AA-4746-89DA-A217B30D6A62}" dt="2021-04-28T10:01:54.632" v="163" actId="47"/>
        <pc:sldMkLst>
          <pc:docMk/>
          <pc:sldMk cId="196968817" sldId="262"/>
        </pc:sldMkLst>
        <pc:spChg chg="mod">
          <ac:chgData name="Barnaby Skinner" userId="f3fa17a1d4a63543" providerId="LiveId" clId="{ACE1E473-C6AA-4746-89DA-A217B30D6A62}" dt="2021-04-28T10:01:19.522" v="162" actId="14100"/>
          <ac:spMkLst>
            <pc:docMk/>
            <pc:sldMk cId="196968817" sldId="262"/>
            <ac:spMk id="2" creationId="{0CAF1704-D256-4302-A852-F36D7954ABDD}"/>
          </ac:spMkLst>
        </pc:spChg>
      </pc:sldChg>
      <pc:sldChg chg="modSp new mod">
        <pc:chgData name="Barnaby Skinner" userId="f3fa17a1d4a63543" providerId="LiveId" clId="{ACE1E473-C6AA-4746-89DA-A217B30D6A62}" dt="2021-04-28T10:02:58.732" v="193"/>
        <pc:sldMkLst>
          <pc:docMk/>
          <pc:sldMk cId="1456122404" sldId="262"/>
        </pc:sldMkLst>
        <pc:spChg chg="mod">
          <ac:chgData name="Barnaby Skinner" userId="f3fa17a1d4a63543" providerId="LiveId" clId="{ACE1E473-C6AA-4746-89DA-A217B30D6A62}" dt="2021-04-28T10:02:58.732" v="193"/>
          <ac:spMkLst>
            <pc:docMk/>
            <pc:sldMk cId="1456122404" sldId="262"/>
            <ac:spMk id="2" creationId="{C314C66E-FD1C-408E-B649-447F825E545D}"/>
          </ac:spMkLst>
        </pc:spChg>
      </pc:sldChg>
      <pc:sldChg chg="addSp delSp modSp new del mod setBg modClrScheme chgLayout">
        <pc:chgData name="Barnaby Skinner" userId="f3fa17a1d4a63543" providerId="LiveId" clId="{ACE1E473-C6AA-4746-89DA-A217B30D6A62}" dt="2021-04-28T09:54:48.075" v="111" actId="2696"/>
        <pc:sldMkLst>
          <pc:docMk/>
          <pc:sldMk cId="2793675277" sldId="262"/>
        </pc:sldMkLst>
        <pc:spChg chg="del">
          <ac:chgData name="Barnaby Skinner" userId="f3fa17a1d4a63543" providerId="LiveId" clId="{ACE1E473-C6AA-4746-89DA-A217B30D6A62}" dt="2021-04-28T09:53:44.790" v="99" actId="700"/>
          <ac:spMkLst>
            <pc:docMk/>
            <pc:sldMk cId="2793675277" sldId="262"/>
            <ac:spMk id="2" creationId="{E2F6B99F-8104-4094-8038-7EA8C8DEF0A5}"/>
          </ac:spMkLst>
        </pc:spChg>
        <pc:spChg chg="del mod ord">
          <ac:chgData name="Barnaby Skinner" userId="f3fa17a1d4a63543" providerId="LiveId" clId="{ACE1E473-C6AA-4746-89DA-A217B30D6A62}" dt="2021-04-28T09:53:44.790" v="99" actId="700"/>
          <ac:spMkLst>
            <pc:docMk/>
            <pc:sldMk cId="2793675277" sldId="262"/>
            <ac:spMk id="3" creationId="{7ABA766F-82C9-4602-841A-60C375C9015F}"/>
          </ac:spMkLst>
        </pc:spChg>
        <pc:spChg chg="add del mod ord">
          <ac:chgData name="Barnaby Skinner" userId="f3fa17a1d4a63543" providerId="LiveId" clId="{ACE1E473-C6AA-4746-89DA-A217B30D6A62}" dt="2021-04-28T09:53:51.132" v="100" actId="700"/>
          <ac:spMkLst>
            <pc:docMk/>
            <pc:sldMk cId="2793675277" sldId="262"/>
            <ac:spMk id="4" creationId="{2DF298A5-BBE5-48C0-968A-EB7BB8671D0B}"/>
          </ac:spMkLst>
        </pc:spChg>
        <pc:spChg chg="add del mod ord">
          <ac:chgData name="Barnaby Skinner" userId="f3fa17a1d4a63543" providerId="LiveId" clId="{ACE1E473-C6AA-4746-89DA-A217B30D6A62}" dt="2021-04-28T09:53:51.132" v="100" actId="700"/>
          <ac:spMkLst>
            <pc:docMk/>
            <pc:sldMk cId="2793675277" sldId="262"/>
            <ac:spMk id="5" creationId="{36327254-AF2D-4A50-A4F9-A3A080758AD8}"/>
          </ac:spMkLst>
        </pc:spChg>
        <pc:spChg chg="add del mod ord">
          <ac:chgData name="Barnaby Skinner" userId="f3fa17a1d4a63543" providerId="LiveId" clId="{ACE1E473-C6AA-4746-89DA-A217B30D6A62}" dt="2021-04-28T09:54:26.075" v="108" actId="478"/>
          <ac:spMkLst>
            <pc:docMk/>
            <pc:sldMk cId="2793675277" sldId="262"/>
            <ac:spMk id="6" creationId="{9FDF0190-CB8E-4083-8D2F-6DF838A3CEE0}"/>
          </ac:spMkLst>
        </pc:spChg>
        <pc:spChg chg="add mod ord">
          <ac:chgData name="Barnaby Skinner" userId="f3fa17a1d4a63543" providerId="LiveId" clId="{ACE1E473-C6AA-4746-89DA-A217B30D6A62}" dt="2021-04-28T09:54:17.827" v="107" actId="26606"/>
          <ac:spMkLst>
            <pc:docMk/>
            <pc:sldMk cId="2793675277" sldId="262"/>
            <ac:spMk id="7" creationId="{566EB6D9-0BF0-46CA-A9CB-DAFAB2B70806}"/>
          </ac:spMkLst>
        </pc:spChg>
        <pc:spChg chg="add del">
          <ac:chgData name="Barnaby Skinner" userId="f3fa17a1d4a63543" providerId="LiveId" clId="{ACE1E473-C6AA-4746-89DA-A217B30D6A62}" dt="2021-04-28T09:54:06.521" v="102" actId="26606"/>
          <ac:spMkLst>
            <pc:docMk/>
            <pc:sldMk cId="2793675277" sldId="262"/>
            <ac:spMk id="12" creationId="{09588DA8-065E-4F6F-8EFD-43104AB2E0CF}"/>
          </ac:spMkLst>
        </pc:spChg>
        <pc:spChg chg="add del">
          <ac:chgData name="Barnaby Skinner" userId="f3fa17a1d4a63543" providerId="LiveId" clId="{ACE1E473-C6AA-4746-89DA-A217B30D6A62}" dt="2021-04-28T09:54:06.521" v="102" actId="26606"/>
          <ac:spMkLst>
            <pc:docMk/>
            <pc:sldMk cId="2793675277" sldId="262"/>
            <ac:spMk id="14" creationId="{C4285719-470E-454C-AF62-8323075F1F5B}"/>
          </ac:spMkLst>
        </pc:spChg>
        <pc:spChg chg="add del">
          <ac:chgData name="Barnaby Skinner" userId="f3fa17a1d4a63543" providerId="LiveId" clId="{ACE1E473-C6AA-4746-89DA-A217B30D6A62}" dt="2021-04-28T09:54:06.521" v="102" actId="26606"/>
          <ac:spMkLst>
            <pc:docMk/>
            <pc:sldMk cId="2793675277" sldId="262"/>
            <ac:spMk id="16" creationId="{CD9FE4EF-C4D8-49A0-B2FF-81D8DB7D8A24}"/>
          </ac:spMkLst>
        </pc:spChg>
        <pc:spChg chg="add del">
          <ac:chgData name="Barnaby Skinner" userId="f3fa17a1d4a63543" providerId="LiveId" clId="{ACE1E473-C6AA-4746-89DA-A217B30D6A62}" dt="2021-04-28T09:54:06.521" v="102" actId="26606"/>
          <ac:spMkLst>
            <pc:docMk/>
            <pc:sldMk cId="2793675277" sldId="262"/>
            <ac:spMk id="18" creationId="{4300840D-0A0B-4512-BACA-B439D5B9C57C}"/>
          </ac:spMkLst>
        </pc:spChg>
        <pc:spChg chg="add del">
          <ac:chgData name="Barnaby Skinner" userId="f3fa17a1d4a63543" providerId="LiveId" clId="{ACE1E473-C6AA-4746-89DA-A217B30D6A62}" dt="2021-04-28T09:54:06.521" v="102" actId="26606"/>
          <ac:spMkLst>
            <pc:docMk/>
            <pc:sldMk cId="2793675277" sldId="262"/>
            <ac:spMk id="20" creationId="{D2B78728-A580-49A7-84F9-6EF6F583ADE0}"/>
          </ac:spMkLst>
        </pc:spChg>
        <pc:spChg chg="add del">
          <ac:chgData name="Barnaby Skinner" userId="f3fa17a1d4a63543" providerId="LiveId" clId="{ACE1E473-C6AA-4746-89DA-A217B30D6A62}" dt="2021-04-28T09:54:06.521" v="102" actId="26606"/>
          <ac:spMkLst>
            <pc:docMk/>
            <pc:sldMk cId="2793675277" sldId="262"/>
            <ac:spMk id="22" creationId="{38FAA1A1-D861-433F-88FA-1E9D6FD31D11}"/>
          </ac:spMkLst>
        </pc:spChg>
        <pc:spChg chg="add del">
          <ac:chgData name="Barnaby Skinner" userId="f3fa17a1d4a63543" providerId="LiveId" clId="{ACE1E473-C6AA-4746-89DA-A217B30D6A62}" dt="2021-04-28T09:54:06.521" v="102" actId="26606"/>
          <ac:spMkLst>
            <pc:docMk/>
            <pc:sldMk cId="2793675277" sldId="262"/>
            <ac:spMk id="24" creationId="{8D71EDA1-87BF-4D5D-AB79-F346FD19278A}"/>
          </ac:spMkLst>
        </pc:spChg>
        <pc:spChg chg="add del">
          <ac:chgData name="Barnaby Skinner" userId="f3fa17a1d4a63543" providerId="LiveId" clId="{ACE1E473-C6AA-4746-89DA-A217B30D6A62}" dt="2021-04-28T09:54:14.951" v="104" actId="26606"/>
          <ac:spMkLst>
            <pc:docMk/>
            <pc:sldMk cId="2793675277" sldId="262"/>
            <ac:spMk id="26" creationId="{3B854194-185D-494D-905C-7C7CB2E30F6E}"/>
          </ac:spMkLst>
        </pc:spChg>
        <pc:spChg chg="add del">
          <ac:chgData name="Barnaby Skinner" userId="f3fa17a1d4a63543" providerId="LiveId" clId="{ACE1E473-C6AA-4746-89DA-A217B30D6A62}" dt="2021-04-28T09:54:14.951" v="104" actId="26606"/>
          <ac:spMkLst>
            <pc:docMk/>
            <pc:sldMk cId="2793675277" sldId="262"/>
            <ac:spMk id="27" creationId="{B4F5FA0D-0104-4987-8241-EFF7C85B88DE}"/>
          </ac:spMkLst>
        </pc:spChg>
        <pc:spChg chg="add del">
          <ac:chgData name="Barnaby Skinner" userId="f3fa17a1d4a63543" providerId="LiveId" clId="{ACE1E473-C6AA-4746-89DA-A217B30D6A62}" dt="2021-04-28T09:54:17.816" v="106" actId="26606"/>
          <ac:spMkLst>
            <pc:docMk/>
            <pc:sldMk cId="2793675277" sldId="262"/>
            <ac:spMk id="30" creationId="{4351DFE5-F63D-4BE0-BDA9-E3EB88F01AA5}"/>
          </ac:spMkLst>
        </pc:spChg>
        <pc:spChg chg="add">
          <ac:chgData name="Barnaby Skinner" userId="f3fa17a1d4a63543" providerId="LiveId" clId="{ACE1E473-C6AA-4746-89DA-A217B30D6A62}" dt="2021-04-28T09:54:17.827" v="107" actId="26606"/>
          <ac:spMkLst>
            <pc:docMk/>
            <pc:sldMk cId="2793675277" sldId="262"/>
            <ac:spMk id="33" creationId="{09588DA8-065E-4F6F-8EFD-43104AB2E0CF}"/>
          </ac:spMkLst>
        </pc:spChg>
        <pc:spChg chg="add">
          <ac:chgData name="Barnaby Skinner" userId="f3fa17a1d4a63543" providerId="LiveId" clId="{ACE1E473-C6AA-4746-89DA-A217B30D6A62}" dt="2021-04-28T09:54:17.827" v="107" actId="26606"/>
          <ac:spMkLst>
            <pc:docMk/>
            <pc:sldMk cId="2793675277" sldId="262"/>
            <ac:spMk id="34" creationId="{C4285719-470E-454C-AF62-8323075F1F5B}"/>
          </ac:spMkLst>
        </pc:spChg>
        <pc:spChg chg="add">
          <ac:chgData name="Barnaby Skinner" userId="f3fa17a1d4a63543" providerId="LiveId" clId="{ACE1E473-C6AA-4746-89DA-A217B30D6A62}" dt="2021-04-28T09:54:17.827" v="107" actId="26606"/>
          <ac:spMkLst>
            <pc:docMk/>
            <pc:sldMk cId="2793675277" sldId="262"/>
            <ac:spMk id="35" creationId="{CD9FE4EF-C4D8-49A0-B2FF-81D8DB7D8A24}"/>
          </ac:spMkLst>
        </pc:spChg>
        <pc:spChg chg="add">
          <ac:chgData name="Barnaby Skinner" userId="f3fa17a1d4a63543" providerId="LiveId" clId="{ACE1E473-C6AA-4746-89DA-A217B30D6A62}" dt="2021-04-28T09:54:17.827" v="107" actId="26606"/>
          <ac:spMkLst>
            <pc:docMk/>
            <pc:sldMk cId="2793675277" sldId="262"/>
            <ac:spMk id="36" creationId="{4300840D-0A0B-4512-BACA-B439D5B9C57C}"/>
          </ac:spMkLst>
        </pc:spChg>
        <pc:spChg chg="add">
          <ac:chgData name="Barnaby Skinner" userId="f3fa17a1d4a63543" providerId="LiveId" clId="{ACE1E473-C6AA-4746-89DA-A217B30D6A62}" dt="2021-04-28T09:54:17.827" v="107" actId="26606"/>
          <ac:spMkLst>
            <pc:docMk/>
            <pc:sldMk cId="2793675277" sldId="262"/>
            <ac:spMk id="37" creationId="{D2B78728-A580-49A7-84F9-6EF6F583ADE0}"/>
          </ac:spMkLst>
        </pc:spChg>
        <pc:spChg chg="add">
          <ac:chgData name="Barnaby Skinner" userId="f3fa17a1d4a63543" providerId="LiveId" clId="{ACE1E473-C6AA-4746-89DA-A217B30D6A62}" dt="2021-04-28T09:54:17.827" v="107" actId="26606"/>
          <ac:spMkLst>
            <pc:docMk/>
            <pc:sldMk cId="2793675277" sldId="262"/>
            <ac:spMk id="38" creationId="{38FAA1A1-D861-433F-88FA-1E9D6FD31D11}"/>
          </ac:spMkLst>
        </pc:spChg>
        <pc:spChg chg="add">
          <ac:chgData name="Barnaby Skinner" userId="f3fa17a1d4a63543" providerId="LiveId" clId="{ACE1E473-C6AA-4746-89DA-A217B30D6A62}" dt="2021-04-28T09:54:17.827" v="107" actId="26606"/>
          <ac:spMkLst>
            <pc:docMk/>
            <pc:sldMk cId="2793675277" sldId="262"/>
            <ac:spMk id="39" creationId="{8D71EDA1-87BF-4D5D-AB79-F346FD19278A}"/>
          </ac:spMkLst>
        </pc:spChg>
        <pc:picChg chg="add del">
          <ac:chgData name="Barnaby Skinner" userId="f3fa17a1d4a63543" providerId="LiveId" clId="{ACE1E473-C6AA-4746-89DA-A217B30D6A62}" dt="2021-04-28T09:54:14.951" v="104" actId="26606"/>
          <ac:picMkLst>
            <pc:docMk/>
            <pc:sldMk cId="2793675277" sldId="262"/>
            <ac:picMk id="28" creationId="{2897127E-6CEF-446C-BE87-93B7C46E49D1}"/>
          </ac:picMkLst>
        </pc:picChg>
        <pc:picChg chg="add del">
          <ac:chgData name="Barnaby Skinner" userId="f3fa17a1d4a63543" providerId="LiveId" clId="{ACE1E473-C6AA-4746-89DA-A217B30D6A62}" dt="2021-04-28T09:54:17.816" v="106" actId="26606"/>
          <ac:picMkLst>
            <pc:docMk/>
            <pc:sldMk cId="2793675277" sldId="262"/>
            <ac:picMk id="31" creationId="{3AA16612-ACD2-4A16-8F2B-4514FD6BF28F}"/>
          </ac:picMkLst>
        </pc:picChg>
      </pc:sldChg>
      <pc:sldChg chg="addSp delSp modSp new mod modClrScheme chgLayout">
        <pc:chgData name="Barnaby Skinner" userId="f3fa17a1d4a63543" providerId="LiveId" clId="{ACE1E473-C6AA-4746-89DA-A217B30D6A62}" dt="2021-04-28T12:54:02.485" v="739" actId="700"/>
        <pc:sldMkLst>
          <pc:docMk/>
          <pc:sldMk cId="1729974687" sldId="263"/>
        </pc:sldMkLst>
        <pc:spChg chg="del mod ord">
          <ac:chgData name="Barnaby Skinner" userId="f3fa17a1d4a63543" providerId="LiveId" clId="{ACE1E473-C6AA-4746-89DA-A217B30D6A62}" dt="2021-04-28T10:05:08.335" v="260" actId="700"/>
          <ac:spMkLst>
            <pc:docMk/>
            <pc:sldMk cId="1729974687" sldId="263"/>
            <ac:spMk id="2" creationId="{FB1B8223-40D9-4197-85DE-3968D7211A63}"/>
          </ac:spMkLst>
        </pc:spChg>
        <pc:spChg chg="add mod ord">
          <ac:chgData name="Barnaby Skinner" userId="f3fa17a1d4a63543" providerId="LiveId" clId="{ACE1E473-C6AA-4746-89DA-A217B30D6A62}" dt="2021-04-28T12:54:02.485" v="739" actId="700"/>
          <ac:spMkLst>
            <pc:docMk/>
            <pc:sldMk cId="1729974687" sldId="263"/>
            <ac:spMk id="3" creationId="{66C90284-A43D-4A69-A673-C67AFE886F56}"/>
          </ac:spMkLst>
        </pc:spChg>
        <pc:spChg chg="add del mod">
          <ac:chgData name="Barnaby Skinner" userId="f3fa17a1d4a63543" providerId="LiveId" clId="{ACE1E473-C6AA-4746-89DA-A217B30D6A62}" dt="2021-04-28T10:26:10.940" v="512" actId="6264"/>
          <ac:spMkLst>
            <pc:docMk/>
            <pc:sldMk cId="1729974687" sldId="263"/>
            <ac:spMk id="4" creationId="{0CFFCF24-A48B-4598-8704-5429AB662DE9}"/>
          </ac:spMkLst>
        </pc:spChg>
        <pc:spChg chg="add del mod ord">
          <ac:chgData name="Barnaby Skinner" userId="f3fa17a1d4a63543" providerId="LiveId" clId="{ACE1E473-C6AA-4746-89DA-A217B30D6A62}" dt="2021-04-28T10:26:10.940" v="512" actId="6264"/>
          <ac:spMkLst>
            <pc:docMk/>
            <pc:sldMk cId="1729974687" sldId="263"/>
            <ac:spMk id="5" creationId="{A96B5875-82D7-429A-806F-AABD68846862}"/>
          </ac:spMkLst>
        </pc:spChg>
        <pc:spChg chg="add del mod">
          <ac:chgData name="Barnaby Skinner" userId="f3fa17a1d4a63543" providerId="LiveId" clId="{ACE1E473-C6AA-4746-89DA-A217B30D6A62}" dt="2021-04-28T10:47:43.431" v="588" actId="6264"/>
          <ac:spMkLst>
            <pc:docMk/>
            <pc:sldMk cId="1729974687" sldId="263"/>
            <ac:spMk id="6" creationId="{9545FAEF-0508-4093-A5DB-30C60489944C}"/>
          </ac:spMkLst>
        </pc:spChg>
        <pc:spChg chg="add del mod">
          <ac:chgData name="Barnaby Skinner" userId="f3fa17a1d4a63543" providerId="LiveId" clId="{ACE1E473-C6AA-4746-89DA-A217B30D6A62}" dt="2021-04-28T10:47:42.879" v="587" actId="6264"/>
          <ac:spMkLst>
            <pc:docMk/>
            <pc:sldMk cId="1729974687" sldId="263"/>
            <ac:spMk id="7" creationId="{4230B6FE-9541-408A-8975-CD8A36424FB4}"/>
          </ac:spMkLst>
        </pc:spChg>
        <pc:spChg chg="add del mod">
          <ac:chgData name="Barnaby Skinner" userId="f3fa17a1d4a63543" providerId="LiveId" clId="{ACE1E473-C6AA-4746-89DA-A217B30D6A62}" dt="2021-04-28T10:47:42.215" v="586" actId="6264"/>
          <ac:spMkLst>
            <pc:docMk/>
            <pc:sldMk cId="1729974687" sldId="263"/>
            <ac:spMk id="8" creationId="{D4736601-022C-470C-BBB5-A2C7A5DEB14D}"/>
          </ac:spMkLst>
        </pc:spChg>
        <pc:spChg chg="add del mod">
          <ac:chgData name="Barnaby Skinner" userId="f3fa17a1d4a63543" providerId="LiveId" clId="{ACE1E473-C6AA-4746-89DA-A217B30D6A62}" dt="2021-04-28T10:47:41.492" v="585" actId="6264"/>
          <ac:spMkLst>
            <pc:docMk/>
            <pc:sldMk cId="1729974687" sldId="263"/>
            <ac:spMk id="9" creationId="{19C98E64-113F-4450-9AC3-098A9D3E8403}"/>
          </ac:spMkLst>
        </pc:spChg>
        <pc:spChg chg="add del mod">
          <ac:chgData name="Barnaby Skinner" userId="f3fa17a1d4a63543" providerId="LiveId" clId="{ACE1E473-C6AA-4746-89DA-A217B30D6A62}" dt="2021-04-28T10:47:40.864" v="584" actId="6264"/>
          <ac:spMkLst>
            <pc:docMk/>
            <pc:sldMk cId="1729974687" sldId="263"/>
            <ac:spMk id="10" creationId="{54129330-E814-4EE8-947E-826667151560}"/>
          </ac:spMkLst>
        </pc:spChg>
        <pc:spChg chg="add del mod">
          <ac:chgData name="Barnaby Skinner" userId="f3fa17a1d4a63543" providerId="LiveId" clId="{ACE1E473-C6AA-4746-89DA-A217B30D6A62}" dt="2021-04-28T10:47:40.024" v="583" actId="6264"/>
          <ac:spMkLst>
            <pc:docMk/>
            <pc:sldMk cId="1729974687" sldId="263"/>
            <ac:spMk id="11" creationId="{E372EAF7-2C95-4C4C-8055-1ADCA683177E}"/>
          </ac:spMkLst>
        </pc:spChg>
        <pc:spChg chg="add del mod">
          <ac:chgData name="Barnaby Skinner" userId="f3fa17a1d4a63543" providerId="LiveId" clId="{ACE1E473-C6AA-4746-89DA-A217B30D6A62}" dt="2021-04-28T10:47:39.400" v="582" actId="6264"/>
          <ac:spMkLst>
            <pc:docMk/>
            <pc:sldMk cId="1729974687" sldId="263"/>
            <ac:spMk id="12" creationId="{CC38A153-5962-4986-BF49-0D18B955F762}"/>
          </ac:spMkLst>
        </pc:spChg>
        <pc:spChg chg="add mod ord">
          <ac:chgData name="Barnaby Skinner" userId="f3fa17a1d4a63543" providerId="LiveId" clId="{ACE1E473-C6AA-4746-89DA-A217B30D6A62}" dt="2021-04-28T12:54:02.485" v="739" actId="700"/>
          <ac:spMkLst>
            <pc:docMk/>
            <pc:sldMk cId="1729974687" sldId="263"/>
            <ac:spMk id="13" creationId="{64FE1748-BC2B-411E-9791-5BA3C4A76432}"/>
          </ac:spMkLst>
        </pc:spChg>
        <pc:spChg chg="add del mod ord">
          <ac:chgData name="Barnaby Skinner" userId="f3fa17a1d4a63543" providerId="LiveId" clId="{ACE1E473-C6AA-4746-89DA-A217B30D6A62}" dt="2021-04-28T12:51:40.402" v="733" actId="700"/>
          <ac:spMkLst>
            <pc:docMk/>
            <pc:sldMk cId="1729974687" sldId="263"/>
            <ac:spMk id="14" creationId="{7AE9E061-DD50-40E1-B4E1-17FFA389D1FB}"/>
          </ac:spMkLst>
        </pc:spChg>
      </pc:sldChg>
      <pc:sldChg chg="addSp delSp modSp new mod modClrScheme chgLayout">
        <pc:chgData name="Barnaby Skinner" userId="f3fa17a1d4a63543" providerId="LiveId" clId="{ACE1E473-C6AA-4746-89DA-A217B30D6A62}" dt="2021-04-28T12:57:31.736" v="753" actId="948"/>
        <pc:sldMkLst>
          <pc:docMk/>
          <pc:sldMk cId="1971749824" sldId="264"/>
        </pc:sldMkLst>
        <pc:spChg chg="mod ord">
          <ac:chgData name="Barnaby Skinner" userId="f3fa17a1d4a63543" providerId="LiveId" clId="{ACE1E473-C6AA-4746-89DA-A217B30D6A62}" dt="2021-04-28T12:54:02.485" v="739" actId="700"/>
          <ac:spMkLst>
            <pc:docMk/>
            <pc:sldMk cId="1971749824" sldId="264"/>
            <ac:spMk id="2" creationId="{B6404AF3-EF11-4F98-ADBC-A9A871533281}"/>
          </ac:spMkLst>
        </pc:spChg>
        <pc:spChg chg="add mod ord">
          <ac:chgData name="Barnaby Skinner" userId="f3fa17a1d4a63543" providerId="LiveId" clId="{ACE1E473-C6AA-4746-89DA-A217B30D6A62}" dt="2021-04-28T12:57:31.736" v="753" actId="948"/>
          <ac:spMkLst>
            <pc:docMk/>
            <pc:sldMk cId="1971749824" sldId="264"/>
            <ac:spMk id="3" creationId="{C904F222-4792-427B-AA74-DEF68D8EED23}"/>
          </ac:spMkLst>
        </pc:spChg>
        <pc:spChg chg="add del mod ord">
          <ac:chgData name="Barnaby Skinner" userId="f3fa17a1d4a63543" providerId="LiveId" clId="{ACE1E473-C6AA-4746-89DA-A217B30D6A62}" dt="2021-04-28T12:53:44.991" v="738" actId="478"/>
          <ac:spMkLst>
            <pc:docMk/>
            <pc:sldMk cId="1971749824" sldId="264"/>
            <ac:spMk id="4" creationId="{4BFF0461-166B-4932-BD28-51ECE892E8F5}"/>
          </ac:spMkLst>
        </pc:spChg>
      </pc:sldChg>
      <pc:sldChg chg="addSp modSp new mod modClrScheme chgLayout">
        <pc:chgData name="Barnaby Skinner" userId="f3fa17a1d4a63543" providerId="LiveId" clId="{ACE1E473-C6AA-4746-89DA-A217B30D6A62}" dt="2021-04-28T12:54:48.804" v="744" actId="242"/>
        <pc:sldMkLst>
          <pc:docMk/>
          <pc:sldMk cId="2429523696" sldId="265"/>
        </pc:sldMkLst>
        <pc:spChg chg="mod ord">
          <ac:chgData name="Barnaby Skinner" userId="f3fa17a1d4a63543" providerId="LiveId" clId="{ACE1E473-C6AA-4746-89DA-A217B30D6A62}" dt="2021-04-28T12:54:02.485" v="739" actId="700"/>
          <ac:spMkLst>
            <pc:docMk/>
            <pc:sldMk cId="2429523696" sldId="265"/>
            <ac:spMk id="2" creationId="{542B49D9-A9BE-44D2-85CE-9B54E750FED1}"/>
          </ac:spMkLst>
        </pc:spChg>
        <pc:spChg chg="add mod ord">
          <ac:chgData name="Barnaby Skinner" userId="f3fa17a1d4a63543" providerId="LiveId" clId="{ACE1E473-C6AA-4746-89DA-A217B30D6A62}" dt="2021-04-28T12:54:48.804" v="744" actId="242"/>
          <ac:spMkLst>
            <pc:docMk/>
            <pc:sldMk cId="2429523696" sldId="265"/>
            <ac:spMk id="3" creationId="{3663B7AB-F2F3-47AF-B4E2-E5AAB9E411B8}"/>
          </ac:spMkLst>
        </pc:spChg>
      </pc:sldChg>
      <pc:sldChg chg="addSp modSp add mod modClrScheme chgLayout">
        <pc:chgData name="Barnaby Skinner" userId="f3fa17a1d4a63543" providerId="LiveId" clId="{ACE1E473-C6AA-4746-89DA-A217B30D6A62}" dt="2021-04-28T12:54:55.252" v="746" actId="242"/>
        <pc:sldMkLst>
          <pc:docMk/>
          <pc:sldMk cId="1107326524" sldId="266"/>
        </pc:sldMkLst>
        <pc:spChg chg="mod ord">
          <ac:chgData name="Barnaby Skinner" userId="f3fa17a1d4a63543" providerId="LiveId" clId="{ACE1E473-C6AA-4746-89DA-A217B30D6A62}" dt="2021-04-28T12:54:02.485" v="739" actId="700"/>
          <ac:spMkLst>
            <pc:docMk/>
            <pc:sldMk cId="1107326524" sldId="266"/>
            <ac:spMk id="2" creationId="{542B49D9-A9BE-44D2-85CE-9B54E750FED1}"/>
          </ac:spMkLst>
        </pc:spChg>
        <pc:spChg chg="add mod ord">
          <ac:chgData name="Barnaby Skinner" userId="f3fa17a1d4a63543" providerId="LiveId" clId="{ACE1E473-C6AA-4746-89DA-A217B30D6A62}" dt="2021-04-28T12:54:55.252" v="746" actId="242"/>
          <ac:spMkLst>
            <pc:docMk/>
            <pc:sldMk cId="1107326524" sldId="266"/>
            <ac:spMk id="3" creationId="{632CAB73-D2F8-4D6D-B117-09FD4C58B795}"/>
          </ac:spMkLst>
        </pc:spChg>
      </pc:sldChg>
      <pc:sldChg chg="addSp modSp add mod modClrScheme chgLayout">
        <pc:chgData name="Barnaby Skinner" userId="f3fa17a1d4a63543" providerId="LiveId" clId="{ACE1E473-C6AA-4746-89DA-A217B30D6A62}" dt="2021-04-28T12:55:01.801" v="748" actId="242"/>
        <pc:sldMkLst>
          <pc:docMk/>
          <pc:sldMk cId="1631450534" sldId="267"/>
        </pc:sldMkLst>
        <pc:spChg chg="mod ord">
          <ac:chgData name="Barnaby Skinner" userId="f3fa17a1d4a63543" providerId="LiveId" clId="{ACE1E473-C6AA-4746-89DA-A217B30D6A62}" dt="2021-04-28T12:54:02.485" v="739" actId="700"/>
          <ac:spMkLst>
            <pc:docMk/>
            <pc:sldMk cId="1631450534" sldId="267"/>
            <ac:spMk id="2" creationId="{542B49D9-A9BE-44D2-85CE-9B54E750FED1}"/>
          </ac:spMkLst>
        </pc:spChg>
        <pc:spChg chg="add mod ord">
          <ac:chgData name="Barnaby Skinner" userId="f3fa17a1d4a63543" providerId="LiveId" clId="{ACE1E473-C6AA-4746-89DA-A217B30D6A62}" dt="2021-04-28T12:55:01.801" v="748" actId="242"/>
          <ac:spMkLst>
            <pc:docMk/>
            <pc:sldMk cId="1631450534" sldId="267"/>
            <ac:spMk id="3" creationId="{CD6EDD46-2F1F-43D3-BB90-A96A9CC798B5}"/>
          </ac:spMkLst>
        </pc:spChg>
      </pc:sldChg>
      <pc:sldChg chg="addSp modSp add mod modClrScheme chgLayout">
        <pc:chgData name="Barnaby Skinner" userId="f3fa17a1d4a63543" providerId="LiveId" clId="{ACE1E473-C6AA-4746-89DA-A217B30D6A62}" dt="2021-04-28T12:54:02.485" v="739" actId="700"/>
        <pc:sldMkLst>
          <pc:docMk/>
          <pc:sldMk cId="3151148365" sldId="268"/>
        </pc:sldMkLst>
        <pc:spChg chg="mod ord">
          <ac:chgData name="Barnaby Skinner" userId="f3fa17a1d4a63543" providerId="LiveId" clId="{ACE1E473-C6AA-4746-89DA-A217B30D6A62}" dt="2021-04-28T12:54:02.485" v="739" actId="700"/>
          <ac:spMkLst>
            <pc:docMk/>
            <pc:sldMk cId="3151148365" sldId="268"/>
            <ac:spMk id="2" creationId="{542B49D9-A9BE-44D2-85CE-9B54E750FED1}"/>
          </ac:spMkLst>
        </pc:spChg>
        <pc:spChg chg="add mod ord">
          <ac:chgData name="Barnaby Skinner" userId="f3fa17a1d4a63543" providerId="LiveId" clId="{ACE1E473-C6AA-4746-89DA-A217B30D6A62}" dt="2021-04-28T12:54:02.485" v="739" actId="700"/>
          <ac:spMkLst>
            <pc:docMk/>
            <pc:sldMk cId="3151148365" sldId="268"/>
            <ac:spMk id="3" creationId="{1B11B72F-6641-4C3A-A748-B2DBD3F6B6B2}"/>
          </ac:spMkLst>
        </pc:spChg>
      </pc:sldChg>
      <pc:sldChg chg="modSp add mod">
        <pc:chgData name="Barnaby Skinner" userId="f3fa17a1d4a63543" providerId="LiveId" clId="{ACE1E473-C6AA-4746-89DA-A217B30D6A62}" dt="2021-04-28T12:58:13.058" v="757" actId="27636"/>
        <pc:sldMkLst>
          <pc:docMk/>
          <pc:sldMk cId="1955324235" sldId="269"/>
        </pc:sldMkLst>
        <pc:spChg chg="mod">
          <ac:chgData name="Barnaby Skinner" userId="f3fa17a1d4a63543" providerId="LiveId" clId="{ACE1E473-C6AA-4746-89DA-A217B30D6A62}" dt="2021-04-28T12:58:13.058" v="757" actId="27636"/>
          <ac:spMkLst>
            <pc:docMk/>
            <pc:sldMk cId="1955324235" sldId="269"/>
            <ac:spMk id="2" creationId="{542B49D9-A9BE-44D2-85CE-9B54E750FED1}"/>
          </ac:spMkLst>
        </pc:spChg>
        <pc:spChg chg="mod">
          <ac:chgData name="Barnaby Skinner" userId="f3fa17a1d4a63543" providerId="LiveId" clId="{ACE1E473-C6AA-4746-89DA-A217B30D6A62}" dt="2021-04-28T12:58:05.846" v="755"/>
          <ac:spMkLst>
            <pc:docMk/>
            <pc:sldMk cId="1955324235" sldId="269"/>
            <ac:spMk id="3" creationId="{1B11B72F-6641-4C3A-A748-B2DBD3F6B6B2}"/>
          </ac:spMkLst>
        </pc:spChg>
      </pc:sldChg>
      <pc:sldChg chg="addSp delSp modSp new mod modClrScheme chgLayout">
        <pc:chgData name="Barnaby Skinner" userId="f3fa17a1d4a63543" providerId="LiveId" clId="{ACE1E473-C6AA-4746-89DA-A217B30D6A62}" dt="2021-04-28T13:00:13.192" v="768" actId="27636"/>
        <pc:sldMkLst>
          <pc:docMk/>
          <pc:sldMk cId="79628019" sldId="270"/>
        </pc:sldMkLst>
        <pc:spChg chg="del mod ord">
          <ac:chgData name="Barnaby Skinner" userId="f3fa17a1d4a63543" providerId="LiveId" clId="{ACE1E473-C6AA-4746-89DA-A217B30D6A62}" dt="2021-04-28T12:59:35.115" v="761" actId="700"/>
          <ac:spMkLst>
            <pc:docMk/>
            <pc:sldMk cId="79628019" sldId="270"/>
            <ac:spMk id="2" creationId="{5A5E2CFC-7296-40CE-A1B6-4D7EC6286D53}"/>
          </ac:spMkLst>
        </pc:spChg>
        <pc:spChg chg="del mod ord">
          <ac:chgData name="Barnaby Skinner" userId="f3fa17a1d4a63543" providerId="LiveId" clId="{ACE1E473-C6AA-4746-89DA-A217B30D6A62}" dt="2021-04-28T12:59:35.115" v="761" actId="700"/>
          <ac:spMkLst>
            <pc:docMk/>
            <pc:sldMk cId="79628019" sldId="270"/>
            <ac:spMk id="3" creationId="{CEA1DD4C-6EED-410C-A88A-A601B887FDD1}"/>
          </ac:spMkLst>
        </pc:spChg>
        <pc:spChg chg="mod ord">
          <ac:chgData name="Barnaby Skinner" userId="f3fa17a1d4a63543" providerId="LiveId" clId="{ACE1E473-C6AA-4746-89DA-A217B30D6A62}" dt="2021-04-28T12:59:35.115" v="761" actId="700"/>
          <ac:spMkLst>
            <pc:docMk/>
            <pc:sldMk cId="79628019" sldId="270"/>
            <ac:spMk id="4" creationId="{5D0AD729-BE9C-4211-87AB-30394EE40E9A}"/>
          </ac:spMkLst>
        </pc:spChg>
        <pc:spChg chg="add mod ord">
          <ac:chgData name="Barnaby Skinner" userId="f3fa17a1d4a63543" providerId="LiveId" clId="{ACE1E473-C6AA-4746-89DA-A217B30D6A62}" dt="2021-04-28T12:59:37.679" v="762"/>
          <ac:spMkLst>
            <pc:docMk/>
            <pc:sldMk cId="79628019" sldId="270"/>
            <ac:spMk id="5" creationId="{59455E56-39EF-425B-9CD8-29595BE23E70}"/>
          </ac:spMkLst>
        </pc:spChg>
        <pc:spChg chg="add mod ord">
          <ac:chgData name="Barnaby Skinner" userId="f3fa17a1d4a63543" providerId="LiveId" clId="{ACE1E473-C6AA-4746-89DA-A217B30D6A62}" dt="2021-04-28T13:00:13.192" v="768" actId="27636"/>
          <ac:spMkLst>
            <pc:docMk/>
            <pc:sldMk cId="79628019" sldId="270"/>
            <ac:spMk id="6" creationId="{3EB6D228-9CCD-46CD-A8C3-FFE21738F740}"/>
          </ac:spMkLst>
        </pc:spChg>
      </pc:sldChg>
      <pc:sldChg chg="modSp add mod">
        <pc:chgData name="Barnaby Skinner" userId="f3fa17a1d4a63543" providerId="LiveId" clId="{ACE1E473-C6AA-4746-89DA-A217B30D6A62}" dt="2021-04-28T13:01:21.010" v="778" actId="2711"/>
        <pc:sldMkLst>
          <pc:docMk/>
          <pc:sldMk cId="3682427999" sldId="271"/>
        </pc:sldMkLst>
        <pc:spChg chg="mod">
          <ac:chgData name="Barnaby Skinner" userId="f3fa17a1d4a63543" providerId="LiveId" clId="{ACE1E473-C6AA-4746-89DA-A217B30D6A62}" dt="2021-04-28T13:00:50.185" v="770"/>
          <ac:spMkLst>
            <pc:docMk/>
            <pc:sldMk cId="3682427999" sldId="271"/>
            <ac:spMk id="5" creationId="{59455E56-39EF-425B-9CD8-29595BE23E70}"/>
          </ac:spMkLst>
        </pc:spChg>
        <pc:spChg chg="mod">
          <ac:chgData name="Barnaby Skinner" userId="f3fa17a1d4a63543" providerId="LiveId" clId="{ACE1E473-C6AA-4746-89DA-A217B30D6A62}" dt="2021-04-28T13:01:21.010" v="778" actId="2711"/>
          <ac:spMkLst>
            <pc:docMk/>
            <pc:sldMk cId="3682427999" sldId="271"/>
            <ac:spMk id="6" creationId="{3EB6D228-9CCD-46CD-A8C3-FFE21738F740}"/>
          </ac:spMkLst>
        </pc:spChg>
      </pc:sldChg>
      <pc:sldMasterChg chg="addSp delSp modSp mod addSldLayout modSldLayout">
        <pc:chgData name="Barnaby Skinner" userId="f3fa17a1d4a63543" providerId="LiveId" clId="{ACE1E473-C6AA-4746-89DA-A217B30D6A62}" dt="2021-04-28T23:49:45.393" v="780" actId="207"/>
        <pc:sldMasterMkLst>
          <pc:docMk/>
          <pc:sldMasterMk cId="371899389" sldId="2147483648"/>
        </pc:sldMasterMkLst>
        <pc:spChg chg="mod">
          <ac:chgData name="Barnaby Skinner" userId="f3fa17a1d4a63543" providerId="LiveId" clId="{ACE1E473-C6AA-4746-89DA-A217B30D6A62}" dt="2021-04-28T12:44:29.536" v="677" actId="255"/>
          <ac:spMkLst>
            <pc:docMk/>
            <pc:sldMasterMk cId="371899389" sldId="2147483648"/>
            <ac:spMk id="2" creationId="{E2248488-61CD-4E32-B053-5F68756EEB31}"/>
          </ac:spMkLst>
        </pc:spChg>
        <pc:spChg chg="mod">
          <ac:chgData name="Barnaby Skinner" userId="f3fa17a1d4a63543" providerId="LiveId" clId="{ACE1E473-C6AA-4746-89DA-A217B30D6A62}" dt="2021-04-28T10:17:41.170" v="458" actId="14100"/>
          <ac:spMkLst>
            <pc:docMk/>
            <pc:sldMasterMk cId="371899389" sldId="2147483648"/>
            <ac:spMk id="3" creationId="{240058B3-D103-46C1-A77B-CBE6381B47AA}"/>
          </ac:spMkLst>
        </pc:spChg>
        <pc:spChg chg="add del mod">
          <ac:chgData name="Barnaby Skinner" userId="f3fa17a1d4a63543" providerId="LiveId" clId="{ACE1E473-C6AA-4746-89DA-A217B30D6A62}" dt="2021-04-28T10:22:54.955" v="492" actId="478"/>
          <ac:spMkLst>
            <pc:docMk/>
            <pc:sldMasterMk cId="371899389" sldId="2147483648"/>
            <ac:spMk id="8" creationId="{3EDCF244-DC8F-4C0A-B0E8-B4DB535F3C47}"/>
          </ac:spMkLst>
        </pc:spChg>
        <pc:spChg chg="add del mod">
          <ac:chgData name="Barnaby Skinner" userId="f3fa17a1d4a63543" providerId="LiveId" clId="{ACE1E473-C6AA-4746-89DA-A217B30D6A62}" dt="2021-04-28T10:22:54.147" v="491" actId="478"/>
          <ac:spMkLst>
            <pc:docMk/>
            <pc:sldMasterMk cId="371899389" sldId="2147483648"/>
            <ac:spMk id="9" creationId="{5112C0DA-22F3-484B-8A52-D197473B918F}"/>
          </ac:spMkLst>
        </pc:spChg>
        <pc:spChg chg="add del mod">
          <ac:chgData name="Barnaby Skinner" userId="f3fa17a1d4a63543" providerId="LiveId" clId="{ACE1E473-C6AA-4746-89DA-A217B30D6A62}" dt="2021-04-28T10:23:07.135" v="496" actId="478"/>
          <ac:spMkLst>
            <pc:docMk/>
            <pc:sldMasterMk cId="371899389" sldId="2147483648"/>
            <ac:spMk id="10" creationId="{C787028E-088E-48B8-96D8-999EB90861A0}"/>
          </ac:spMkLst>
        </pc:spChg>
        <pc:spChg chg="add del mod">
          <ac:chgData name="Barnaby Skinner" userId="f3fa17a1d4a63543" providerId="LiveId" clId="{ACE1E473-C6AA-4746-89DA-A217B30D6A62}" dt="2021-04-28T10:23:09.007" v="497" actId="478"/>
          <ac:spMkLst>
            <pc:docMk/>
            <pc:sldMasterMk cId="371899389" sldId="2147483648"/>
            <ac:spMk id="11" creationId="{6945BC58-6B87-4107-AB8C-9066C9C7AE9B}"/>
          </ac:spMkLst>
        </pc:spChg>
        <pc:spChg chg="add mod">
          <ac:chgData name="Barnaby Skinner" userId="f3fa17a1d4a63543" providerId="LiveId" clId="{ACE1E473-C6AA-4746-89DA-A217B30D6A62}" dt="2021-04-28T10:47:17.586" v="574" actId="2711"/>
          <ac:spMkLst>
            <pc:docMk/>
            <pc:sldMasterMk cId="371899389" sldId="2147483648"/>
            <ac:spMk id="12" creationId="{BD950C0D-1997-45FC-AECF-474440616448}"/>
          </ac:spMkLst>
        </pc:spChg>
        <pc:picChg chg="add del mod">
          <ac:chgData name="Barnaby Skinner" userId="f3fa17a1d4a63543" providerId="LiveId" clId="{ACE1E473-C6AA-4746-89DA-A217B30D6A62}" dt="2021-04-28T12:24:23.665" v="665" actId="478"/>
          <ac:picMkLst>
            <pc:docMk/>
            <pc:sldMasterMk cId="371899389" sldId="2147483648"/>
            <ac:picMk id="7" creationId="{AB87617D-C217-4397-9984-1F34FBA5C77D}"/>
          </ac:picMkLst>
        </pc:picChg>
        <pc:sldLayoutChg chg="addSp delSp modSp mod">
          <pc:chgData name="Barnaby Skinner" userId="f3fa17a1d4a63543" providerId="LiveId" clId="{ACE1E473-C6AA-4746-89DA-A217B30D6A62}" dt="2021-04-28T12:46:44.203" v="714" actId="255"/>
          <pc:sldLayoutMkLst>
            <pc:docMk/>
            <pc:sldMasterMk cId="371899389" sldId="2147483648"/>
            <pc:sldLayoutMk cId="3932672036" sldId="2147483649"/>
          </pc:sldLayoutMkLst>
          <pc:spChg chg="del">
            <ac:chgData name="Barnaby Skinner" userId="f3fa17a1d4a63543" providerId="LiveId" clId="{ACE1E473-C6AA-4746-89DA-A217B30D6A62}" dt="2021-04-28T10:38:56.129" v="546"/>
            <ac:spMkLst>
              <pc:docMk/>
              <pc:sldMasterMk cId="371899389" sldId="2147483648"/>
              <pc:sldLayoutMk cId="3932672036" sldId="2147483649"/>
              <ac:spMk id="2" creationId="{2749BB9B-80FD-40F7-A70D-FEEAB355DFB6}"/>
            </ac:spMkLst>
          </pc:spChg>
          <pc:spChg chg="add del mod">
            <ac:chgData name="Barnaby Skinner" userId="f3fa17a1d4a63543" providerId="LiveId" clId="{ACE1E473-C6AA-4746-89DA-A217B30D6A62}" dt="2021-04-28T10:48:16.838" v="612"/>
            <ac:spMkLst>
              <pc:docMk/>
              <pc:sldMasterMk cId="371899389" sldId="2147483648"/>
              <pc:sldLayoutMk cId="3932672036" sldId="2147483649"/>
              <ac:spMk id="8" creationId="{33C2904F-A6A2-4F78-AF1B-32A4917D4966}"/>
            </ac:spMkLst>
          </pc:spChg>
          <pc:spChg chg="add mod">
            <ac:chgData name="Barnaby Skinner" userId="f3fa17a1d4a63543" providerId="LiveId" clId="{ACE1E473-C6AA-4746-89DA-A217B30D6A62}" dt="2021-04-28T12:46:44.203" v="714" actId="255"/>
            <ac:spMkLst>
              <pc:docMk/>
              <pc:sldMasterMk cId="371899389" sldId="2147483648"/>
              <pc:sldLayoutMk cId="3932672036" sldId="2147483649"/>
              <ac:spMk id="9" creationId="{6CA3B0E5-F8FF-47F4-A978-0637E4890994}"/>
            </ac:spMkLst>
          </pc:spChg>
          <pc:spChg chg="add del mod">
            <ac:chgData name="Barnaby Skinner" userId="f3fa17a1d4a63543" providerId="LiveId" clId="{ACE1E473-C6AA-4746-89DA-A217B30D6A62}" dt="2021-04-28T10:49:39.209" v="628" actId="478"/>
            <ac:spMkLst>
              <pc:docMk/>
              <pc:sldMasterMk cId="371899389" sldId="2147483648"/>
              <pc:sldLayoutMk cId="3932672036" sldId="2147483649"/>
              <ac:spMk id="10" creationId="{9408ED10-3109-4543-89D4-609474F295CF}"/>
            </ac:spMkLst>
          </pc:spChg>
          <pc:picChg chg="add del mod">
            <ac:chgData name="Barnaby Skinner" userId="f3fa17a1d4a63543" providerId="LiveId" clId="{ACE1E473-C6AA-4746-89DA-A217B30D6A62}" dt="2021-04-28T12:24:26.713" v="666" actId="478"/>
            <ac:picMkLst>
              <pc:docMk/>
              <pc:sldMasterMk cId="371899389" sldId="2147483648"/>
              <pc:sldLayoutMk cId="3932672036" sldId="2147483649"/>
              <ac:picMk id="7" creationId="{3534F385-619A-462D-85FD-49D35F1F29C3}"/>
            </ac:picMkLst>
          </pc:picChg>
        </pc:sldLayoutChg>
        <pc:sldLayoutChg chg="addSp delSp modSp mod">
          <pc:chgData name="Barnaby Skinner" userId="f3fa17a1d4a63543" providerId="LiveId" clId="{ACE1E473-C6AA-4746-89DA-A217B30D6A62}" dt="2021-04-28T23:49:40.201" v="779" actId="207"/>
          <pc:sldLayoutMkLst>
            <pc:docMk/>
            <pc:sldMasterMk cId="371899389" sldId="2147483648"/>
            <pc:sldLayoutMk cId="3833857998" sldId="2147483650"/>
          </pc:sldLayoutMkLst>
          <pc:spChg chg="del">
            <ac:chgData name="Barnaby Skinner" userId="f3fa17a1d4a63543" providerId="LiveId" clId="{ACE1E473-C6AA-4746-89DA-A217B30D6A62}" dt="2021-04-28T10:36:22.218" v="544"/>
            <ac:spMkLst>
              <pc:docMk/>
              <pc:sldMasterMk cId="371899389" sldId="2147483648"/>
              <pc:sldLayoutMk cId="3833857998" sldId="2147483650"/>
              <ac:spMk id="2" creationId="{71DE1C23-58DE-462C-BB9C-D063E484C34D}"/>
            </ac:spMkLst>
          </pc:spChg>
          <pc:spChg chg="mod">
            <ac:chgData name="Barnaby Skinner" userId="f3fa17a1d4a63543" providerId="LiveId" clId="{ACE1E473-C6AA-4746-89DA-A217B30D6A62}" dt="2021-04-28T12:43:47.464" v="675" actId="14100"/>
            <ac:spMkLst>
              <pc:docMk/>
              <pc:sldMasterMk cId="371899389" sldId="2147483648"/>
              <pc:sldLayoutMk cId="3833857998" sldId="2147483650"/>
              <ac:spMk id="3" creationId="{16C754B0-59DF-4B6A-8A47-D6588F85D7BF}"/>
            </ac:spMkLst>
          </pc:spChg>
          <pc:spChg chg="add del">
            <ac:chgData name="Barnaby Skinner" userId="f3fa17a1d4a63543" providerId="LiveId" clId="{ACE1E473-C6AA-4746-89DA-A217B30D6A62}" dt="2021-04-28T10:15:29.024" v="442" actId="11529"/>
            <ac:spMkLst>
              <pc:docMk/>
              <pc:sldMasterMk cId="371899389" sldId="2147483648"/>
              <pc:sldLayoutMk cId="3833857998" sldId="2147483650"/>
              <ac:spMk id="9" creationId="{C472102D-2E45-491F-AE07-83A3E5643425}"/>
            </ac:spMkLst>
          </pc:spChg>
          <pc:spChg chg="add del mod">
            <ac:chgData name="Barnaby Skinner" userId="f3fa17a1d4a63543" providerId="LiveId" clId="{ACE1E473-C6AA-4746-89DA-A217B30D6A62}" dt="2021-04-28T10:18:36.672" v="459" actId="478"/>
            <ac:spMkLst>
              <pc:docMk/>
              <pc:sldMasterMk cId="371899389" sldId="2147483648"/>
              <pc:sldLayoutMk cId="3833857998" sldId="2147483650"/>
              <ac:spMk id="10" creationId="{858E3DBA-8E6B-4100-A844-07CB1E8A3C20}"/>
            </ac:spMkLst>
          </pc:spChg>
          <pc:spChg chg="add del">
            <ac:chgData name="Barnaby Skinner" userId="f3fa17a1d4a63543" providerId="LiveId" clId="{ACE1E473-C6AA-4746-89DA-A217B30D6A62}" dt="2021-04-28T10:19:08.296" v="462" actId="11529"/>
            <ac:spMkLst>
              <pc:docMk/>
              <pc:sldMasterMk cId="371899389" sldId="2147483648"/>
              <pc:sldLayoutMk cId="3833857998" sldId="2147483650"/>
              <ac:spMk id="11" creationId="{6C5F02B2-D195-424C-99AD-DEB065127BE8}"/>
            </ac:spMkLst>
          </pc:spChg>
          <pc:spChg chg="add del mod">
            <ac:chgData name="Barnaby Skinner" userId="f3fa17a1d4a63543" providerId="LiveId" clId="{ACE1E473-C6AA-4746-89DA-A217B30D6A62}" dt="2021-04-28T10:23:12.582" v="498" actId="478"/>
            <ac:spMkLst>
              <pc:docMk/>
              <pc:sldMasterMk cId="371899389" sldId="2147483648"/>
              <pc:sldLayoutMk cId="3833857998" sldId="2147483650"/>
              <ac:spMk id="12" creationId="{6B443717-B6F4-47DB-8247-32FFF0E54875}"/>
            </ac:spMkLst>
          </pc:spChg>
          <pc:spChg chg="add del mod ord">
            <ac:chgData name="Barnaby Skinner" userId="f3fa17a1d4a63543" providerId="LiveId" clId="{ACE1E473-C6AA-4746-89DA-A217B30D6A62}" dt="2021-04-28T10:23:13.982" v="499" actId="478"/>
            <ac:spMkLst>
              <pc:docMk/>
              <pc:sldMasterMk cId="371899389" sldId="2147483648"/>
              <pc:sldLayoutMk cId="3833857998" sldId="2147483650"/>
              <ac:spMk id="13" creationId="{EA42A3C6-425B-4839-9A91-79AD4AC13E53}"/>
            </ac:spMkLst>
          </pc:spChg>
          <pc:spChg chg="add del mod">
            <ac:chgData name="Barnaby Skinner" userId="f3fa17a1d4a63543" providerId="LiveId" clId="{ACE1E473-C6AA-4746-89DA-A217B30D6A62}" dt="2021-04-28T10:32:57.599" v="522" actId="478"/>
            <ac:spMkLst>
              <pc:docMk/>
              <pc:sldMasterMk cId="371899389" sldId="2147483648"/>
              <pc:sldLayoutMk cId="3833857998" sldId="2147483650"/>
              <ac:spMk id="14" creationId="{FD8B018F-05AA-43E2-AE5D-7F18CB680943}"/>
            </ac:spMkLst>
          </pc:spChg>
          <pc:spChg chg="add del mod ord">
            <ac:chgData name="Barnaby Skinner" userId="f3fa17a1d4a63543" providerId="LiveId" clId="{ACE1E473-C6AA-4746-89DA-A217B30D6A62}" dt="2021-04-28T12:23:07.083" v="645" actId="478"/>
            <ac:spMkLst>
              <pc:docMk/>
              <pc:sldMasterMk cId="371899389" sldId="2147483648"/>
              <pc:sldLayoutMk cId="3833857998" sldId="2147483650"/>
              <ac:spMk id="15" creationId="{E7D4A683-F2F4-4357-8F51-8F380B14FFE1}"/>
            </ac:spMkLst>
          </pc:spChg>
          <pc:spChg chg="add mod">
            <ac:chgData name="Barnaby Skinner" userId="f3fa17a1d4a63543" providerId="LiveId" clId="{ACE1E473-C6AA-4746-89DA-A217B30D6A62}" dt="2021-04-28T23:49:40.201" v="779" actId="207"/>
            <ac:spMkLst>
              <pc:docMk/>
              <pc:sldMasterMk cId="371899389" sldId="2147483648"/>
              <pc:sldLayoutMk cId="3833857998" sldId="2147483650"/>
              <ac:spMk id="16" creationId="{31BB91CB-9500-4E5E-9EDE-D5008A4E917E}"/>
            </ac:spMkLst>
          </pc:spChg>
          <pc:spChg chg="add del mod">
            <ac:chgData name="Barnaby Skinner" userId="f3fa17a1d4a63543" providerId="LiveId" clId="{ACE1E473-C6AA-4746-89DA-A217B30D6A62}" dt="2021-04-28T10:48:04.684" v="610"/>
            <ac:spMkLst>
              <pc:docMk/>
              <pc:sldMasterMk cId="371899389" sldId="2147483648"/>
              <pc:sldLayoutMk cId="3833857998" sldId="2147483650"/>
              <ac:spMk id="17" creationId="{E5F95406-EABC-40D1-A729-62E1E7B67196}"/>
            </ac:spMkLst>
          </pc:spChg>
          <pc:spChg chg="add mod">
            <ac:chgData name="Barnaby Skinner" userId="f3fa17a1d4a63543" providerId="LiveId" clId="{ACE1E473-C6AA-4746-89DA-A217B30D6A62}" dt="2021-04-28T12:43:39.969" v="673" actId="1076"/>
            <ac:spMkLst>
              <pc:docMk/>
              <pc:sldMasterMk cId="371899389" sldId="2147483648"/>
              <pc:sldLayoutMk cId="3833857998" sldId="2147483650"/>
              <ac:spMk id="18" creationId="{E15984C9-C5AE-4B72-BF93-302EA4A2C39B}"/>
            </ac:spMkLst>
          </pc:spChg>
          <pc:spChg chg="add del">
            <ac:chgData name="Barnaby Skinner" userId="f3fa17a1d4a63543" providerId="LiveId" clId="{ACE1E473-C6AA-4746-89DA-A217B30D6A62}" dt="2021-04-28T12:48:39.604" v="719" actId="11529"/>
            <ac:spMkLst>
              <pc:docMk/>
              <pc:sldMasterMk cId="371899389" sldId="2147483648"/>
              <pc:sldLayoutMk cId="3833857998" sldId="2147483650"/>
              <ac:spMk id="19" creationId="{781363FC-2DFC-482D-9D2C-87D3CB204F11}"/>
            </ac:spMkLst>
          </pc:spChg>
          <pc:spChg chg="add del mod ord">
            <ac:chgData name="Barnaby Skinner" userId="f3fa17a1d4a63543" providerId="LiveId" clId="{ACE1E473-C6AA-4746-89DA-A217B30D6A62}" dt="2021-04-28T12:50:21.332" v="728" actId="478"/>
            <ac:spMkLst>
              <pc:docMk/>
              <pc:sldMasterMk cId="371899389" sldId="2147483648"/>
              <pc:sldLayoutMk cId="3833857998" sldId="2147483650"/>
              <ac:spMk id="20" creationId="{85335FF2-44CC-4076-BE36-079FD816E74E}"/>
            </ac:spMkLst>
          </pc:spChg>
          <pc:picChg chg="add mod">
            <ac:chgData name="Barnaby Skinner" userId="f3fa17a1d4a63543" providerId="LiveId" clId="{ACE1E473-C6AA-4746-89DA-A217B30D6A62}" dt="2021-04-28T10:14:45.544" v="437" actId="29295"/>
            <ac:picMkLst>
              <pc:docMk/>
              <pc:sldMasterMk cId="371899389" sldId="2147483648"/>
              <pc:sldLayoutMk cId="3833857998" sldId="2147483650"/>
              <ac:picMk id="8" creationId="{C0AFDDC6-2D09-4BDC-938A-82B0C714DCDD}"/>
            </ac:picMkLst>
          </pc:picChg>
        </pc:sldLayoutChg>
        <pc:sldLayoutChg chg="addSp delSp modSp mod">
          <pc:chgData name="Barnaby Skinner" userId="f3fa17a1d4a63543" providerId="LiveId" clId="{ACE1E473-C6AA-4746-89DA-A217B30D6A62}" dt="2021-04-28T12:23:32.038" v="652" actId="1076"/>
          <pc:sldLayoutMkLst>
            <pc:docMk/>
            <pc:sldMasterMk cId="371899389" sldId="2147483648"/>
            <pc:sldLayoutMk cId="466931137" sldId="2147483660"/>
          </pc:sldLayoutMkLst>
          <pc:spChg chg="mod">
            <ac:chgData name="Barnaby Skinner" userId="f3fa17a1d4a63543" providerId="LiveId" clId="{ACE1E473-C6AA-4746-89DA-A217B30D6A62}" dt="2021-04-28T10:11:27.425" v="305" actId="14100"/>
            <ac:spMkLst>
              <pc:docMk/>
              <pc:sldMasterMk cId="371899389" sldId="2147483648"/>
              <pc:sldLayoutMk cId="466931137" sldId="2147483660"/>
              <ac:spMk id="7" creationId="{1D3881B2-FABF-491F-83A6-E15A4C897E87}"/>
            </ac:spMkLst>
          </pc:spChg>
          <pc:spChg chg="add del mod">
            <ac:chgData name="Barnaby Skinner" userId="f3fa17a1d4a63543" providerId="LiveId" clId="{ACE1E473-C6AA-4746-89DA-A217B30D6A62}" dt="2021-04-28T10:18:39.778" v="460" actId="478"/>
            <ac:spMkLst>
              <pc:docMk/>
              <pc:sldMasterMk cId="371899389" sldId="2147483648"/>
              <pc:sldLayoutMk cId="466931137" sldId="2147483660"/>
              <ac:spMk id="9" creationId="{DE225A68-8607-458C-B52A-05F304EC3E8C}"/>
            </ac:spMkLst>
          </pc:spChg>
          <pc:spChg chg="add del mod">
            <ac:chgData name="Barnaby Skinner" userId="f3fa17a1d4a63543" providerId="LiveId" clId="{ACE1E473-C6AA-4746-89DA-A217B30D6A62}" dt="2021-04-28T10:23:19.913" v="502" actId="478"/>
            <ac:spMkLst>
              <pc:docMk/>
              <pc:sldMasterMk cId="371899389" sldId="2147483648"/>
              <pc:sldLayoutMk cId="466931137" sldId="2147483660"/>
              <ac:spMk id="10" creationId="{791C2925-EFD6-4D7D-A0C6-B46298E29B96}"/>
            </ac:spMkLst>
          </pc:spChg>
          <pc:spChg chg="add del mod">
            <ac:chgData name="Barnaby Skinner" userId="f3fa17a1d4a63543" providerId="LiveId" clId="{ACE1E473-C6AA-4746-89DA-A217B30D6A62}" dt="2021-04-28T10:23:21.884" v="503" actId="478"/>
            <ac:spMkLst>
              <pc:docMk/>
              <pc:sldMasterMk cId="371899389" sldId="2147483648"/>
              <pc:sldLayoutMk cId="466931137" sldId="2147483660"/>
              <ac:spMk id="11" creationId="{87C4EB08-0341-4167-A337-8FCCB2BB85A1}"/>
            </ac:spMkLst>
          </pc:spChg>
          <pc:spChg chg="add del mod">
            <ac:chgData name="Barnaby Skinner" userId="f3fa17a1d4a63543" providerId="LiveId" clId="{ACE1E473-C6AA-4746-89DA-A217B30D6A62}" dt="2021-04-28T10:33:26.943" v="529" actId="478"/>
            <ac:spMkLst>
              <pc:docMk/>
              <pc:sldMasterMk cId="371899389" sldId="2147483648"/>
              <pc:sldLayoutMk cId="466931137" sldId="2147483660"/>
              <ac:spMk id="12" creationId="{153B305F-67CB-4C10-8C11-57801C5B0901}"/>
            </ac:spMkLst>
          </pc:spChg>
          <pc:spChg chg="add del mod">
            <ac:chgData name="Barnaby Skinner" userId="f3fa17a1d4a63543" providerId="LiveId" clId="{ACE1E473-C6AA-4746-89DA-A217B30D6A62}" dt="2021-04-28T10:33:26.331" v="528" actId="478"/>
            <ac:spMkLst>
              <pc:docMk/>
              <pc:sldMasterMk cId="371899389" sldId="2147483648"/>
              <pc:sldLayoutMk cId="466931137" sldId="2147483660"/>
              <ac:spMk id="13" creationId="{B52F5D85-BB20-4E55-A409-2BDF57D020FF}"/>
            </ac:spMkLst>
          </pc:spChg>
          <pc:spChg chg="add del mod">
            <ac:chgData name="Barnaby Skinner" userId="f3fa17a1d4a63543" providerId="LiveId" clId="{ACE1E473-C6AA-4746-89DA-A217B30D6A62}" dt="2021-04-28T12:23:09.286" v="646" actId="478"/>
            <ac:spMkLst>
              <pc:docMk/>
              <pc:sldMasterMk cId="371899389" sldId="2147483648"/>
              <pc:sldLayoutMk cId="466931137" sldId="2147483660"/>
              <ac:spMk id="14" creationId="{D5EE727F-E1F5-4A7C-AC27-F5D29EE69554}"/>
            </ac:spMkLst>
          </pc:spChg>
          <pc:spChg chg="add del mod">
            <ac:chgData name="Barnaby Skinner" userId="f3fa17a1d4a63543" providerId="LiveId" clId="{ACE1E473-C6AA-4746-89DA-A217B30D6A62}" dt="2021-04-28T10:48:03.567" v="607"/>
            <ac:spMkLst>
              <pc:docMk/>
              <pc:sldMasterMk cId="371899389" sldId="2147483648"/>
              <pc:sldLayoutMk cId="466931137" sldId="2147483660"/>
              <ac:spMk id="15" creationId="{F942EE3C-CD30-430C-BC2E-67DAB3FC7ED4}"/>
            </ac:spMkLst>
          </pc:spChg>
          <pc:spChg chg="add del mod">
            <ac:chgData name="Barnaby Skinner" userId="f3fa17a1d4a63543" providerId="LiveId" clId="{ACE1E473-C6AA-4746-89DA-A217B30D6A62}" dt="2021-04-28T10:47:58.422" v="590"/>
            <ac:spMkLst>
              <pc:docMk/>
              <pc:sldMasterMk cId="371899389" sldId="2147483648"/>
              <pc:sldLayoutMk cId="466931137" sldId="2147483660"/>
              <ac:spMk id="16" creationId="{6D3312B1-8B86-463C-A845-3ED54DD68E1B}"/>
            </ac:spMkLst>
          </pc:spChg>
          <pc:spChg chg="add mod">
            <ac:chgData name="Barnaby Skinner" userId="f3fa17a1d4a63543" providerId="LiveId" clId="{ACE1E473-C6AA-4746-89DA-A217B30D6A62}" dt="2021-04-28T12:23:32.038" v="652" actId="1076"/>
            <ac:spMkLst>
              <pc:docMk/>
              <pc:sldMasterMk cId="371899389" sldId="2147483648"/>
              <pc:sldLayoutMk cId="466931137" sldId="2147483660"/>
              <ac:spMk id="17" creationId="{65A3D52B-0850-4A6D-B116-3346E7145139}"/>
            </ac:spMkLst>
          </pc:spChg>
          <pc:picChg chg="add mod">
            <ac:chgData name="Barnaby Skinner" userId="f3fa17a1d4a63543" providerId="LiveId" clId="{ACE1E473-C6AA-4746-89DA-A217B30D6A62}" dt="2021-04-28T10:14:38.053" v="435" actId="29295"/>
            <ac:picMkLst>
              <pc:docMk/>
              <pc:sldMasterMk cId="371899389" sldId="2147483648"/>
              <pc:sldLayoutMk cId="466931137" sldId="2147483660"/>
              <ac:picMk id="8" creationId="{67DD79B8-CFD0-455D-A0D9-4E06706F1010}"/>
            </ac:picMkLst>
          </pc:picChg>
        </pc:sldLayoutChg>
        <pc:sldLayoutChg chg="addSp delSp modSp mod setBg">
          <pc:chgData name="Barnaby Skinner" userId="f3fa17a1d4a63543" providerId="LiveId" clId="{ACE1E473-C6AA-4746-89DA-A217B30D6A62}" dt="2021-04-28T12:24:01.352" v="662" actId="14100"/>
          <pc:sldLayoutMkLst>
            <pc:docMk/>
            <pc:sldMasterMk cId="371899389" sldId="2147483648"/>
            <pc:sldLayoutMk cId="2626068246" sldId="2147483661"/>
          </pc:sldLayoutMkLst>
          <pc:spChg chg="mod">
            <ac:chgData name="Barnaby Skinner" userId="f3fa17a1d4a63543" providerId="LiveId" clId="{ACE1E473-C6AA-4746-89DA-A217B30D6A62}" dt="2021-04-28T12:24:01.352" v="662" actId="14100"/>
            <ac:spMkLst>
              <pc:docMk/>
              <pc:sldMasterMk cId="371899389" sldId="2147483648"/>
              <pc:sldLayoutMk cId="2626068246" sldId="2147483661"/>
              <ac:spMk id="3" creationId="{FD3DA097-184B-474E-A906-1FEE35061C4F}"/>
            </ac:spMkLst>
          </pc:spChg>
          <pc:spChg chg="add del mod">
            <ac:chgData name="Barnaby Skinner" userId="f3fa17a1d4a63543" providerId="LiveId" clId="{ACE1E473-C6AA-4746-89DA-A217B30D6A62}" dt="2021-04-28T10:18:43.001" v="461" actId="478"/>
            <ac:spMkLst>
              <pc:docMk/>
              <pc:sldMasterMk cId="371899389" sldId="2147483648"/>
              <pc:sldLayoutMk cId="2626068246" sldId="2147483661"/>
              <ac:spMk id="6" creationId="{9FBF9F2C-90E5-4D5E-A219-4133FD5B6DFE}"/>
            </ac:spMkLst>
          </pc:spChg>
          <pc:spChg chg="mod">
            <ac:chgData name="Barnaby Skinner" userId="f3fa17a1d4a63543" providerId="LiveId" clId="{ACE1E473-C6AA-4746-89DA-A217B30D6A62}" dt="2021-04-28T12:23:55.200" v="660" actId="14100"/>
            <ac:spMkLst>
              <pc:docMk/>
              <pc:sldMasterMk cId="371899389" sldId="2147483648"/>
              <pc:sldLayoutMk cId="2626068246" sldId="2147483661"/>
              <ac:spMk id="7" creationId="{1D3881B2-FABF-491F-83A6-E15A4C897E87}"/>
            </ac:spMkLst>
          </pc:spChg>
          <pc:spChg chg="add del mod">
            <ac:chgData name="Barnaby Skinner" userId="f3fa17a1d4a63543" providerId="LiveId" clId="{ACE1E473-C6AA-4746-89DA-A217B30D6A62}" dt="2021-04-28T10:23:26.434" v="505" actId="478"/>
            <ac:spMkLst>
              <pc:docMk/>
              <pc:sldMasterMk cId="371899389" sldId="2147483648"/>
              <pc:sldLayoutMk cId="2626068246" sldId="2147483661"/>
              <ac:spMk id="8" creationId="{91962317-ACA1-47C6-BB85-C1D4B975D66D}"/>
            </ac:spMkLst>
          </pc:spChg>
          <pc:spChg chg="add del mod">
            <ac:chgData name="Barnaby Skinner" userId="f3fa17a1d4a63543" providerId="LiveId" clId="{ACE1E473-C6AA-4746-89DA-A217B30D6A62}" dt="2021-04-28T10:23:27.398" v="506" actId="478"/>
            <ac:spMkLst>
              <pc:docMk/>
              <pc:sldMasterMk cId="371899389" sldId="2147483648"/>
              <pc:sldLayoutMk cId="2626068246" sldId="2147483661"/>
              <ac:spMk id="9" creationId="{F5889A51-02CB-41DD-883A-CD96D12E7535}"/>
            </ac:spMkLst>
          </pc:spChg>
          <pc:spChg chg="add del mod">
            <ac:chgData name="Barnaby Skinner" userId="f3fa17a1d4a63543" providerId="LiveId" clId="{ACE1E473-C6AA-4746-89DA-A217B30D6A62}" dt="2021-04-28T10:33:35.381" v="533" actId="478"/>
            <ac:spMkLst>
              <pc:docMk/>
              <pc:sldMasterMk cId="371899389" sldId="2147483648"/>
              <pc:sldLayoutMk cId="2626068246" sldId="2147483661"/>
              <ac:spMk id="10" creationId="{C1C44CFC-EB49-4DC9-87BC-48B42C099C84}"/>
            </ac:spMkLst>
          </pc:spChg>
          <pc:spChg chg="add del mod">
            <ac:chgData name="Barnaby Skinner" userId="f3fa17a1d4a63543" providerId="LiveId" clId="{ACE1E473-C6AA-4746-89DA-A217B30D6A62}" dt="2021-04-28T10:33:35.017" v="532" actId="478"/>
            <ac:spMkLst>
              <pc:docMk/>
              <pc:sldMasterMk cId="371899389" sldId="2147483648"/>
              <pc:sldLayoutMk cId="2626068246" sldId="2147483661"/>
              <ac:spMk id="11" creationId="{A50DA818-50FA-4F4B-AB31-F13D12E61D1E}"/>
            </ac:spMkLst>
          </pc:spChg>
          <pc:spChg chg="add del mod">
            <ac:chgData name="Barnaby Skinner" userId="f3fa17a1d4a63543" providerId="LiveId" clId="{ACE1E473-C6AA-4746-89DA-A217B30D6A62}" dt="2021-04-28T12:23:14.821" v="648" actId="478"/>
            <ac:spMkLst>
              <pc:docMk/>
              <pc:sldMasterMk cId="371899389" sldId="2147483648"/>
              <pc:sldLayoutMk cId="2626068246" sldId="2147483661"/>
              <ac:spMk id="12" creationId="{6A036565-7AB5-4336-987F-6B4A982DCBE9}"/>
            </ac:spMkLst>
          </pc:spChg>
          <pc:spChg chg="add del mod">
            <ac:chgData name="Barnaby Skinner" userId="f3fa17a1d4a63543" providerId="LiveId" clId="{ACE1E473-C6AA-4746-89DA-A217B30D6A62}" dt="2021-04-28T10:48:02.568" v="604"/>
            <ac:spMkLst>
              <pc:docMk/>
              <pc:sldMasterMk cId="371899389" sldId="2147483648"/>
              <pc:sldLayoutMk cId="2626068246" sldId="2147483661"/>
              <ac:spMk id="13" creationId="{C16C0194-A4FE-4D8F-A0D0-EE34D46A0A95}"/>
            </ac:spMkLst>
          </pc:spChg>
          <pc:spChg chg="add mod">
            <ac:chgData name="Barnaby Skinner" userId="f3fa17a1d4a63543" providerId="LiveId" clId="{ACE1E473-C6AA-4746-89DA-A217B30D6A62}" dt="2021-04-28T12:23:36.565" v="654" actId="1076"/>
            <ac:spMkLst>
              <pc:docMk/>
              <pc:sldMasterMk cId="371899389" sldId="2147483648"/>
              <pc:sldLayoutMk cId="2626068246" sldId="2147483661"/>
              <ac:spMk id="14" creationId="{630E6C7E-F8B8-40F9-942D-F8FA3931E344}"/>
            </ac:spMkLst>
          </pc:spChg>
          <pc:picChg chg="add mod">
            <ac:chgData name="Barnaby Skinner" userId="f3fa17a1d4a63543" providerId="LiveId" clId="{ACE1E473-C6AA-4746-89DA-A217B30D6A62}" dt="2021-04-28T10:14:56.839" v="441" actId="29295"/>
            <ac:picMkLst>
              <pc:docMk/>
              <pc:sldMasterMk cId="371899389" sldId="2147483648"/>
              <pc:sldLayoutMk cId="2626068246" sldId="2147483661"/>
              <ac:picMk id="5" creationId="{34CBA248-E71B-4A36-8223-6FDC26476881}"/>
            </ac:picMkLst>
          </pc:picChg>
        </pc:sldLayoutChg>
        <pc:sldLayoutChg chg="modSp mod">
          <pc:chgData name="Barnaby Skinner" userId="f3fa17a1d4a63543" providerId="LiveId" clId="{ACE1E473-C6AA-4746-89DA-A217B30D6A62}" dt="2021-04-28T12:24:17.800" v="664" actId="14100"/>
          <pc:sldLayoutMkLst>
            <pc:docMk/>
            <pc:sldMasterMk cId="371899389" sldId="2147483648"/>
            <pc:sldLayoutMk cId="4154532270" sldId="2147483662"/>
          </pc:sldLayoutMkLst>
          <pc:spChg chg="mod">
            <ac:chgData name="Barnaby Skinner" userId="f3fa17a1d4a63543" providerId="LiveId" clId="{ACE1E473-C6AA-4746-89DA-A217B30D6A62}" dt="2021-04-28T12:24:17.800" v="664" actId="14100"/>
            <ac:spMkLst>
              <pc:docMk/>
              <pc:sldMasterMk cId="371899389" sldId="2147483648"/>
              <pc:sldLayoutMk cId="4154532270" sldId="2147483662"/>
              <ac:spMk id="4" creationId="{B2F2559D-F26F-413E-AB8F-3CC39ECE3291}"/>
            </ac:spMkLst>
          </pc:spChg>
        </pc:sldLayoutChg>
        <pc:sldLayoutChg chg="addSp delSp modSp new mod">
          <pc:chgData name="Barnaby Skinner" userId="f3fa17a1d4a63543" providerId="LiveId" clId="{ACE1E473-C6AA-4746-89DA-A217B30D6A62}" dt="2021-04-28T12:24:35.755" v="669" actId="14100"/>
          <pc:sldLayoutMkLst>
            <pc:docMk/>
            <pc:sldMasterMk cId="371899389" sldId="2147483648"/>
            <pc:sldLayoutMk cId="4172903836" sldId="2147483663"/>
          </pc:sldLayoutMkLst>
          <pc:spChg chg="del">
            <ac:chgData name="Barnaby Skinner" userId="f3fa17a1d4a63543" providerId="LiveId" clId="{ACE1E473-C6AA-4746-89DA-A217B30D6A62}" dt="2021-04-28T09:55:09.148" v="115" actId="478"/>
            <ac:spMkLst>
              <pc:docMk/>
              <pc:sldMasterMk cId="371899389" sldId="2147483648"/>
              <pc:sldLayoutMk cId="4172903836" sldId="2147483663"/>
              <ac:spMk id="2" creationId="{70407C87-255C-4251-BACE-9D55CB1292D7}"/>
            </ac:spMkLst>
          </pc:spChg>
          <pc:spChg chg="add del">
            <ac:chgData name="Barnaby Skinner" userId="f3fa17a1d4a63543" providerId="LiveId" clId="{ACE1E473-C6AA-4746-89DA-A217B30D6A62}" dt="2021-04-28T09:55:22.066" v="116" actId="11529"/>
            <ac:spMkLst>
              <pc:docMk/>
              <pc:sldMasterMk cId="371899389" sldId="2147483648"/>
              <pc:sldLayoutMk cId="4172903836" sldId="2147483663"/>
              <ac:spMk id="3" creationId="{CA6E5860-3A0E-4C08-93FA-C9B78DD3C01C}"/>
            </ac:spMkLst>
          </pc:spChg>
          <pc:spChg chg="add del mod">
            <ac:chgData name="Barnaby Skinner" userId="f3fa17a1d4a63543" providerId="LiveId" clId="{ACE1E473-C6AA-4746-89DA-A217B30D6A62}" dt="2021-04-28T09:58:19.348" v="128" actId="478"/>
            <ac:spMkLst>
              <pc:docMk/>
              <pc:sldMasterMk cId="371899389" sldId="2147483648"/>
              <pc:sldLayoutMk cId="4172903836" sldId="2147483663"/>
              <ac:spMk id="4" creationId="{7B0FD03F-E733-4259-9CAC-B1015166FEDA}"/>
            </ac:spMkLst>
          </pc:spChg>
          <pc:spChg chg="add del">
            <ac:chgData name="Barnaby Skinner" userId="f3fa17a1d4a63543" providerId="LiveId" clId="{ACE1E473-C6AA-4746-89DA-A217B30D6A62}" dt="2021-04-28T09:55:52.300" v="121" actId="11529"/>
            <ac:spMkLst>
              <pc:docMk/>
              <pc:sldMasterMk cId="371899389" sldId="2147483648"/>
              <pc:sldLayoutMk cId="4172903836" sldId="2147483663"/>
              <ac:spMk id="5" creationId="{DAF7D090-AF9F-44A2-9645-AA2FE91D848C}"/>
            </ac:spMkLst>
          </pc:spChg>
          <pc:spChg chg="add del mod">
            <ac:chgData name="Barnaby Skinner" userId="f3fa17a1d4a63543" providerId="LiveId" clId="{ACE1E473-C6AA-4746-89DA-A217B30D6A62}" dt="2021-04-28T09:58:21.378" v="129" actId="478"/>
            <ac:spMkLst>
              <pc:docMk/>
              <pc:sldMasterMk cId="371899389" sldId="2147483648"/>
              <pc:sldLayoutMk cId="4172903836" sldId="2147483663"/>
              <ac:spMk id="6" creationId="{2CA4AE97-E8EF-4292-B156-D364DEC9B071}"/>
            </ac:spMkLst>
          </pc:spChg>
          <pc:spChg chg="add del">
            <ac:chgData name="Barnaby Skinner" userId="f3fa17a1d4a63543" providerId="LiveId" clId="{ACE1E473-C6AA-4746-89DA-A217B30D6A62}" dt="2021-04-28T09:59:23.131" v="139" actId="11529"/>
            <ac:spMkLst>
              <pc:docMk/>
              <pc:sldMasterMk cId="371899389" sldId="2147483648"/>
              <pc:sldLayoutMk cId="4172903836" sldId="2147483663"/>
              <ac:spMk id="9" creationId="{35C891C3-FC35-453C-83F6-F4527BD3C94C}"/>
            </ac:spMkLst>
          </pc:spChg>
          <pc:spChg chg="add mod">
            <ac:chgData name="Barnaby Skinner" userId="f3fa17a1d4a63543" providerId="LiveId" clId="{ACE1E473-C6AA-4746-89DA-A217B30D6A62}" dt="2021-04-28T10:02:32.040" v="170" actId="14100"/>
            <ac:spMkLst>
              <pc:docMk/>
              <pc:sldMasterMk cId="371899389" sldId="2147483648"/>
              <pc:sldLayoutMk cId="4172903836" sldId="2147483663"/>
              <ac:spMk id="10" creationId="{845F84FB-B5F5-4E26-BDC8-B0B583512D29}"/>
            </ac:spMkLst>
          </pc:spChg>
          <pc:picChg chg="add mod">
            <ac:chgData name="Barnaby Skinner" userId="f3fa17a1d4a63543" providerId="LiveId" clId="{ACE1E473-C6AA-4746-89DA-A217B30D6A62}" dt="2021-04-28T12:24:35.755" v="669" actId="14100"/>
            <ac:picMkLst>
              <pc:docMk/>
              <pc:sldMasterMk cId="371899389" sldId="2147483648"/>
              <pc:sldLayoutMk cId="4172903836" sldId="2147483663"/>
              <ac:picMk id="8" creationId="{B9C8A6D0-B3B0-4CD4-892A-EBBAFCD4DC00}"/>
            </ac:picMkLst>
          </pc:picChg>
        </pc:sldLayoutChg>
        <pc:sldLayoutChg chg="modSp add mod modTransition">
          <pc:chgData name="Barnaby Skinner" userId="f3fa17a1d4a63543" providerId="LiveId" clId="{ACE1E473-C6AA-4746-89DA-A217B30D6A62}" dt="2021-04-28T23:49:45.393" v="780" actId="207"/>
          <pc:sldLayoutMkLst>
            <pc:docMk/>
            <pc:sldMasterMk cId="371899389" sldId="2147483648"/>
            <pc:sldLayoutMk cId="847380127" sldId="2147483664"/>
          </pc:sldLayoutMkLst>
          <pc:spChg chg="mod">
            <ac:chgData name="Barnaby Skinner" userId="f3fa17a1d4a63543" providerId="LiveId" clId="{ACE1E473-C6AA-4746-89DA-A217B30D6A62}" dt="2021-04-28T23:49:45.393" v="780" actId="207"/>
            <ac:spMkLst>
              <pc:docMk/>
              <pc:sldMasterMk cId="371899389" sldId="2147483648"/>
              <pc:sldLayoutMk cId="847380127" sldId="2147483664"/>
              <ac:spMk id="16" creationId="{31BB91CB-9500-4E5E-9EDE-D5008A4E917E}"/>
            </ac:spMkLst>
          </pc:spChg>
        </pc:sldLayoutChg>
      </pc:sldMasterChg>
      <pc:sldMasterChg chg="new del mod addSldLayout delSldLayout">
        <pc:chgData name="Barnaby Skinner" userId="f3fa17a1d4a63543" providerId="LiveId" clId="{ACE1E473-C6AA-4746-89DA-A217B30D6A62}" dt="2021-04-28T09:55:02.825" v="113" actId="6938"/>
        <pc:sldMasterMkLst>
          <pc:docMk/>
          <pc:sldMasterMk cId="356177439" sldId="2147483663"/>
        </pc:sldMasterMkLst>
        <pc:sldLayoutChg chg="new del replId">
          <pc:chgData name="Barnaby Skinner" userId="f3fa17a1d4a63543" providerId="LiveId" clId="{ACE1E473-C6AA-4746-89DA-A217B30D6A62}" dt="2021-04-28T09:55:02.825" v="113" actId="6938"/>
          <pc:sldLayoutMkLst>
            <pc:docMk/>
            <pc:sldMasterMk cId="356177439" sldId="2147483663"/>
            <pc:sldLayoutMk cId="3709054696" sldId="2147483664"/>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158020641" sldId="2147483665"/>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395153456" sldId="2147483666"/>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64309984" sldId="2147483667"/>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937490279" sldId="2147483668"/>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218532380" sldId="2147483669"/>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71775287" sldId="2147483670"/>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952818108" sldId="2147483671"/>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2830251017" sldId="2147483672"/>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1507589683" sldId="2147483673"/>
          </pc:sldLayoutMkLst>
        </pc:sldLayoutChg>
        <pc:sldLayoutChg chg="new del replId">
          <pc:chgData name="Barnaby Skinner" userId="f3fa17a1d4a63543" providerId="LiveId" clId="{ACE1E473-C6AA-4746-89DA-A217B30D6A62}" dt="2021-04-28T09:55:02.825" v="113" actId="6938"/>
          <pc:sldLayoutMkLst>
            <pc:docMk/>
            <pc:sldMasterMk cId="356177439" sldId="2147483663"/>
            <pc:sldLayoutMk cId="352389073" sldId="2147483674"/>
          </pc:sldLayoutMkLst>
        </pc:sldLayoutChg>
      </pc:sldMasterChg>
      <pc:sldMasterChg chg="new add del mod addSldLayout delSldLayout">
        <pc:chgData name="Barnaby Skinner" userId="f3fa17a1d4a63543" providerId="LiveId" clId="{ACE1E473-C6AA-4746-89DA-A217B30D6A62}" dt="2021-04-28T10:49:29.755" v="626" actId="2696"/>
        <pc:sldMasterMkLst>
          <pc:docMk/>
          <pc:sldMasterMk cId="3874457828" sldId="2147483664"/>
        </pc:sldMasterMkLst>
        <pc:sldLayoutChg chg="new add del replId">
          <pc:chgData name="Barnaby Skinner" userId="f3fa17a1d4a63543" providerId="LiveId" clId="{ACE1E473-C6AA-4746-89DA-A217B30D6A62}" dt="2021-04-28T10:49:29.744" v="615" actId="2696"/>
          <pc:sldLayoutMkLst>
            <pc:docMk/>
            <pc:sldMasterMk cId="3874457828" sldId="2147483664"/>
            <pc:sldLayoutMk cId="1269129186" sldId="2147483665"/>
          </pc:sldLayoutMkLst>
        </pc:sldLayoutChg>
        <pc:sldLayoutChg chg="new add del replId">
          <pc:chgData name="Barnaby Skinner" userId="f3fa17a1d4a63543" providerId="LiveId" clId="{ACE1E473-C6AA-4746-89DA-A217B30D6A62}" dt="2021-04-28T10:49:29.745" v="616" actId="2696"/>
          <pc:sldLayoutMkLst>
            <pc:docMk/>
            <pc:sldMasterMk cId="3874457828" sldId="2147483664"/>
            <pc:sldLayoutMk cId="4091586869" sldId="2147483666"/>
          </pc:sldLayoutMkLst>
        </pc:sldLayoutChg>
        <pc:sldLayoutChg chg="new add del replId">
          <pc:chgData name="Barnaby Skinner" userId="f3fa17a1d4a63543" providerId="LiveId" clId="{ACE1E473-C6AA-4746-89DA-A217B30D6A62}" dt="2021-04-28T10:49:29.747" v="617" actId="2696"/>
          <pc:sldLayoutMkLst>
            <pc:docMk/>
            <pc:sldMasterMk cId="3874457828" sldId="2147483664"/>
            <pc:sldLayoutMk cId="533567686" sldId="2147483667"/>
          </pc:sldLayoutMkLst>
        </pc:sldLayoutChg>
        <pc:sldLayoutChg chg="new add del replId">
          <pc:chgData name="Barnaby Skinner" userId="f3fa17a1d4a63543" providerId="LiveId" clId="{ACE1E473-C6AA-4746-89DA-A217B30D6A62}" dt="2021-04-28T10:49:29.747" v="618" actId="2696"/>
          <pc:sldLayoutMkLst>
            <pc:docMk/>
            <pc:sldMasterMk cId="3874457828" sldId="2147483664"/>
            <pc:sldLayoutMk cId="692482267" sldId="2147483668"/>
          </pc:sldLayoutMkLst>
        </pc:sldLayoutChg>
        <pc:sldLayoutChg chg="new add del replId">
          <pc:chgData name="Barnaby Skinner" userId="f3fa17a1d4a63543" providerId="LiveId" clId="{ACE1E473-C6AA-4746-89DA-A217B30D6A62}" dt="2021-04-28T10:49:29.749" v="619" actId="2696"/>
          <pc:sldLayoutMkLst>
            <pc:docMk/>
            <pc:sldMasterMk cId="3874457828" sldId="2147483664"/>
            <pc:sldLayoutMk cId="104760308" sldId="2147483669"/>
          </pc:sldLayoutMkLst>
        </pc:sldLayoutChg>
        <pc:sldLayoutChg chg="new add del replId">
          <pc:chgData name="Barnaby Skinner" userId="f3fa17a1d4a63543" providerId="LiveId" clId="{ACE1E473-C6AA-4746-89DA-A217B30D6A62}" dt="2021-04-28T10:49:29.749" v="620" actId="2696"/>
          <pc:sldLayoutMkLst>
            <pc:docMk/>
            <pc:sldMasterMk cId="3874457828" sldId="2147483664"/>
            <pc:sldLayoutMk cId="4128148271" sldId="2147483670"/>
          </pc:sldLayoutMkLst>
        </pc:sldLayoutChg>
        <pc:sldLayoutChg chg="new add del replId">
          <pc:chgData name="Barnaby Skinner" userId="f3fa17a1d4a63543" providerId="LiveId" clId="{ACE1E473-C6AA-4746-89DA-A217B30D6A62}" dt="2021-04-28T10:49:29.750" v="621" actId="2696"/>
          <pc:sldLayoutMkLst>
            <pc:docMk/>
            <pc:sldMasterMk cId="3874457828" sldId="2147483664"/>
            <pc:sldLayoutMk cId="3665356532" sldId="2147483671"/>
          </pc:sldLayoutMkLst>
        </pc:sldLayoutChg>
        <pc:sldLayoutChg chg="new add del replId">
          <pc:chgData name="Barnaby Skinner" userId="f3fa17a1d4a63543" providerId="LiveId" clId="{ACE1E473-C6AA-4746-89DA-A217B30D6A62}" dt="2021-04-28T10:49:29.751" v="622" actId="2696"/>
          <pc:sldLayoutMkLst>
            <pc:docMk/>
            <pc:sldMasterMk cId="3874457828" sldId="2147483664"/>
            <pc:sldLayoutMk cId="3730517173" sldId="2147483672"/>
          </pc:sldLayoutMkLst>
        </pc:sldLayoutChg>
        <pc:sldLayoutChg chg="new add del replId">
          <pc:chgData name="Barnaby Skinner" userId="f3fa17a1d4a63543" providerId="LiveId" clId="{ACE1E473-C6AA-4746-89DA-A217B30D6A62}" dt="2021-04-28T10:49:29.752" v="623" actId="2696"/>
          <pc:sldLayoutMkLst>
            <pc:docMk/>
            <pc:sldMasterMk cId="3874457828" sldId="2147483664"/>
            <pc:sldLayoutMk cId="4278921970" sldId="2147483673"/>
          </pc:sldLayoutMkLst>
        </pc:sldLayoutChg>
        <pc:sldLayoutChg chg="new add del replId">
          <pc:chgData name="Barnaby Skinner" userId="f3fa17a1d4a63543" providerId="LiveId" clId="{ACE1E473-C6AA-4746-89DA-A217B30D6A62}" dt="2021-04-28T10:49:29.753" v="624" actId="2696"/>
          <pc:sldLayoutMkLst>
            <pc:docMk/>
            <pc:sldMasterMk cId="3874457828" sldId="2147483664"/>
            <pc:sldLayoutMk cId="3116321379" sldId="2147483674"/>
          </pc:sldLayoutMkLst>
        </pc:sldLayoutChg>
        <pc:sldLayoutChg chg="new add del replId">
          <pc:chgData name="Barnaby Skinner" userId="f3fa17a1d4a63543" providerId="LiveId" clId="{ACE1E473-C6AA-4746-89DA-A217B30D6A62}" dt="2021-04-28T10:49:29.753" v="625" actId="2696"/>
          <pc:sldLayoutMkLst>
            <pc:docMk/>
            <pc:sldMasterMk cId="3874457828" sldId="2147483664"/>
            <pc:sldLayoutMk cId="3584075302" sldId="214748367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6F0344-C728-4D92-813F-C070771EAD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EFB41F9-ACE2-4EAE-95D9-3E94A682AA8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2EE0E5-807E-4B4F-995A-C05B6DFE5BE2}" type="datetimeFigureOut">
              <a:rPr lang="en-GB" smtClean="0"/>
              <a:t>20/09/2021</a:t>
            </a:fld>
            <a:endParaRPr lang="en-GB"/>
          </a:p>
        </p:txBody>
      </p:sp>
      <p:sp>
        <p:nvSpPr>
          <p:cNvPr id="4" name="Footer Placeholder 3">
            <a:extLst>
              <a:ext uri="{FF2B5EF4-FFF2-40B4-BE49-F238E27FC236}">
                <a16:creationId xmlns:a16="http://schemas.microsoft.com/office/drawing/2014/main" id="{D07E6DD7-3C6D-45AA-A0B2-FE888A1805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206DF01-6DDE-4356-AA71-F7ADF48C40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030A38-DCBF-4568-A0A7-6E487AE8CD1E}" type="slidenum">
              <a:rPr lang="en-GB" smtClean="0"/>
              <a:t>‹#›</a:t>
            </a:fld>
            <a:endParaRPr lang="en-GB"/>
          </a:p>
        </p:txBody>
      </p:sp>
    </p:spTree>
    <p:extLst>
      <p:ext uri="{BB962C8B-B14F-4D97-AF65-F5344CB8AC3E}">
        <p14:creationId xmlns:p14="http://schemas.microsoft.com/office/powerpoint/2010/main" val="1409030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DA9228-EE2A-47F8-8DE7-6564A48858FF}" type="datetimeFigureOut">
              <a:rPr lang="en-GB" smtClean="0"/>
              <a:t>20/09/2021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38278D-FBF5-43AA-AF88-E0FADE2F133F}" type="slidenum">
              <a:rPr lang="en-GB" smtClean="0"/>
              <a:t>‹#›</a:t>
            </a:fld>
            <a:endParaRPr lang="en-GB"/>
          </a:p>
        </p:txBody>
      </p:sp>
    </p:spTree>
    <p:extLst>
      <p:ext uri="{BB962C8B-B14F-4D97-AF65-F5344CB8AC3E}">
        <p14:creationId xmlns:p14="http://schemas.microsoft.com/office/powerpoint/2010/main" val="81946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ssion start">
    <p:bg>
      <p:bgPr>
        <a:solidFill>
          <a:srgbClr val="011E4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7E5CC3B-FD45-46AF-B75F-ED1D11AF0EAB}"/>
              </a:ext>
            </a:extLst>
          </p:cNvPr>
          <p:cNvSpPr>
            <a:spLocks noGrp="1"/>
          </p:cNvSpPr>
          <p:nvPr>
            <p:ph type="subTitle" idx="1"/>
          </p:nvPr>
        </p:nvSpPr>
        <p:spPr>
          <a:xfrm>
            <a:off x="350321" y="4201742"/>
            <a:ext cx="11554691"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9" name="Title 8">
            <a:extLst>
              <a:ext uri="{FF2B5EF4-FFF2-40B4-BE49-F238E27FC236}">
                <a16:creationId xmlns:a16="http://schemas.microsoft.com/office/drawing/2014/main" id="{6CA3B0E5-F8FF-47F4-A978-0637E4890994}"/>
              </a:ext>
            </a:extLst>
          </p:cNvPr>
          <p:cNvSpPr>
            <a:spLocks noGrp="1"/>
          </p:cNvSpPr>
          <p:nvPr>
            <p:ph type="title" hasCustomPrompt="1"/>
          </p:nvPr>
        </p:nvSpPr>
        <p:spPr>
          <a:xfrm>
            <a:off x="350321" y="3040214"/>
            <a:ext cx="11525754" cy="777572"/>
          </a:xfrm>
        </p:spPr>
        <p:txBody>
          <a:bodyPr>
            <a:normAutofit/>
          </a:bodyPr>
          <a:lstStyle>
            <a:lvl1pPr algn="ctr">
              <a:defRPr sz="3600">
                <a:solidFill>
                  <a:schemeClr val="bg1"/>
                </a:solidFill>
              </a:defRPr>
            </a:lvl1pPr>
          </a:lstStyle>
          <a:p>
            <a:r>
              <a:rPr lang="en-US" dirty="0"/>
              <a:t>Click to edit title (Montserrat </a:t>
            </a:r>
            <a:r>
              <a:rPr lang="en-US" dirty="0" err="1"/>
              <a:t>SBold</a:t>
            </a:r>
            <a:r>
              <a:rPr lang="en-US" dirty="0"/>
              <a:t> 32pt)</a:t>
            </a:r>
            <a:endParaRPr lang="en-GB" dirty="0"/>
          </a:p>
        </p:txBody>
      </p:sp>
    </p:spTree>
    <p:extLst>
      <p:ext uri="{BB962C8B-B14F-4D97-AF65-F5344CB8AC3E}">
        <p14:creationId xmlns:p14="http://schemas.microsoft.com/office/powerpoint/2010/main" val="3932672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ssion learning obj">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1ABF1DF9-9255-498D-8D26-12F8B3CC7095}"/>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7" name="TextBox 6">
            <a:extLst>
              <a:ext uri="{FF2B5EF4-FFF2-40B4-BE49-F238E27FC236}">
                <a16:creationId xmlns:a16="http://schemas.microsoft.com/office/drawing/2014/main" id="{DF7EC14D-9A4C-47F9-9591-89C89694EF41}"/>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
        <p:nvSpPr>
          <p:cNvPr id="13" name="Title 8">
            <a:extLst>
              <a:ext uri="{FF2B5EF4-FFF2-40B4-BE49-F238E27FC236}">
                <a16:creationId xmlns:a16="http://schemas.microsoft.com/office/drawing/2014/main" id="{A4827C22-103B-467A-88D3-50CEB32BDF1E}"/>
              </a:ext>
            </a:extLst>
          </p:cNvPr>
          <p:cNvSpPr>
            <a:spLocks noGrp="1"/>
          </p:cNvSpPr>
          <p:nvPr>
            <p:ph type="title" hasCustomPrompt="1"/>
          </p:nvPr>
        </p:nvSpPr>
        <p:spPr>
          <a:xfrm>
            <a:off x="333724" y="0"/>
            <a:ext cx="10778276" cy="2517648"/>
          </a:xfrm>
        </p:spPr>
        <p:txBody>
          <a:bodyPr>
            <a:normAutofit/>
          </a:bodyPr>
          <a:lstStyle/>
          <a:p>
            <a:r>
              <a:rPr lang="en-GB" dirty="0">
                <a:solidFill>
                  <a:schemeClr val="bg1"/>
                </a:solidFill>
                <a:highlight>
                  <a:srgbClr val="FF0000"/>
                </a:highlight>
                <a:latin typeface="Montserrat Black" panose="00000A00000000000000" pitchFamily="2" charset="0"/>
              </a:rPr>
              <a:t>Session II</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CEA Ebola outbreak response approaches and expectations</a:t>
            </a:r>
            <a:endParaRPr lang="en-GB" b="1" dirty="0">
              <a:solidFill>
                <a:srgbClr val="011E41"/>
              </a:solidFill>
              <a:latin typeface="Montserrat Black" panose="00000A00000000000000" pitchFamily="2" charset="0"/>
            </a:endParaRPr>
          </a:p>
        </p:txBody>
      </p:sp>
      <p:sp>
        <p:nvSpPr>
          <p:cNvPr id="6" name="Content Placeholder 2">
            <a:extLst>
              <a:ext uri="{FF2B5EF4-FFF2-40B4-BE49-F238E27FC236}">
                <a16:creationId xmlns:a16="http://schemas.microsoft.com/office/drawing/2014/main" id="{E940FB57-F13E-4E5E-B622-15A172C9B451}"/>
              </a:ext>
            </a:extLst>
          </p:cNvPr>
          <p:cNvSpPr>
            <a:spLocks noGrp="1"/>
          </p:cNvSpPr>
          <p:nvPr>
            <p:ph idx="1" hasCustomPrompt="1"/>
          </p:nvPr>
        </p:nvSpPr>
        <p:spPr>
          <a:xfrm>
            <a:off x="333723" y="2767583"/>
            <a:ext cx="11560151" cy="3359563"/>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spTree>
    <p:extLst>
      <p:ext uri="{BB962C8B-B14F-4D97-AF65-F5344CB8AC3E}">
        <p14:creationId xmlns:p14="http://schemas.microsoft.com/office/powerpoint/2010/main" val="4172903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ssion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rgbClr val="011E41"/>
          </a:solidFill>
        </p:spPr>
        <p:txBody>
          <a:bodyPr anchor="ctr">
            <a:normAutofit/>
          </a:bodyPr>
          <a:lstStyle>
            <a:lvl1pPr marL="288000">
              <a:defRPr sz="2800">
                <a:solidFill>
                  <a:schemeClr val="bg1"/>
                </a:solidFill>
              </a:defRPr>
            </a:lvl1pPr>
          </a:lstStyle>
          <a:p>
            <a:r>
              <a:rPr lang="en-US" dirty="0"/>
              <a:t>Click to edit title (Montserrat </a:t>
            </a:r>
            <a:r>
              <a:rPr lang="en-US" dirty="0" err="1"/>
              <a:t>SBold</a:t>
            </a:r>
            <a:r>
              <a:rPr lang="en-US" dirty="0"/>
              <a:t> 32pt)</a:t>
            </a:r>
            <a:endParaRPr lang="en-GB" dirty="0"/>
          </a:p>
        </p:txBody>
      </p:sp>
      <p:sp>
        <p:nvSpPr>
          <p:cNvPr id="6" name="TextBox 5">
            <a:extLst>
              <a:ext uri="{FF2B5EF4-FFF2-40B4-BE49-F238E27FC236}">
                <a16:creationId xmlns:a16="http://schemas.microsoft.com/office/drawing/2014/main" id="{BDBBDA54-D890-4898-96A0-CFCE07005EC8}"/>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3833857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ssion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lstStyle>
            <a:lvl1pPr marL="0" indent="0">
              <a:lnSpc>
                <a:spcPct val="150000"/>
              </a:lnSpc>
              <a:buNone/>
              <a:defRPr sz="1700" b="0">
                <a:latin typeface="+mn-lt"/>
                <a:ea typeface="Open Sans" panose="020B0606030504020204" pitchFamily="34" charset="0"/>
                <a:cs typeface="Open Sans" panose="020B06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chemeClr val="bg2"/>
          </a:solidFill>
        </p:spPr>
        <p:txBody>
          <a:bodyPr anchor="ctr">
            <a:normAutofit/>
          </a:bodyPr>
          <a:lstStyle>
            <a:lvl1pPr marL="288000">
              <a:defRPr sz="2800">
                <a:solidFill>
                  <a:schemeClr val="bg1"/>
                </a:solidFill>
                <a:highlight>
                  <a:srgbClr val="FF0000"/>
                </a:highlight>
              </a:defRPr>
            </a:lvl1pPr>
          </a:lstStyle>
          <a:p>
            <a:r>
              <a:rPr lang="en-US" dirty="0"/>
              <a:t>Click to edit title (Montserrat </a:t>
            </a:r>
            <a:r>
              <a:rPr lang="en-US" dirty="0" err="1"/>
              <a:t>SBold</a:t>
            </a:r>
            <a:r>
              <a:rPr lang="en-US" dirty="0"/>
              <a:t> 32pt)</a:t>
            </a:r>
            <a:endParaRPr lang="en-GB" dirty="0"/>
          </a:p>
        </p:txBody>
      </p:sp>
      <p:sp>
        <p:nvSpPr>
          <p:cNvPr id="7" name="TextBox 6">
            <a:extLst>
              <a:ext uri="{FF2B5EF4-FFF2-40B4-BE49-F238E27FC236}">
                <a16:creationId xmlns:a16="http://schemas.microsoft.com/office/drawing/2014/main" id="{4E851EFD-AEEA-48D3-8FCC-4233AA58DF5C}"/>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1796341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ssion activity">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6963189" cy="4820860"/>
          </a:xfrm>
        </p:spPr>
        <p:txBody>
          <a:bodyPr>
            <a:normAutofit/>
          </a:bodyPr>
          <a:lstStyle>
            <a:lvl1pPr marL="0" indent="0">
              <a:lnSpc>
                <a:spcPct val="150000"/>
              </a:lnSpc>
              <a:buNone/>
              <a:defRPr sz="1700">
                <a:latin typeface="+mn-lt"/>
              </a:defRPr>
            </a:lvl1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chemeClr val="accent4"/>
          </a:solidFill>
        </p:spPr>
        <p:txBody>
          <a:bodyPr anchor="ctr">
            <a:normAutofit/>
          </a:bodyPr>
          <a:lstStyle>
            <a:lvl1pPr marL="288000">
              <a:defRPr sz="2800">
                <a:solidFill>
                  <a:schemeClr val="tx1"/>
                </a:solidFill>
              </a:defRPr>
            </a:lvl1pPr>
          </a:lstStyle>
          <a:p>
            <a:r>
              <a:rPr lang="en-US" dirty="0"/>
              <a:t>Click to edit title (Montserrat </a:t>
            </a:r>
            <a:r>
              <a:rPr lang="en-US" dirty="0" err="1"/>
              <a:t>SBold</a:t>
            </a:r>
            <a:r>
              <a:rPr lang="en-US" dirty="0"/>
              <a:t> 32pt)</a:t>
            </a:r>
            <a:endParaRPr lang="en-GB" dirty="0"/>
          </a:p>
        </p:txBody>
      </p:sp>
      <p:sp>
        <p:nvSpPr>
          <p:cNvPr id="7" name="TextBox 6">
            <a:extLst>
              <a:ext uri="{FF2B5EF4-FFF2-40B4-BE49-F238E27FC236}">
                <a16:creationId xmlns:a16="http://schemas.microsoft.com/office/drawing/2014/main" id="{E95D5D9A-C9BB-4B49-B79F-7F690039E9A5}"/>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162599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ssion summary">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C754B0-59DF-4B6A-8A47-D6588F85D7BF}"/>
              </a:ext>
            </a:extLst>
          </p:cNvPr>
          <p:cNvSpPr>
            <a:spLocks noGrp="1"/>
          </p:cNvSpPr>
          <p:nvPr>
            <p:ph idx="1" hasCustomPrompt="1"/>
          </p:nvPr>
        </p:nvSpPr>
        <p:spPr>
          <a:xfrm>
            <a:off x="333723" y="1306287"/>
            <a:ext cx="11560151" cy="4820860"/>
          </a:xfrm>
        </p:spPr>
        <p:txBody>
          <a:bodyPr>
            <a:normAutofit/>
          </a:bodyPr>
          <a:lstStyle>
            <a:lvl1pPr marL="0" indent="0">
              <a:buNone/>
              <a:defRPr sz="1700"/>
            </a:lvl1pPr>
          </a:lstStyle>
          <a:p>
            <a:pPr lvl="0"/>
            <a:r>
              <a:rPr lang="en-US" dirty="0"/>
              <a:t>This is body text – open sans light at 17pt. For header you should use Open Sans and select Bold.</a:t>
            </a:r>
          </a:p>
        </p:txBody>
      </p:sp>
      <p:pic>
        <p:nvPicPr>
          <p:cNvPr id="8" name="Picture 7" descr="Logo&#10;&#10;Description automatically generated">
            <a:extLst>
              <a:ext uri="{FF2B5EF4-FFF2-40B4-BE49-F238E27FC236}">
                <a16:creationId xmlns:a16="http://schemas.microsoft.com/office/drawing/2014/main" id="{C0AFDDC6-2D09-4BDC-938A-82B0C714DCDD}"/>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5302589" y="6127146"/>
            <a:ext cx="1561088" cy="730854"/>
          </a:xfrm>
          <a:prstGeom prst="rect">
            <a:avLst/>
          </a:prstGeom>
        </p:spPr>
      </p:pic>
      <p:sp>
        <p:nvSpPr>
          <p:cNvPr id="16" name="Title 15">
            <a:extLst>
              <a:ext uri="{FF2B5EF4-FFF2-40B4-BE49-F238E27FC236}">
                <a16:creationId xmlns:a16="http://schemas.microsoft.com/office/drawing/2014/main" id="{31BB91CB-9500-4E5E-9EDE-D5008A4E917E}"/>
              </a:ext>
            </a:extLst>
          </p:cNvPr>
          <p:cNvSpPr>
            <a:spLocks noGrp="1"/>
          </p:cNvSpPr>
          <p:nvPr>
            <p:ph type="title" hasCustomPrompt="1"/>
          </p:nvPr>
        </p:nvSpPr>
        <p:spPr>
          <a:xfrm>
            <a:off x="0" y="0"/>
            <a:ext cx="11111999" cy="1081262"/>
          </a:xfrm>
          <a:solidFill>
            <a:srgbClr val="EF3340"/>
          </a:solidFill>
        </p:spPr>
        <p:txBody>
          <a:bodyPr anchor="ctr">
            <a:normAutofit/>
          </a:bodyPr>
          <a:lstStyle>
            <a:lvl1pPr marL="288000">
              <a:defRPr sz="2800">
                <a:solidFill>
                  <a:schemeClr val="bg1"/>
                </a:solidFill>
              </a:defRPr>
            </a:lvl1pPr>
          </a:lstStyle>
          <a:p>
            <a:r>
              <a:rPr lang="en-US" dirty="0"/>
              <a:t>Click to edit title (Montserrat </a:t>
            </a:r>
            <a:r>
              <a:rPr lang="en-US" dirty="0" err="1"/>
              <a:t>SBold</a:t>
            </a:r>
            <a:r>
              <a:rPr lang="en-US" dirty="0"/>
              <a:t> 32pt)</a:t>
            </a:r>
            <a:endParaRPr lang="en-GB" dirty="0"/>
          </a:p>
        </p:txBody>
      </p:sp>
      <p:sp>
        <p:nvSpPr>
          <p:cNvPr id="6" name="TextBox 5">
            <a:extLst>
              <a:ext uri="{FF2B5EF4-FFF2-40B4-BE49-F238E27FC236}">
                <a16:creationId xmlns:a16="http://schemas.microsoft.com/office/drawing/2014/main" id="{B9F43B23-BFE9-43CF-88DE-195F92E8ADE1}"/>
              </a:ext>
            </a:extLst>
          </p:cNvPr>
          <p:cNvSpPr txBox="1">
            <a:spLocks noChangeAspect="1"/>
          </p:cNvSpPr>
          <p:nvPr userDrawn="1"/>
        </p:nvSpPr>
        <p:spPr>
          <a:xfrm>
            <a:off x="11111999" y="0"/>
            <a:ext cx="1080000" cy="1080000"/>
          </a:xfrm>
          <a:prstGeom prst="rect">
            <a:avLst/>
          </a:prstGeom>
          <a:solidFill>
            <a:schemeClr val="bg1">
              <a:lumMod val="85000"/>
            </a:schemeClr>
          </a:solidFill>
        </p:spPr>
        <p:txBody>
          <a:bodyPr wrap="square" lIns="144000" tIns="144000" rIns="144000" bIns="144000" rtlCol="0" anchor="ctr" anchorCtr="0">
            <a:normAutofit fontScale="62500" lnSpcReduction="20000"/>
          </a:bodyPr>
          <a:lstStyle/>
          <a:p>
            <a:pPr algn="ctr"/>
            <a:fld id="{8F91780E-9C77-46B9-AB94-F052A8528F5F}" type="slidenum">
              <a:rPr lang="en-GB" sz="6600" smtClean="0">
                <a:solidFill>
                  <a:schemeClr val="bg1"/>
                </a:solidFill>
                <a:latin typeface="+mj-lt"/>
              </a:rPr>
              <a:t>‹#›</a:t>
            </a:fld>
            <a:endParaRPr lang="en-GB" sz="6600" dirty="0">
              <a:solidFill>
                <a:schemeClr val="bg1"/>
              </a:solidFill>
              <a:latin typeface="+mj-lt"/>
            </a:endParaRPr>
          </a:p>
        </p:txBody>
      </p:sp>
    </p:spTree>
    <p:extLst>
      <p:ext uri="{BB962C8B-B14F-4D97-AF65-F5344CB8AC3E}">
        <p14:creationId xmlns:p14="http://schemas.microsoft.com/office/powerpoint/2010/main" val="847380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ize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5D0BD88-117C-493C-BBA4-9233C3D702A8}"/>
              </a:ext>
            </a:extLst>
          </p:cNvPr>
          <p:cNvSpPr>
            <a:spLocks noGrp="1"/>
          </p:cNvSpPr>
          <p:nvPr>
            <p:ph type="pic" sz="quarter" idx="10"/>
          </p:nvPr>
        </p:nvSpPr>
        <p:spPr>
          <a:xfrm>
            <a:off x="0" y="0"/>
            <a:ext cx="12192000" cy="6858000"/>
          </a:xfrm>
        </p:spPr>
        <p:txBody>
          <a:bodyPr/>
          <a:lstStyle/>
          <a:p>
            <a:endParaRPr lang="en-GB"/>
          </a:p>
        </p:txBody>
      </p:sp>
    </p:spTree>
    <p:extLst>
      <p:ext uri="{BB962C8B-B14F-4D97-AF65-F5344CB8AC3E}">
        <p14:creationId xmlns:p14="http://schemas.microsoft.com/office/powerpoint/2010/main" val="3729803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248488-61CD-4E32-B053-5F68756EEB31}"/>
              </a:ext>
            </a:extLst>
          </p:cNvPr>
          <p:cNvSpPr>
            <a:spLocks noGrp="1"/>
          </p:cNvSpPr>
          <p:nvPr>
            <p:ph type="title"/>
          </p:nvPr>
        </p:nvSpPr>
        <p:spPr>
          <a:xfrm>
            <a:off x="333723" y="303690"/>
            <a:ext cx="11560151" cy="777572"/>
          </a:xfrm>
          <a:prstGeom prst="rect">
            <a:avLst/>
          </a:prstGeom>
        </p:spPr>
        <p:txBody>
          <a:bodyPr vert="horz" lIns="91440" tIns="45720" rIns="91440" bIns="45720" rtlCol="0" anchor="ctr">
            <a:normAutofit/>
          </a:bodyPr>
          <a:lstStyle/>
          <a:p>
            <a:r>
              <a:rPr lang="en-US" dirty="0"/>
              <a:t>Click to edit title (Montserrat </a:t>
            </a:r>
            <a:r>
              <a:rPr lang="en-US" dirty="0" err="1"/>
              <a:t>SBold</a:t>
            </a:r>
            <a:r>
              <a:rPr lang="en-US" dirty="0"/>
              <a:t> 32pt)</a:t>
            </a:r>
            <a:endParaRPr lang="en-GB" dirty="0"/>
          </a:p>
        </p:txBody>
      </p:sp>
      <p:sp>
        <p:nvSpPr>
          <p:cNvPr id="3" name="Text Placeholder 2">
            <a:extLst>
              <a:ext uri="{FF2B5EF4-FFF2-40B4-BE49-F238E27FC236}">
                <a16:creationId xmlns:a16="http://schemas.microsoft.com/office/drawing/2014/main" id="{240058B3-D103-46C1-A77B-CBE6381B47AA}"/>
              </a:ext>
            </a:extLst>
          </p:cNvPr>
          <p:cNvSpPr>
            <a:spLocks noGrp="1"/>
          </p:cNvSpPr>
          <p:nvPr>
            <p:ph type="body" idx="1"/>
          </p:nvPr>
        </p:nvSpPr>
        <p:spPr>
          <a:xfrm>
            <a:off x="333723" y="1314868"/>
            <a:ext cx="11560151" cy="4812278"/>
          </a:xfrm>
          <a:prstGeom prst="rect">
            <a:avLst/>
          </a:prstGeom>
        </p:spPr>
        <p:txBody>
          <a:bodyPr vert="horz" lIns="91440" tIns="45720" rIns="91440" bIns="45720" rtlCol="0">
            <a:normAutofit/>
          </a:bodyPr>
          <a:lstStyle/>
          <a:p>
            <a:pPr lvl="0"/>
            <a:r>
              <a:rPr lang="en-US" dirty="0"/>
              <a:t>This is body text – open sans light at 17pt. For header you should use Open Sans and select Bold.</a:t>
            </a:r>
          </a:p>
        </p:txBody>
      </p:sp>
    </p:spTree>
    <p:extLst>
      <p:ext uri="{BB962C8B-B14F-4D97-AF65-F5344CB8AC3E}">
        <p14:creationId xmlns:p14="http://schemas.microsoft.com/office/powerpoint/2010/main" val="371899389"/>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50" r:id="rId3"/>
    <p:sldLayoutId id="2147483666" r:id="rId4"/>
    <p:sldLayoutId id="2147483665" r:id="rId5"/>
    <p:sldLayoutId id="2147483664" r:id="rId6"/>
    <p:sldLayoutId id="2147483655" r:id="rId7"/>
  </p:sldLayoutIdLst>
  <p:hf hdr="0" ftr="0" dt="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7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334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52006-9F9A-4AD5-8A4F-6C5A1520061F}"/>
              </a:ext>
            </a:extLst>
          </p:cNvPr>
          <p:cNvSpPr>
            <a:spLocks noGrp="1"/>
          </p:cNvSpPr>
          <p:nvPr>
            <p:ph type="ctrTitle"/>
          </p:nvPr>
        </p:nvSpPr>
        <p:spPr>
          <a:xfrm>
            <a:off x="350321" y="1462458"/>
            <a:ext cx="11554691" cy="2387600"/>
          </a:xfrm>
        </p:spPr>
        <p:txBody>
          <a:bodyPr>
            <a:normAutofit/>
          </a:bodyPr>
          <a:lstStyle/>
          <a:p>
            <a:r>
              <a:rPr lang="en-GB" sz="4800" dirty="0">
                <a:solidFill>
                  <a:schemeClr val="bg1"/>
                </a:solidFill>
                <a:latin typeface="Montserrat Black" panose="00000A00000000000000" pitchFamily="2" charset="0"/>
              </a:rPr>
              <a:t>CEA Training Toolkit</a:t>
            </a:r>
            <a:br>
              <a:rPr lang="en-GB" sz="4800" dirty="0">
                <a:solidFill>
                  <a:schemeClr val="bg1"/>
                </a:solidFill>
                <a:latin typeface="Montserrat Black" panose="00000A00000000000000" pitchFamily="2" charset="0"/>
              </a:rPr>
            </a:br>
            <a:r>
              <a:rPr lang="en-GB" sz="4800" dirty="0">
                <a:solidFill>
                  <a:schemeClr val="bg1"/>
                </a:solidFill>
                <a:latin typeface="Montserrat Black" panose="00000A00000000000000" pitchFamily="2" charset="0"/>
              </a:rPr>
              <a:t>for Ebola Responses</a:t>
            </a:r>
          </a:p>
        </p:txBody>
      </p:sp>
      <p:sp>
        <p:nvSpPr>
          <p:cNvPr id="3" name="Subtitle 2">
            <a:extLst>
              <a:ext uri="{FF2B5EF4-FFF2-40B4-BE49-F238E27FC236}">
                <a16:creationId xmlns:a16="http://schemas.microsoft.com/office/drawing/2014/main" id="{2E4DBFE6-EDD5-434A-8AAE-3E71CD13A463}"/>
              </a:ext>
            </a:extLst>
          </p:cNvPr>
          <p:cNvSpPr>
            <a:spLocks noGrp="1"/>
          </p:cNvSpPr>
          <p:nvPr>
            <p:ph type="subTitle" idx="1"/>
          </p:nvPr>
        </p:nvSpPr>
        <p:spPr>
          <a:xfrm>
            <a:off x="1524000" y="5719745"/>
            <a:ext cx="9144000" cy="384746"/>
          </a:xfrm>
          <a:solidFill>
            <a:schemeClr val="bg1"/>
          </a:solidFill>
        </p:spPr>
        <p:txBody>
          <a:bodyPr>
            <a:normAutofit fontScale="85000" lnSpcReduction="20000"/>
          </a:bodyPr>
          <a:lstStyle/>
          <a:p>
            <a:pPr>
              <a:lnSpc>
                <a:spcPct val="110000"/>
              </a:lnSpc>
              <a:spcBef>
                <a:spcPts val="0"/>
              </a:spcBef>
            </a:pPr>
            <a:r>
              <a:rPr lang="en-GB" dirty="0">
                <a:solidFill>
                  <a:srgbClr val="EF3340"/>
                </a:solidFill>
                <a:latin typeface="Montserrat Thin" panose="00000300000000000000" pitchFamily="2" charset="0"/>
              </a:rPr>
              <a:t>Community Engagement and Accountability</a:t>
            </a:r>
          </a:p>
        </p:txBody>
      </p:sp>
      <p:sp>
        <p:nvSpPr>
          <p:cNvPr id="4" name="Subtitle 2">
            <a:extLst>
              <a:ext uri="{FF2B5EF4-FFF2-40B4-BE49-F238E27FC236}">
                <a16:creationId xmlns:a16="http://schemas.microsoft.com/office/drawing/2014/main" id="{2333693E-4473-4BD0-A17E-13934098D70A}"/>
              </a:ext>
            </a:extLst>
          </p:cNvPr>
          <p:cNvSpPr txBox="1">
            <a:spLocks/>
          </p:cNvSpPr>
          <p:nvPr/>
        </p:nvSpPr>
        <p:spPr>
          <a:xfrm>
            <a:off x="1524000" y="5153300"/>
            <a:ext cx="9144000" cy="384746"/>
          </a:xfrm>
          <a:prstGeom prst="rect">
            <a:avLst/>
          </a:prstGeom>
          <a:no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chemeClr val="bg1"/>
                </a:solidFill>
                <a:latin typeface="Montserrat Black" panose="00000A00000000000000" pitchFamily="2" charset="0"/>
              </a:rPr>
              <a:t>IFRC Official Toolkit</a:t>
            </a:r>
          </a:p>
        </p:txBody>
      </p:sp>
      <p:sp>
        <p:nvSpPr>
          <p:cNvPr id="5" name="Subtitle 2">
            <a:extLst>
              <a:ext uri="{FF2B5EF4-FFF2-40B4-BE49-F238E27FC236}">
                <a16:creationId xmlns:a16="http://schemas.microsoft.com/office/drawing/2014/main" id="{0A1BF105-B42B-4610-B1C2-238FDC458E6F}"/>
              </a:ext>
            </a:extLst>
          </p:cNvPr>
          <p:cNvSpPr txBox="1">
            <a:spLocks/>
          </p:cNvSpPr>
          <p:nvPr/>
        </p:nvSpPr>
        <p:spPr>
          <a:xfrm>
            <a:off x="1524000" y="3657685"/>
            <a:ext cx="9144000" cy="384746"/>
          </a:xfrm>
          <a:prstGeom prst="rect">
            <a:avLst/>
          </a:prstGeom>
          <a:no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chemeClr val="bg1"/>
                </a:solidFill>
                <a:latin typeface="Montserrat Black" panose="00000A00000000000000" pitchFamily="2" charset="0"/>
              </a:rPr>
              <a:t>Module 3</a:t>
            </a:r>
          </a:p>
        </p:txBody>
      </p:sp>
    </p:spTree>
    <p:extLst>
      <p:ext uri="{BB962C8B-B14F-4D97-AF65-F5344CB8AC3E}">
        <p14:creationId xmlns:p14="http://schemas.microsoft.com/office/powerpoint/2010/main" val="3307610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4FB39F-A3CA-46B5-8A78-542C5BEDA7E4}"/>
              </a:ext>
            </a:extLst>
          </p:cNvPr>
          <p:cNvSpPr>
            <a:spLocks noGrp="1"/>
          </p:cNvSpPr>
          <p:nvPr>
            <p:ph idx="1"/>
          </p:nvPr>
        </p:nvSpPr>
        <p:spPr/>
        <p:txBody>
          <a:bodyPr>
            <a:normAutofit fontScale="92500" lnSpcReduction="20000"/>
          </a:bodyPr>
          <a:lstStyle/>
          <a:p>
            <a:r>
              <a:rPr lang="en-GB" dirty="0">
                <a:latin typeface="Open Sans" panose="020B0606030504020204" pitchFamily="34" charset="0"/>
              </a:rPr>
              <a:t>There are four main styles of learning that learners can fall under depending on how they take in information. Most people have a mixture of the various styles but with one leading style. These are: </a:t>
            </a:r>
          </a:p>
          <a:p>
            <a:r>
              <a:rPr lang="en-GB" b="1" dirty="0">
                <a:latin typeface="Open Sans" panose="020B0606030504020204" pitchFamily="34" charset="0"/>
              </a:rPr>
              <a:t>Feelers (Activists):  </a:t>
            </a:r>
            <a:r>
              <a:rPr lang="en-GB" dirty="0"/>
              <a:t>Activists like to be involved in new experiences. They are often open minded and enthusiastic about new ideas but get bored with implementation. They enjoy doing things and tend to act first and consider the implications afterwards. Activists like working with others but tend to hog the limelight. </a:t>
            </a:r>
          </a:p>
          <a:p>
            <a:r>
              <a:rPr lang="en-GB" b="1" dirty="0">
                <a:latin typeface="Open Sans" panose="020B0606030504020204" pitchFamily="34" charset="0"/>
              </a:rPr>
              <a:t>Watcher (Reflector): </a:t>
            </a:r>
            <a:r>
              <a:rPr lang="en-GB" dirty="0"/>
              <a:t>Reflectors like to stand back and look at a situation from different perspectives. They like to collect information and think about it carefully before coming to any conclusions. Reflectors enjoy observing others and will listen to their views before offering their own. </a:t>
            </a:r>
          </a:p>
          <a:p>
            <a:r>
              <a:rPr lang="en-GB" b="1" dirty="0">
                <a:latin typeface="Open Sans" panose="020B0606030504020204" pitchFamily="34" charset="0"/>
              </a:rPr>
              <a:t>Thinker (Theorist): </a:t>
            </a:r>
            <a:r>
              <a:rPr lang="en-GB" dirty="0"/>
              <a:t>Theorists adapt and integrate observations into complex and logically sound theories. They think problems through in a step-by‐step way. They tend to be perfectionists who like to fit things into a rational scheme. Theorists tend to be detached and analytical rather than subjective or emotive in their thinking.</a:t>
            </a:r>
          </a:p>
          <a:p>
            <a:r>
              <a:rPr lang="en-GB" b="1" dirty="0">
                <a:latin typeface="Open Sans" panose="020B0606030504020204" pitchFamily="34" charset="0"/>
              </a:rPr>
              <a:t>Doer (Pragmatist): </a:t>
            </a:r>
            <a:r>
              <a:rPr lang="en-GB" dirty="0"/>
              <a:t>Pragmatists are keen to try things out. They want concepts that can be applied to their job. They tend to be impatient with lengthy discussions and are practical and down to earth.</a:t>
            </a:r>
          </a:p>
        </p:txBody>
      </p:sp>
      <p:sp>
        <p:nvSpPr>
          <p:cNvPr id="3" name="Title 2">
            <a:extLst>
              <a:ext uri="{FF2B5EF4-FFF2-40B4-BE49-F238E27FC236}">
                <a16:creationId xmlns:a16="http://schemas.microsoft.com/office/drawing/2014/main" id="{E7FEA854-2932-4010-81FD-C7A8E55CA84D}"/>
              </a:ext>
            </a:extLst>
          </p:cNvPr>
          <p:cNvSpPr>
            <a:spLocks noGrp="1"/>
          </p:cNvSpPr>
          <p:nvPr>
            <p:ph type="title"/>
          </p:nvPr>
        </p:nvSpPr>
        <p:spPr/>
        <p:txBody>
          <a:bodyPr/>
          <a:lstStyle/>
          <a:p>
            <a:r>
              <a:rPr lang="en-GB" dirty="0"/>
              <a:t>I.3.	Styles of Adult Learning</a:t>
            </a:r>
          </a:p>
        </p:txBody>
      </p:sp>
    </p:spTree>
    <p:extLst>
      <p:ext uri="{BB962C8B-B14F-4D97-AF65-F5344CB8AC3E}">
        <p14:creationId xmlns:p14="http://schemas.microsoft.com/office/powerpoint/2010/main" val="3177784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72D92A3-728B-44F9-A66C-FD288A3DEF47}"/>
              </a:ext>
            </a:extLst>
          </p:cNvPr>
          <p:cNvSpPr>
            <a:spLocks noGrp="1"/>
          </p:cNvSpPr>
          <p:nvPr>
            <p:ph idx="1"/>
          </p:nvPr>
        </p:nvSpPr>
        <p:spPr>
          <a:xfrm>
            <a:off x="333723" y="1306287"/>
            <a:ext cx="11528077" cy="973363"/>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Think about previous training sessions you have attended and reflect on when you feel most comfortable learning or most uncomfortable during that training.</a:t>
            </a:r>
          </a:p>
        </p:txBody>
      </p:sp>
      <p:sp>
        <p:nvSpPr>
          <p:cNvPr id="4" name="Title 3">
            <a:extLst>
              <a:ext uri="{FF2B5EF4-FFF2-40B4-BE49-F238E27FC236}">
                <a16:creationId xmlns:a16="http://schemas.microsoft.com/office/drawing/2014/main" id="{8BACE18A-4581-49D7-AE11-BC3920E6C39C}"/>
              </a:ext>
            </a:extLst>
          </p:cNvPr>
          <p:cNvSpPr>
            <a:spLocks noGrp="1"/>
          </p:cNvSpPr>
          <p:nvPr>
            <p:ph type="title"/>
          </p:nvPr>
        </p:nvSpPr>
        <p:spPr/>
        <p:txBody>
          <a:bodyPr/>
          <a:lstStyle/>
          <a:p>
            <a:r>
              <a:rPr lang="en-GB" dirty="0"/>
              <a:t>Discussion - Styles of Learning </a:t>
            </a:r>
          </a:p>
        </p:txBody>
      </p:sp>
      <p:pic>
        <p:nvPicPr>
          <p:cNvPr id="8" name="Picture 7">
            <a:extLst>
              <a:ext uri="{FF2B5EF4-FFF2-40B4-BE49-F238E27FC236}">
                <a16:creationId xmlns:a16="http://schemas.microsoft.com/office/drawing/2014/main" id="{6124389D-8DC0-4CE7-99FD-DC0FB7957E0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0167" y="2771381"/>
            <a:ext cx="998245" cy="998245"/>
          </a:xfrm>
          <a:prstGeom prst="rect">
            <a:avLst/>
          </a:prstGeom>
        </p:spPr>
      </p:pic>
      <p:sp>
        <p:nvSpPr>
          <p:cNvPr id="9" name="TextBox 8">
            <a:extLst>
              <a:ext uri="{FF2B5EF4-FFF2-40B4-BE49-F238E27FC236}">
                <a16:creationId xmlns:a16="http://schemas.microsoft.com/office/drawing/2014/main" id="{9B512499-621D-4D82-8B9E-1D3950E9D43D}"/>
              </a:ext>
            </a:extLst>
          </p:cNvPr>
          <p:cNvSpPr txBox="1"/>
          <p:nvPr/>
        </p:nvSpPr>
        <p:spPr>
          <a:xfrm>
            <a:off x="2068852" y="2965412"/>
            <a:ext cx="9043147" cy="463588"/>
          </a:xfrm>
          <a:prstGeom prst="rect">
            <a:avLst/>
          </a:prstGeom>
          <a:noFill/>
        </p:spPr>
        <p:txBody>
          <a:bodyPr wrap="square" rtlCol="0">
            <a:spAutoFit/>
          </a:bodyPr>
          <a:lstStyle/>
          <a:p>
            <a:pPr>
              <a:lnSpc>
                <a:spcPct val="150000"/>
              </a:lnSpc>
            </a:pPr>
            <a:r>
              <a:rPr lang="en-GB" dirty="0"/>
              <a:t>How will the learning styles affect the way your training will be delivered?</a:t>
            </a:r>
          </a:p>
        </p:txBody>
      </p:sp>
    </p:spTree>
    <p:extLst>
      <p:ext uri="{BB962C8B-B14F-4D97-AF65-F5344CB8AC3E}">
        <p14:creationId xmlns:p14="http://schemas.microsoft.com/office/powerpoint/2010/main" val="255584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0C3FA90-905C-41AD-87A2-5259CDEF498D}"/>
              </a:ext>
            </a:extLst>
          </p:cNvPr>
          <p:cNvSpPr>
            <a:spLocks noGrp="1"/>
          </p:cNvSpPr>
          <p:nvPr>
            <p:ph idx="1"/>
          </p:nvPr>
        </p:nvSpPr>
        <p:spPr/>
        <p:txBody>
          <a:bodyPr/>
          <a:lstStyle/>
          <a:p>
            <a:pPr marL="285750" indent="-285750">
              <a:buFont typeface="Arial" panose="020B0604020202020204" pitchFamily="34" charset="0"/>
              <a:buChar char="•"/>
            </a:pPr>
            <a:r>
              <a:rPr lang="en-GB" dirty="0"/>
              <a:t>Understanding the different styles of learning will help in designing training sessions that are engaging and effective. </a:t>
            </a:r>
          </a:p>
          <a:p>
            <a:pPr marL="285750" indent="-285750">
              <a:buFont typeface="Arial" panose="020B0604020202020204" pitchFamily="34" charset="0"/>
              <a:buChar char="•"/>
            </a:pPr>
            <a:r>
              <a:rPr lang="en-GB" dirty="0"/>
              <a:t>There will always be a mix of different learning styles in the group and as a trainer you must be prepared to adapt the training to suit these different styles. Pick a range of methods to appeal to all learning styles such as group work, PowerPoint slides, scenario-based learning, etc.</a:t>
            </a:r>
          </a:p>
        </p:txBody>
      </p:sp>
      <p:sp>
        <p:nvSpPr>
          <p:cNvPr id="4" name="Title 3">
            <a:extLst>
              <a:ext uri="{FF2B5EF4-FFF2-40B4-BE49-F238E27FC236}">
                <a16:creationId xmlns:a16="http://schemas.microsoft.com/office/drawing/2014/main" id="{C1E31D45-9ADD-47E1-880D-63BBB32F4249}"/>
              </a:ext>
            </a:extLst>
          </p:cNvPr>
          <p:cNvSpPr>
            <a:spLocks noGrp="1"/>
          </p:cNvSpPr>
          <p:nvPr>
            <p:ph type="title"/>
          </p:nvPr>
        </p:nvSpPr>
        <p:spPr/>
        <p:txBody>
          <a:bodyPr/>
          <a:lstStyle/>
          <a:p>
            <a:r>
              <a:rPr lang="en-GB" dirty="0"/>
              <a:t>I.4.	How does this impact trainers?</a:t>
            </a:r>
          </a:p>
        </p:txBody>
      </p:sp>
    </p:spTree>
    <p:extLst>
      <p:ext uri="{BB962C8B-B14F-4D97-AF65-F5344CB8AC3E}">
        <p14:creationId xmlns:p14="http://schemas.microsoft.com/office/powerpoint/2010/main" val="556150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EFEDE1-F22A-4F1E-9E57-DCD2D6C9622F}"/>
              </a:ext>
            </a:extLst>
          </p:cNvPr>
          <p:cNvSpPr>
            <a:spLocks noGrp="1"/>
          </p:cNvSpPr>
          <p:nvPr>
            <p:ph type="title"/>
          </p:nvPr>
        </p:nvSpPr>
        <p:spPr>
          <a:xfrm>
            <a:off x="333724" y="0"/>
            <a:ext cx="10778276" cy="2694432"/>
          </a:xfrm>
        </p:spPr>
        <p:txBody>
          <a:bodyPr/>
          <a:lstStyle/>
          <a:p>
            <a:r>
              <a:rPr lang="en-GB" dirty="0">
                <a:solidFill>
                  <a:schemeClr val="bg1"/>
                </a:solidFill>
                <a:highlight>
                  <a:srgbClr val="FF0000"/>
                </a:highlight>
                <a:latin typeface="Montserrat Black" panose="00000A00000000000000" pitchFamily="2" charset="0"/>
              </a:rPr>
              <a:t>Session II</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Role of the trainer</a:t>
            </a:r>
          </a:p>
        </p:txBody>
      </p:sp>
      <p:sp>
        <p:nvSpPr>
          <p:cNvPr id="4" name="Content Placeholder 5">
            <a:extLst>
              <a:ext uri="{FF2B5EF4-FFF2-40B4-BE49-F238E27FC236}">
                <a16:creationId xmlns:a16="http://schemas.microsoft.com/office/drawing/2014/main" id="{73DFCB11-4B65-4D71-8A1D-0F329732BF07}"/>
              </a:ext>
            </a:extLst>
          </p:cNvPr>
          <p:cNvSpPr>
            <a:spLocks noGrp="1"/>
          </p:cNvSpPr>
          <p:nvPr>
            <p:ph idx="1"/>
          </p:nvPr>
        </p:nvSpPr>
        <p:spPr>
          <a:xfrm>
            <a:off x="333723" y="2351313"/>
            <a:ext cx="11560151" cy="3775833"/>
          </a:xfrm>
        </p:spPr>
        <p:txBody>
          <a:bodyPr/>
          <a:lstStyle/>
          <a:p>
            <a:r>
              <a:rPr lang="en-GB" dirty="0"/>
              <a:t>The main responsibility of the trainer is to develop the knowledge and skills of the participants so that they can effectively and efficiently perform their duties at work. However, a training is only as effective as the trainer who is providing it. In this session, we will go through the main roles of a trainer, the different training methods that can be used by facilitators to conduct an engaging training and the skills required to facilitate a successful training.</a:t>
            </a:r>
          </a:p>
        </p:txBody>
      </p:sp>
    </p:spTree>
    <p:extLst>
      <p:ext uri="{BB962C8B-B14F-4D97-AF65-F5344CB8AC3E}">
        <p14:creationId xmlns:p14="http://schemas.microsoft.com/office/powerpoint/2010/main" val="31037037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D937EE-FF4A-4A9A-88A3-976F8E45D6B5}"/>
              </a:ext>
            </a:extLst>
          </p:cNvPr>
          <p:cNvSpPr>
            <a:spLocks noGrp="1"/>
          </p:cNvSpPr>
          <p:nvPr>
            <p:ph type="title"/>
          </p:nvPr>
        </p:nvSpPr>
        <p:spPr/>
        <p:txBody>
          <a:bodyPr>
            <a:normAutofit/>
          </a:bodyPr>
          <a:lstStyle/>
          <a:p>
            <a:r>
              <a:rPr lang="en-GB" sz="2800" dirty="0"/>
              <a:t>Session II – Learning Objectives</a:t>
            </a:r>
          </a:p>
        </p:txBody>
      </p:sp>
      <p:pic>
        <p:nvPicPr>
          <p:cNvPr id="7" name="Picture 6">
            <a:extLst>
              <a:ext uri="{FF2B5EF4-FFF2-40B4-BE49-F238E27FC236}">
                <a16:creationId xmlns:a16="http://schemas.microsoft.com/office/drawing/2014/main" id="{9C346EE7-F5A1-40C4-AE97-7EA30D9279D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75250" y="1859168"/>
            <a:ext cx="10761497" cy="4665109"/>
          </a:xfrm>
          <a:prstGeom prst="rect">
            <a:avLst/>
          </a:prstGeom>
        </p:spPr>
      </p:pic>
      <p:sp>
        <p:nvSpPr>
          <p:cNvPr id="4" name="TextBox 3">
            <a:extLst>
              <a:ext uri="{FF2B5EF4-FFF2-40B4-BE49-F238E27FC236}">
                <a16:creationId xmlns:a16="http://schemas.microsoft.com/office/drawing/2014/main" id="{DBA1A512-DE7E-46EA-960C-6FDA75699BA3}"/>
              </a:ext>
            </a:extLst>
          </p:cNvPr>
          <p:cNvSpPr txBox="1"/>
          <p:nvPr/>
        </p:nvSpPr>
        <p:spPr>
          <a:xfrm>
            <a:off x="350502" y="1505891"/>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2786280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D277168-E30C-4D30-9C90-AAE3552CC2F5}"/>
              </a:ext>
            </a:extLst>
          </p:cNvPr>
          <p:cNvSpPr>
            <a:spLocks noGrp="1"/>
          </p:cNvSpPr>
          <p:nvPr>
            <p:ph idx="1"/>
          </p:nvPr>
        </p:nvSpPr>
        <p:spPr/>
        <p:txBody>
          <a:bodyPr>
            <a:normAutofit fontScale="85000" lnSpcReduction="10000"/>
          </a:bodyPr>
          <a:lstStyle/>
          <a:p>
            <a:r>
              <a:rPr lang="en-GB" dirty="0"/>
              <a:t>The trainer has three main roles when delivering a training, which need to be balanced according to the objectives of the session and needs of the participants. These are:</a:t>
            </a:r>
          </a:p>
          <a:p>
            <a:r>
              <a:rPr lang="en-GB" b="1" dirty="0">
                <a:latin typeface="Open Sans" panose="020B0606030504020204" pitchFamily="34" charset="0"/>
              </a:rPr>
              <a:t>Instructor: </a:t>
            </a:r>
            <a:r>
              <a:rPr lang="en-GB" dirty="0"/>
              <a:t>The trainer is responsible for providing instruction, through the presentation of facts and theory and the demonstration of skills and attitudes. Key instructor tasks are to give clear directions on activities, presenting facts and theory, demonstrating skills and lead on the assessment of learning.</a:t>
            </a:r>
          </a:p>
          <a:p>
            <a:r>
              <a:rPr lang="en-GB" b="1" dirty="0">
                <a:latin typeface="Open Sans" panose="020B0606030504020204" pitchFamily="34" charset="0"/>
              </a:rPr>
              <a:t>Facilitator: </a:t>
            </a:r>
            <a:r>
              <a:rPr lang="en-GB" dirty="0"/>
              <a:t>The trainer acts as a facilitator by steering the learners through questioning, discussion, and activities. Key facilitator tasks are to manage the group process in tasks and exercises, ask guiding questions, give constructive feedback, listen versus talking and creating a participatory environment.</a:t>
            </a:r>
          </a:p>
          <a:p>
            <a:r>
              <a:rPr lang="en-GB" b="1" dirty="0">
                <a:latin typeface="Open Sans" panose="020B0606030504020204" pitchFamily="34" charset="0"/>
              </a:rPr>
              <a:t>Learner: </a:t>
            </a:r>
            <a:r>
              <a:rPr lang="en-GB" dirty="0"/>
              <a:t>The trainer is also a learner, encouraging dialogue and exchange of experiences. Key learner tasks are to find out the prior experience of learners and to encourage sharing of thoughts and opinions.</a:t>
            </a:r>
          </a:p>
          <a:p>
            <a:r>
              <a:rPr lang="en-GB" dirty="0"/>
              <a:t>Most trainers will feel more comfortable in one or more aspects of training. However, it doesn’t matter which aspect the trainer feels most comfortable with the responsibility of the trainer remains the same, to deliver the content (substance and topics related to the learning objectives) and managing the process of the learning to ensure that learners are being taken through every phase of the learning cycle - Experience, Reflect, Generalise, Apply.</a:t>
            </a:r>
          </a:p>
        </p:txBody>
      </p:sp>
      <p:sp>
        <p:nvSpPr>
          <p:cNvPr id="4" name="Title 3">
            <a:extLst>
              <a:ext uri="{FF2B5EF4-FFF2-40B4-BE49-F238E27FC236}">
                <a16:creationId xmlns:a16="http://schemas.microsoft.com/office/drawing/2014/main" id="{726CE8F3-8EC0-4856-BD24-546A3E0B16BA}"/>
              </a:ext>
            </a:extLst>
          </p:cNvPr>
          <p:cNvSpPr>
            <a:spLocks noGrp="1"/>
          </p:cNvSpPr>
          <p:nvPr>
            <p:ph type="title"/>
          </p:nvPr>
        </p:nvSpPr>
        <p:spPr/>
        <p:txBody>
          <a:bodyPr/>
          <a:lstStyle/>
          <a:p>
            <a:r>
              <a:rPr lang="en-GB" dirty="0"/>
              <a:t>II.1.	What are the key roles of a trainer? </a:t>
            </a:r>
          </a:p>
        </p:txBody>
      </p:sp>
    </p:spTree>
    <p:extLst>
      <p:ext uri="{BB962C8B-B14F-4D97-AF65-F5344CB8AC3E}">
        <p14:creationId xmlns:p14="http://schemas.microsoft.com/office/powerpoint/2010/main" val="77646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699DA2-19DD-4763-8485-07D63AA57EFA}"/>
              </a:ext>
            </a:extLst>
          </p:cNvPr>
          <p:cNvSpPr>
            <a:spLocks noGrp="1"/>
          </p:cNvSpPr>
          <p:nvPr>
            <p:ph idx="1"/>
          </p:nvPr>
        </p:nvSpPr>
        <p:spPr>
          <a:xfrm>
            <a:off x="333723" y="1306287"/>
            <a:ext cx="7146577" cy="4820860"/>
          </a:xfrm>
        </p:spPr>
        <p:txBody>
          <a:bodyPr>
            <a:normAutofit fontScale="70000" lnSpcReduction="20000"/>
          </a:bodyPr>
          <a:lstStyle/>
          <a:p>
            <a:r>
              <a:rPr lang="en-GB" dirty="0"/>
              <a:t>Trainers should use a variety of training methods and tools to engage with adult learners and appeal to the different styles of learning. These can include:</a:t>
            </a:r>
          </a:p>
          <a:p>
            <a:pPr marL="285750" indent="-285750">
              <a:buFont typeface="Arial" panose="020B0604020202020204" pitchFamily="34" charset="0"/>
              <a:buChar char="•"/>
            </a:pPr>
            <a:r>
              <a:rPr lang="en-GB" dirty="0"/>
              <a:t>PowerPoint Presentations</a:t>
            </a:r>
          </a:p>
          <a:p>
            <a:pPr marL="285750" indent="-285750">
              <a:buFont typeface="Arial" panose="020B0604020202020204" pitchFamily="34" charset="0"/>
              <a:buChar char="•"/>
            </a:pPr>
            <a:r>
              <a:rPr lang="en-GB" dirty="0"/>
              <a:t>Plenary Discussions</a:t>
            </a:r>
          </a:p>
          <a:p>
            <a:pPr marL="285750" indent="-285750">
              <a:buFont typeface="Arial" panose="020B0604020202020204" pitchFamily="34" charset="0"/>
              <a:buChar char="•"/>
            </a:pPr>
            <a:r>
              <a:rPr lang="en-GB" dirty="0"/>
              <a:t>Small group exercises</a:t>
            </a:r>
          </a:p>
          <a:p>
            <a:pPr marL="285750" indent="-285750">
              <a:buFont typeface="Arial" panose="020B0604020202020204" pitchFamily="34" charset="0"/>
              <a:buChar char="•"/>
            </a:pPr>
            <a:r>
              <a:rPr lang="en-GB" dirty="0"/>
              <a:t>Role play</a:t>
            </a:r>
          </a:p>
          <a:p>
            <a:pPr marL="285750" indent="-285750">
              <a:buFont typeface="Arial" panose="020B0604020202020204" pitchFamily="34" charset="0"/>
              <a:buChar char="•"/>
            </a:pPr>
            <a:r>
              <a:rPr lang="en-GB" dirty="0"/>
              <a:t>Scenario-based learning</a:t>
            </a:r>
          </a:p>
          <a:p>
            <a:pPr marL="285750" indent="-285750">
              <a:buFont typeface="Arial" panose="020B0604020202020204" pitchFamily="34" charset="0"/>
              <a:buChar char="•"/>
            </a:pPr>
            <a:r>
              <a:rPr lang="en-GB" dirty="0"/>
              <a:t>Use of audio-visual content (pictures, videos, audio) to illustrate a point or share an experience.</a:t>
            </a:r>
          </a:p>
          <a:p>
            <a:pPr marL="285750" indent="-285750">
              <a:buFont typeface="Arial" panose="020B0604020202020204" pitchFamily="34" charset="0"/>
              <a:buChar char="•"/>
            </a:pPr>
            <a:r>
              <a:rPr lang="en-GB" dirty="0"/>
              <a:t>Ice breakers and energizers</a:t>
            </a:r>
          </a:p>
          <a:p>
            <a:r>
              <a:rPr lang="en-GB" dirty="0"/>
              <a:t>The type of training method that is used will depend on the relevance to the learning objectives, the expectations and abilities of the learners, the mix of learning styles and the resources, equipment, and time available to conduct the method. The methods used during a training session may also be influenced by what the trainer feels most comfortable but aim to appeal to all learning styles and chose a range of methods, not just those that you might naturally favour.</a:t>
            </a:r>
          </a:p>
        </p:txBody>
      </p:sp>
      <p:sp>
        <p:nvSpPr>
          <p:cNvPr id="3" name="Title 2">
            <a:extLst>
              <a:ext uri="{FF2B5EF4-FFF2-40B4-BE49-F238E27FC236}">
                <a16:creationId xmlns:a16="http://schemas.microsoft.com/office/drawing/2014/main" id="{C2F64F13-526C-4E06-BAA5-F8205D58F469}"/>
              </a:ext>
            </a:extLst>
          </p:cNvPr>
          <p:cNvSpPr>
            <a:spLocks noGrp="1"/>
          </p:cNvSpPr>
          <p:nvPr>
            <p:ph type="title"/>
          </p:nvPr>
        </p:nvSpPr>
        <p:spPr/>
        <p:txBody>
          <a:bodyPr/>
          <a:lstStyle/>
          <a:p>
            <a:r>
              <a:rPr lang="en-GB" dirty="0"/>
              <a:t>II.2.	Methods of training</a:t>
            </a:r>
          </a:p>
        </p:txBody>
      </p:sp>
      <p:pic>
        <p:nvPicPr>
          <p:cNvPr id="5" name="Picture 4">
            <a:extLst>
              <a:ext uri="{FF2B5EF4-FFF2-40B4-BE49-F238E27FC236}">
                <a16:creationId xmlns:a16="http://schemas.microsoft.com/office/drawing/2014/main" id="{4F709CEE-8E06-41C4-A8AF-1B4CD8E93EE3}"/>
              </a:ext>
            </a:extLst>
          </p:cNvPr>
          <p:cNvPicPr>
            <a:picLocks noChangeAspect="1"/>
          </p:cNvPicPr>
          <p:nvPr/>
        </p:nvPicPr>
        <p:blipFill>
          <a:blip r:embed="rId2"/>
          <a:stretch>
            <a:fillRect/>
          </a:stretch>
        </p:blipFill>
        <p:spPr>
          <a:xfrm>
            <a:off x="7284744" y="1142397"/>
            <a:ext cx="4573533" cy="4984750"/>
          </a:xfrm>
          <a:prstGeom prst="rect">
            <a:avLst/>
          </a:prstGeom>
        </p:spPr>
      </p:pic>
    </p:spTree>
    <p:extLst>
      <p:ext uri="{BB962C8B-B14F-4D97-AF65-F5344CB8AC3E}">
        <p14:creationId xmlns:p14="http://schemas.microsoft.com/office/powerpoint/2010/main" val="4276457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D54F702-F01E-453D-B96D-E66DA271C368}"/>
              </a:ext>
            </a:extLst>
          </p:cNvPr>
          <p:cNvSpPr>
            <a:spLocks noGrp="1"/>
          </p:cNvSpPr>
          <p:nvPr>
            <p:ph idx="1"/>
          </p:nvPr>
        </p:nvSpPr>
        <p:spPr>
          <a:xfrm>
            <a:off x="333723" y="1306287"/>
            <a:ext cx="11547127" cy="1519463"/>
          </a:xfrm>
        </p:spPr>
        <p:txBody>
          <a:bodyPr>
            <a:normAutofit/>
          </a:bodyPr>
          <a:lstStyle/>
          <a:p>
            <a:r>
              <a:rPr lang="en-GB" dirty="0"/>
              <a:t>The facilitator will allocate one method of training to each group (see next slide). In small groups, discuss your chosen training method. You may draw from your own experience as a trainer as well as your experience as a learner from previous trainings you have participated in. </a:t>
            </a:r>
            <a:r>
              <a:rPr lang="en-GB" b="1" dirty="0">
                <a:latin typeface="Open Sans" panose="020B0606030504020204" pitchFamily="34" charset="0"/>
                <a:ea typeface="Open Sans" panose="020B0606030504020204" pitchFamily="34" charset="0"/>
                <a:cs typeface="Open Sans" panose="020B0606030504020204" pitchFamily="34" charset="0"/>
              </a:rPr>
              <a:t>Consider the following questions:</a:t>
            </a:r>
          </a:p>
        </p:txBody>
      </p:sp>
      <p:sp>
        <p:nvSpPr>
          <p:cNvPr id="4" name="Title 3">
            <a:extLst>
              <a:ext uri="{FF2B5EF4-FFF2-40B4-BE49-F238E27FC236}">
                <a16:creationId xmlns:a16="http://schemas.microsoft.com/office/drawing/2014/main" id="{4328B91A-3DCF-4511-8C46-F92DABCCCAA2}"/>
              </a:ext>
            </a:extLst>
          </p:cNvPr>
          <p:cNvSpPr>
            <a:spLocks noGrp="1"/>
          </p:cNvSpPr>
          <p:nvPr>
            <p:ph type="title"/>
          </p:nvPr>
        </p:nvSpPr>
        <p:spPr/>
        <p:txBody>
          <a:bodyPr/>
          <a:lstStyle/>
          <a:p>
            <a:r>
              <a:rPr lang="en-GB" dirty="0"/>
              <a:t>Group Exercise - Training methods</a:t>
            </a:r>
          </a:p>
        </p:txBody>
      </p:sp>
      <p:pic>
        <p:nvPicPr>
          <p:cNvPr id="6" name="Picture 5">
            <a:extLst>
              <a:ext uri="{FF2B5EF4-FFF2-40B4-BE49-F238E27FC236}">
                <a16:creationId xmlns:a16="http://schemas.microsoft.com/office/drawing/2014/main" id="{211ED0F6-E3CC-459F-9176-6D391A3C10C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0167" y="2771381"/>
            <a:ext cx="998245" cy="998245"/>
          </a:xfrm>
          <a:prstGeom prst="rect">
            <a:avLst/>
          </a:prstGeom>
        </p:spPr>
      </p:pic>
      <p:sp>
        <p:nvSpPr>
          <p:cNvPr id="7" name="TextBox 6">
            <a:extLst>
              <a:ext uri="{FF2B5EF4-FFF2-40B4-BE49-F238E27FC236}">
                <a16:creationId xmlns:a16="http://schemas.microsoft.com/office/drawing/2014/main" id="{50B6A290-1FF4-4295-88DA-62860466A156}"/>
              </a:ext>
            </a:extLst>
          </p:cNvPr>
          <p:cNvSpPr txBox="1"/>
          <p:nvPr/>
        </p:nvSpPr>
        <p:spPr>
          <a:xfrm>
            <a:off x="2068852" y="2965412"/>
            <a:ext cx="9043147" cy="463588"/>
          </a:xfrm>
          <a:prstGeom prst="rect">
            <a:avLst/>
          </a:prstGeom>
          <a:noFill/>
        </p:spPr>
        <p:txBody>
          <a:bodyPr wrap="square" rtlCol="0">
            <a:spAutoFit/>
          </a:bodyPr>
          <a:lstStyle/>
          <a:p>
            <a:pPr>
              <a:lnSpc>
                <a:spcPct val="150000"/>
              </a:lnSpc>
            </a:pPr>
            <a:r>
              <a:rPr lang="en-GB" dirty="0"/>
              <a:t>What are the pros and cons of the method?</a:t>
            </a:r>
          </a:p>
        </p:txBody>
      </p:sp>
      <p:pic>
        <p:nvPicPr>
          <p:cNvPr id="8" name="Picture 7">
            <a:extLst>
              <a:ext uri="{FF2B5EF4-FFF2-40B4-BE49-F238E27FC236}">
                <a16:creationId xmlns:a16="http://schemas.microsoft.com/office/drawing/2014/main" id="{F756E874-FE81-481D-B4DC-AC8A13A2231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99679" y="3909288"/>
            <a:ext cx="998245" cy="998245"/>
          </a:xfrm>
          <a:prstGeom prst="rect">
            <a:avLst/>
          </a:prstGeom>
        </p:spPr>
      </p:pic>
      <p:sp>
        <p:nvSpPr>
          <p:cNvPr id="9" name="TextBox 8">
            <a:extLst>
              <a:ext uri="{FF2B5EF4-FFF2-40B4-BE49-F238E27FC236}">
                <a16:creationId xmlns:a16="http://schemas.microsoft.com/office/drawing/2014/main" id="{DD4B0977-3EF0-428B-A17D-2C5D4BF8EABA}"/>
              </a:ext>
            </a:extLst>
          </p:cNvPr>
          <p:cNvSpPr txBox="1"/>
          <p:nvPr/>
        </p:nvSpPr>
        <p:spPr>
          <a:xfrm>
            <a:off x="2088364" y="4103319"/>
            <a:ext cx="9043147" cy="463588"/>
          </a:xfrm>
          <a:prstGeom prst="rect">
            <a:avLst/>
          </a:prstGeom>
          <a:noFill/>
        </p:spPr>
        <p:txBody>
          <a:bodyPr wrap="square" rtlCol="0">
            <a:spAutoFit/>
          </a:bodyPr>
          <a:lstStyle/>
          <a:p>
            <a:pPr>
              <a:lnSpc>
                <a:spcPct val="150000"/>
              </a:lnSpc>
            </a:pPr>
            <a:r>
              <a:rPr lang="en-GB" dirty="0"/>
              <a:t>Which kind of learner and trainer does it suit best?</a:t>
            </a:r>
          </a:p>
        </p:txBody>
      </p:sp>
      <p:pic>
        <p:nvPicPr>
          <p:cNvPr id="10" name="Picture 9">
            <a:extLst>
              <a:ext uri="{FF2B5EF4-FFF2-40B4-BE49-F238E27FC236}">
                <a16:creationId xmlns:a16="http://schemas.microsoft.com/office/drawing/2014/main" id="{B4A9DD7F-DEEF-4287-AF24-62411BA5124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99679" y="5052590"/>
            <a:ext cx="998245" cy="998245"/>
          </a:xfrm>
          <a:prstGeom prst="rect">
            <a:avLst/>
          </a:prstGeom>
        </p:spPr>
      </p:pic>
      <p:sp>
        <p:nvSpPr>
          <p:cNvPr id="11" name="TextBox 10">
            <a:extLst>
              <a:ext uri="{FF2B5EF4-FFF2-40B4-BE49-F238E27FC236}">
                <a16:creationId xmlns:a16="http://schemas.microsoft.com/office/drawing/2014/main" id="{9C813392-D09F-4A7C-B348-612955E72494}"/>
              </a:ext>
            </a:extLst>
          </p:cNvPr>
          <p:cNvSpPr txBox="1"/>
          <p:nvPr/>
        </p:nvSpPr>
        <p:spPr>
          <a:xfrm>
            <a:off x="2088364" y="5246621"/>
            <a:ext cx="9043147" cy="463588"/>
          </a:xfrm>
          <a:prstGeom prst="rect">
            <a:avLst/>
          </a:prstGeom>
          <a:noFill/>
        </p:spPr>
        <p:txBody>
          <a:bodyPr wrap="square" rtlCol="0">
            <a:spAutoFit/>
          </a:bodyPr>
          <a:lstStyle/>
          <a:p>
            <a:pPr>
              <a:lnSpc>
                <a:spcPct val="150000"/>
              </a:lnSpc>
            </a:pPr>
            <a:r>
              <a:rPr lang="en-GB" dirty="0"/>
              <a:t>What are the dos and don’ts of this method?</a:t>
            </a:r>
          </a:p>
        </p:txBody>
      </p:sp>
    </p:spTree>
    <p:extLst>
      <p:ext uri="{BB962C8B-B14F-4D97-AF65-F5344CB8AC3E}">
        <p14:creationId xmlns:p14="http://schemas.microsoft.com/office/powerpoint/2010/main" val="3476435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8B8476-4EED-4CD6-9129-32659BF1B668}"/>
              </a:ext>
            </a:extLst>
          </p:cNvPr>
          <p:cNvSpPr>
            <a:spLocks noGrp="1"/>
          </p:cNvSpPr>
          <p:nvPr>
            <p:ph type="title"/>
          </p:nvPr>
        </p:nvSpPr>
        <p:spPr/>
        <p:txBody>
          <a:bodyPr/>
          <a:lstStyle/>
          <a:p>
            <a:r>
              <a:rPr lang="en-GB" dirty="0"/>
              <a:t>Group Exercise - Training methods</a:t>
            </a:r>
          </a:p>
        </p:txBody>
      </p:sp>
      <p:pic>
        <p:nvPicPr>
          <p:cNvPr id="5" name="Picture 4">
            <a:extLst>
              <a:ext uri="{FF2B5EF4-FFF2-40B4-BE49-F238E27FC236}">
                <a16:creationId xmlns:a16="http://schemas.microsoft.com/office/drawing/2014/main" id="{82C4BD37-CEEE-4125-8762-6C11077D13C7}"/>
              </a:ext>
            </a:extLst>
          </p:cNvPr>
          <p:cNvPicPr>
            <a:picLocks noChangeAspect="1"/>
          </p:cNvPicPr>
          <p:nvPr/>
        </p:nvPicPr>
        <p:blipFill>
          <a:blip r:embed="rId2"/>
          <a:stretch>
            <a:fillRect/>
          </a:stretch>
        </p:blipFill>
        <p:spPr>
          <a:xfrm>
            <a:off x="1614487" y="1410057"/>
            <a:ext cx="8963026" cy="4636148"/>
          </a:xfrm>
          <a:prstGeom prst="rect">
            <a:avLst/>
          </a:prstGeom>
        </p:spPr>
      </p:pic>
    </p:spTree>
    <p:extLst>
      <p:ext uri="{BB962C8B-B14F-4D97-AF65-F5344CB8AC3E}">
        <p14:creationId xmlns:p14="http://schemas.microsoft.com/office/powerpoint/2010/main" val="2964812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4D0089-ABC3-4288-98FB-ACABAB2DF836}"/>
              </a:ext>
            </a:extLst>
          </p:cNvPr>
          <p:cNvSpPr>
            <a:spLocks noGrp="1"/>
          </p:cNvSpPr>
          <p:nvPr>
            <p:ph idx="1"/>
          </p:nvPr>
        </p:nvSpPr>
        <p:spPr/>
        <p:txBody>
          <a:bodyPr>
            <a:normAutofit/>
          </a:bodyPr>
          <a:lstStyle/>
          <a:p>
            <a:r>
              <a:rPr lang="en-GB" dirty="0"/>
              <a:t>Facilitating a training that is engaging and effective requires a range of different skills. A good facilitator should:</a:t>
            </a:r>
          </a:p>
          <a:p>
            <a:pPr marL="285750" indent="-285750">
              <a:buFont typeface="Arial" panose="020B0604020202020204" pitchFamily="34" charset="0"/>
              <a:buChar char="•"/>
            </a:pPr>
            <a:r>
              <a:rPr lang="en-GB" dirty="0"/>
              <a:t>Put people at ease</a:t>
            </a:r>
          </a:p>
          <a:p>
            <a:pPr marL="285750" indent="-285750">
              <a:buFont typeface="Arial" panose="020B0604020202020204" pitchFamily="34" charset="0"/>
              <a:buChar char="•"/>
            </a:pPr>
            <a:r>
              <a:rPr lang="en-GB" dirty="0"/>
              <a:t>Have a relaxed and confident style of presenting</a:t>
            </a:r>
          </a:p>
          <a:p>
            <a:pPr marL="285750" indent="-285750">
              <a:buFont typeface="Arial" panose="020B0604020202020204" pitchFamily="34" charset="0"/>
              <a:buChar char="•"/>
            </a:pPr>
            <a:r>
              <a:rPr lang="en-GB" dirty="0"/>
              <a:t>Be able to encourage discussion and sharing of experiences, ideas and opinions</a:t>
            </a:r>
          </a:p>
          <a:p>
            <a:pPr marL="285750" indent="-285750">
              <a:buFont typeface="Arial" panose="020B0604020202020204" pitchFamily="34" charset="0"/>
              <a:buChar char="•"/>
            </a:pPr>
            <a:r>
              <a:rPr lang="en-GB" dirty="0"/>
              <a:t>Have good listening skills</a:t>
            </a:r>
          </a:p>
          <a:p>
            <a:pPr marL="285750" indent="-285750">
              <a:buFont typeface="Arial" panose="020B0604020202020204" pitchFamily="34" charset="0"/>
              <a:buChar char="•"/>
            </a:pPr>
            <a:r>
              <a:rPr lang="en-GB" dirty="0"/>
              <a:t>Give clear instructions</a:t>
            </a:r>
          </a:p>
          <a:p>
            <a:pPr marL="285750" indent="-285750">
              <a:buFont typeface="Arial" panose="020B0604020202020204" pitchFamily="34" charset="0"/>
              <a:buChar char="•"/>
            </a:pPr>
            <a:r>
              <a:rPr lang="en-GB" dirty="0"/>
              <a:t>Be able to add value during debriefing</a:t>
            </a:r>
          </a:p>
          <a:p>
            <a:pPr marL="285750" indent="-285750">
              <a:buFont typeface="Arial" panose="020B0604020202020204" pitchFamily="34" charset="0"/>
              <a:buChar char="•"/>
            </a:pPr>
            <a:r>
              <a:rPr lang="en-GB" dirty="0"/>
              <a:t>Give constructive feedback</a:t>
            </a:r>
          </a:p>
          <a:p>
            <a:pPr marL="285750" indent="-285750">
              <a:buFont typeface="Arial" panose="020B0604020202020204" pitchFamily="34" charset="0"/>
              <a:buChar char="•"/>
            </a:pPr>
            <a:r>
              <a:rPr lang="en-GB" dirty="0"/>
              <a:t>Be flexible</a:t>
            </a:r>
          </a:p>
        </p:txBody>
      </p:sp>
      <p:sp>
        <p:nvSpPr>
          <p:cNvPr id="4" name="Title 3">
            <a:extLst>
              <a:ext uri="{FF2B5EF4-FFF2-40B4-BE49-F238E27FC236}">
                <a16:creationId xmlns:a16="http://schemas.microsoft.com/office/drawing/2014/main" id="{1C6F6DCF-8DFF-488F-A8C9-1E0F808CB9E4}"/>
              </a:ext>
            </a:extLst>
          </p:cNvPr>
          <p:cNvSpPr>
            <a:spLocks noGrp="1"/>
          </p:cNvSpPr>
          <p:nvPr>
            <p:ph type="title"/>
          </p:nvPr>
        </p:nvSpPr>
        <p:spPr/>
        <p:txBody>
          <a:bodyPr/>
          <a:lstStyle/>
          <a:p>
            <a:r>
              <a:rPr lang="en-GB" dirty="0"/>
              <a:t>II.3.	  Facilitation Skills</a:t>
            </a:r>
          </a:p>
        </p:txBody>
      </p:sp>
    </p:spTree>
    <p:extLst>
      <p:ext uri="{BB962C8B-B14F-4D97-AF65-F5344CB8AC3E}">
        <p14:creationId xmlns:p14="http://schemas.microsoft.com/office/powerpoint/2010/main" val="3555779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7ECF6986-E22A-4BE8-ABC9-CFA35E6CE689}"/>
              </a:ext>
            </a:extLst>
          </p:cNvPr>
          <p:cNvSpPr>
            <a:spLocks noGrp="1"/>
          </p:cNvSpPr>
          <p:nvPr>
            <p:ph type="ctrTitle"/>
          </p:nvPr>
        </p:nvSpPr>
        <p:spPr>
          <a:xfrm>
            <a:off x="350321" y="2235200"/>
            <a:ext cx="11554691" cy="2387600"/>
          </a:xfrm>
        </p:spPr>
        <p:txBody>
          <a:bodyPr>
            <a:normAutofit/>
          </a:bodyPr>
          <a:lstStyle/>
          <a:p>
            <a:pPr>
              <a:lnSpc>
                <a:spcPct val="120000"/>
              </a:lnSpc>
            </a:pPr>
            <a:r>
              <a:rPr lang="en-GB" sz="4000" dirty="0">
                <a:latin typeface="Montserrat Black" panose="00000A00000000000000" pitchFamily="2" charset="0"/>
              </a:rPr>
              <a:t>Module 3</a:t>
            </a:r>
            <a:br>
              <a:rPr lang="en-GB" sz="4000" dirty="0"/>
            </a:br>
            <a:r>
              <a:rPr lang="en-GB" sz="4000" dirty="0"/>
              <a:t>CEA in Ebola Responses:</a:t>
            </a:r>
            <a:br>
              <a:rPr lang="en-GB" sz="4000" dirty="0"/>
            </a:br>
            <a:r>
              <a:rPr lang="en-GB" sz="4000" dirty="0"/>
              <a:t>Training for Trainers</a:t>
            </a:r>
            <a:endParaRPr lang="en-GB" sz="4000" dirty="0">
              <a:latin typeface="Montserrat Thin" panose="00000300000000000000" pitchFamily="2" charset="0"/>
            </a:endParaRPr>
          </a:p>
        </p:txBody>
      </p:sp>
    </p:spTree>
    <p:extLst>
      <p:ext uri="{BB962C8B-B14F-4D97-AF65-F5344CB8AC3E}">
        <p14:creationId xmlns:p14="http://schemas.microsoft.com/office/powerpoint/2010/main" val="9998593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F803CF-1316-4E83-B099-244E79ACF649}"/>
              </a:ext>
            </a:extLst>
          </p:cNvPr>
          <p:cNvSpPr>
            <a:spLocks noGrp="1"/>
          </p:cNvSpPr>
          <p:nvPr>
            <p:ph idx="1"/>
          </p:nvPr>
        </p:nvSpPr>
        <p:spPr/>
        <p:txBody>
          <a:bodyPr>
            <a:normAutofit fontScale="85000" lnSpcReduction="20000"/>
          </a:bodyPr>
          <a:lstStyle/>
          <a:p>
            <a:r>
              <a:rPr lang="en-GB" dirty="0"/>
              <a:t>Rolling out a training session requires a lot of planning and organisation but even with the most successful of trainings, challenges and unforeseen issues can still happen. This can be challenges related to the environment or venue, issues with co-trainers, participants, resource people, etc. (i.e. Others) or challenges related to the trainer, such as feelings, confidence, preparation, or attitude (i.e. Self). </a:t>
            </a:r>
          </a:p>
          <a:p>
            <a:r>
              <a:rPr lang="en-GB" dirty="0"/>
              <a:t>We can’t control everything that happens, but by planning ahead of time and putting measures in place to help prevent unforeseen circumstances we can ensure an effective training session. Some examples of measure you can put in place to ensure a smooth training, include:</a:t>
            </a:r>
          </a:p>
          <a:p>
            <a:pPr marL="285750" indent="-285750">
              <a:buFont typeface="Arial" panose="020B0604020202020204" pitchFamily="34" charset="0"/>
              <a:buChar char="•"/>
            </a:pPr>
            <a:r>
              <a:rPr lang="en-GB" dirty="0"/>
              <a:t>Prepare the training space</a:t>
            </a:r>
          </a:p>
          <a:p>
            <a:pPr marL="285750" indent="-285750">
              <a:buFont typeface="Arial" panose="020B0604020202020204" pitchFamily="34" charset="0"/>
              <a:buChar char="•"/>
            </a:pPr>
            <a:r>
              <a:rPr lang="en-GB" dirty="0"/>
              <a:t>Understand the content</a:t>
            </a:r>
          </a:p>
          <a:p>
            <a:pPr marL="285750" indent="-285750">
              <a:buFont typeface="Arial" panose="020B0604020202020204" pitchFamily="34" charset="0"/>
              <a:buChar char="•"/>
            </a:pPr>
            <a:r>
              <a:rPr lang="en-GB" dirty="0"/>
              <a:t>Have a Plan B</a:t>
            </a:r>
          </a:p>
          <a:p>
            <a:pPr marL="285750" indent="-285750">
              <a:buFont typeface="Arial" panose="020B0604020202020204" pitchFamily="34" charset="0"/>
              <a:buChar char="•"/>
            </a:pPr>
            <a:r>
              <a:rPr lang="en-GB" dirty="0"/>
              <a:t>Prepare questions</a:t>
            </a:r>
          </a:p>
          <a:p>
            <a:pPr marL="285750" indent="-285750">
              <a:buFont typeface="Arial" panose="020B0604020202020204" pitchFamily="34" charset="0"/>
              <a:buChar char="•"/>
            </a:pPr>
            <a:r>
              <a:rPr lang="en-GB" dirty="0"/>
              <a:t>Clarify rules and expectations</a:t>
            </a:r>
          </a:p>
          <a:p>
            <a:pPr marL="285750" indent="-285750">
              <a:buFont typeface="Arial" panose="020B0604020202020204" pitchFamily="34" charset="0"/>
              <a:buChar char="•"/>
            </a:pPr>
            <a:r>
              <a:rPr lang="en-GB" dirty="0"/>
              <a:t>Explain the objectives and timeframe</a:t>
            </a:r>
          </a:p>
          <a:p>
            <a:pPr marL="285750" indent="-285750">
              <a:buFont typeface="Arial" panose="020B0604020202020204" pitchFamily="34" charset="0"/>
              <a:buChar char="•"/>
            </a:pPr>
            <a:r>
              <a:rPr lang="en-GB" dirty="0"/>
              <a:t>Remember keep calm and remind yourself you can have fun with the training!</a:t>
            </a:r>
          </a:p>
        </p:txBody>
      </p:sp>
      <p:sp>
        <p:nvSpPr>
          <p:cNvPr id="3" name="Title 2">
            <a:extLst>
              <a:ext uri="{FF2B5EF4-FFF2-40B4-BE49-F238E27FC236}">
                <a16:creationId xmlns:a16="http://schemas.microsoft.com/office/drawing/2014/main" id="{6B202BC4-4FF1-4D04-9C19-D7A54023610D}"/>
              </a:ext>
            </a:extLst>
          </p:cNvPr>
          <p:cNvSpPr>
            <a:spLocks noGrp="1"/>
          </p:cNvSpPr>
          <p:nvPr>
            <p:ph type="title"/>
          </p:nvPr>
        </p:nvSpPr>
        <p:spPr/>
        <p:txBody>
          <a:bodyPr/>
          <a:lstStyle/>
          <a:p>
            <a:r>
              <a:rPr lang="en-GB" dirty="0"/>
              <a:t>II.4.   Managing challenges</a:t>
            </a:r>
          </a:p>
        </p:txBody>
      </p:sp>
    </p:spTree>
    <p:extLst>
      <p:ext uri="{BB962C8B-B14F-4D97-AF65-F5344CB8AC3E}">
        <p14:creationId xmlns:p14="http://schemas.microsoft.com/office/powerpoint/2010/main" val="4252181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2DA8446-3BE2-4629-A743-2D744849CFAF}"/>
              </a:ext>
            </a:extLst>
          </p:cNvPr>
          <p:cNvSpPr>
            <a:spLocks noGrp="1"/>
          </p:cNvSpPr>
          <p:nvPr>
            <p:ph idx="1"/>
          </p:nvPr>
        </p:nvSpPr>
        <p:spPr>
          <a:xfrm>
            <a:off x="333723" y="1306287"/>
            <a:ext cx="11530617" cy="4820860"/>
          </a:xfrm>
        </p:spPr>
        <p:txBody>
          <a:bodyPr/>
          <a:lstStyle/>
          <a:p>
            <a:r>
              <a:rPr lang="en-GB" dirty="0"/>
              <a:t>With the wider group, discuss more challenges or issues related to the environment, others or self that could occur during the roll out of a training. Your facilitator will then separate you in small groups where you will be assigned 2-3 challenges from the list of challenges highlighted during the discussion. </a:t>
            </a:r>
            <a:r>
              <a:rPr lang="en-GB" b="1" dirty="0">
                <a:latin typeface="Open Sans" panose="020B0606030504020204" pitchFamily="34" charset="0"/>
                <a:ea typeface="Open Sans" panose="020B0606030504020204" pitchFamily="34" charset="0"/>
                <a:cs typeface="Open Sans" panose="020B0606030504020204" pitchFamily="34" charset="0"/>
              </a:rPr>
              <a:t>In your small groups, discuss and note down ways to prevent the challenges or how to manage it if it happens. Share your answers with the wider group.</a:t>
            </a:r>
          </a:p>
        </p:txBody>
      </p:sp>
      <p:sp>
        <p:nvSpPr>
          <p:cNvPr id="3" name="Title 2">
            <a:extLst>
              <a:ext uri="{FF2B5EF4-FFF2-40B4-BE49-F238E27FC236}">
                <a16:creationId xmlns:a16="http://schemas.microsoft.com/office/drawing/2014/main" id="{61BF6874-D059-4CE6-9B60-7F5723BB00A1}"/>
              </a:ext>
            </a:extLst>
          </p:cNvPr>
          <p:cNvSpPr>
            <a:spLocks noGrp="1"/>
          </p:cNvSpPr>
          <p:nvPr>
            <p:ph type="title"/>
          </p:nvPr>
        </p:nvSpPr>
        <p:spPr/>
        <p:txBody>
          <a:bodyPr>
            <a:normAutofit/>
          </a:bodyPr>
          <a:lstStyle/>
          <a:p>
            <a:r>
              <a:rPr lang="en-GB" sz="3200" dirty="0"/>
              <a:t>Group Exercise – </a:t>
            </a:r>
            <a:r>
              <a:rPr lang="en-GB" sz="3200"/>
              <a:t>Managing challenges </a:t>
            </a:r>
            <a:endParaRPr lang="en-GB" sz="3200" dirty="0"/>
          </a:p>
        </p:txBody>
      </p:sp>
    </p:spTree>
    <p:extLst>
      <p:ext uri="{BB962C8B-B14F-4D97-AF65-F5344CB8AC3E}">
        <p14:creationId xmlns:p14="http://schemas.microsoft.com/office/powerpoint/2010/main" val="1514390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D44AC6D-D918-496F-8DD1-37D456176CA9}"/>
              </a:ext>
            </a:extLst>
          </p:cNvPr>
          <p:cNvSpPr>
            <a:spLocks noGrp="1"/>
          </p:cNvSpPr>
          <p:nvPr>
            <p:ph idx="1"/>
          </p:nvPr>
        </p:nvSpPr>
        <p:spPr>
          <a:xfrm>
            <a:off x="333723" y="1306286"/>
            <a:ext cx="11560151" cy="5048793"/>
          </a:xfrm>
        </p:spPr>
        <p:txBody>
          <a:bodyPr>
            <a:normAutofit/>
          </a:bodyPr>
          <a:lstStyle/>
          <a:p>
            <a:r>
              <a:rPr lang="en-GB" dirty="0"/>
              <a:t>As a trainer you may come across participants who may respond to in different ways to the session you are facilitating. Some may be very quiet and afraid to participate, while others may dominate the discussion. Some participants may create distractions, cause conflict, or even intimidate others.</a:t>
            </a:r>
          </a:p>
          <a:p>
            <a:r>
              <a:rPr lang="en-GB" dirty="0"/>
              <a:t>The trainer should try to balance such situations and ensure that shy people are given the space to speak and that all opinions are expressed and considered. It’s the trainer’s responsibility to create an environment where both men and women feel safe and comfortable in engaging in discussions and sharing of experiences. Some tips for managing different personalities include:</a:t>
            </a:r>
          </a:p>
          <a:p>
            <a:pPr marL="285750" indent="-285750">
              <a:buFont typeface="Arial" panose="020B0604020202020204" pitchFamily="34" charset="0"/>
              <a:buChar char="•"/>
            </a:pPr>
            <a:r>
              <a:rPr lang="en-GB" dirty="0"/>
              <a:t>Quiet participants</a:t>
            </a:r>
          </a:p>
          <a:p>
            <a:pPr marL="285750" indent="-285750">
              <a:buFont typeface="Arial" panose="020B0604020202020204" pitchFamily="34" charset="0"/>
              <a:buChar char="•"/>
            </a:pPr>
            <a:r>
              <a:rPr lang="en-GB" dirty="0"/>
              <a:t>Dominant participants</a:t>
            </a:r>
          </a:p>
          <a:p>
            <a:pPr marL="285750" indent="-285750">
              <a:buFont typeface="Arial" panose="020B0604020202020204" pitchFamily="34" charset="0"/>
              <a:buChar char="•"/>
            </a:pPr>
            <a:r>
              <a:rPr lang="en-GB" dirty="0"/>
              <a:t>The multitaskers</a:t>
            </a:r>
          </a:p>
        </p:txBody>
      </p:sp>
      <p:sp>
        <p:nvSpPr>
          <p:cNvPr id="4" name="Title 3">
            <a:extLst>
              <a:ext uri="{FF2B5EF4-FFF2-40B4-BE49-F238E27FC236}">
                <a16:creationId xmlns:a16="http://schemas.microsoft.com/office/drawing/2014/main" id="{1F7F9EB6-7DBB-492C-A30B-DC347256E96B}"/>
              </a:ext>
            </a:extLst>
          </p:cNvPr>
          <p:cNvSpPr>
            <a:spLocks noGrp="1"/>
          </p:cNvSpPr>
          <p:nvPr>
            <p:ph type="title"/>
          </p:nvPr>
        </p:nvSpPr>
        <p:spPr/>
        <p:txBody>
          <a:bodyPr/>
          <a:lstStyle/>
          <a:p>
            <a:r>
              <a:rPr lang="en-GB" dirty="0"/>
              <a:t>II.5.	  Managing difficult participants</a:t>
            </a:r>
          </a:p>
        </p:txBody>
      </p:sp>
    </p:spTree>
    <p:extLst>
      <p:ext uri="{BB962C8B-B14F-4D97-AF65-F5344CB8AC3E}">
        <p14:creationId xmlns:p14="http://schemas.microsoft.com/office/powerpoint/2010/main" val="3451644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0B86B23-27A7-4CBC-985D-316CEDB8D172}"/>
              </a:ext>
            </a:extLst>
          </p:cNvPr>
          <p:cNvSpPr>
            <a:spLocks noGrp="1"/>
          </p:cNvSpPr>
          <p:nvPr>
            <p:ph idx="1"/>
          </p:nvPr>
        </p:nvSpPr>
        <p:spPr>
          <a:xfrm>
            <a:off x="333723" y="1306287"/>
            <a:ext cx="11553477" cy="2061753"/>
          </a:xfrm>
        </p:spPr>
        <p:txBody>
          <a:bodyPr/>
          <a:lstStyle/>
          <a:p>
            <a:r>
              <a:rPr lang="en-GB" dirty="0"/>
              <a:t>Your facilitator will separate the group into two groups and each participant will be given a secret role to play. These can be facilitator, repeater, shy &amp; quiet, over talker, distracted, disinterested, respondent and questioner. The participants playing the facilitators will lead an action planning session for managing rumours and handling feedback for an Ebola response. They should engage and ensure participation by all the group members. All participants should play the roles they have been given.</a:t>
            </a:r>
          </a:p>
        </p:txBody>
      </p:sp>
      <p:sp>
        <p:nvSpPr>
          <p:cNvPr id="4" name="Title 3">
            <a:extLst>
              <a:ext uri="{FF2B5EF4-FFF2-40B4-BE49-F238E27FC236}">
                <a16:creationId xmlns:a16="http://schemas.microsoft.com/office/drawing/2014/main" id="{823558B6-3976-4681-AABF-DA41E4BC8F2F}"/>
              </a:ext>
            </a:extLst>
          </p:cNvPr>
          <p:cNvSpPr>
            <a:spLocks noGrp="1"/>
          </p:cNvSpPr>
          <p:nvPr>
            <p:ph type="title"/>
          </p:nvPr>
        </p:nvSpPr>
        <p:spPr/>
        <p:txBody>
          <a:bodyPr/>
          <a:lstStyle/>
          <a:p>
            <a:r>
              <a:rPr lang="en-GB" dirty="0"/>
              <a:t>Role Play - Facilitation skills to managing participants </a:t>
            </a:r>
          </a:p>
        </p:txBody>
      </p:sp>
      <p:pic>
        <p:nvPicPr>
          <p:cNvPr id="6" name="Picture 5">
            <a:extLst>
              <a:ext uri="{FF2B5EF4-FFF2-40B4-BE49-F238E27FC236}">
                <a16:creationId xmlns:a16="http://schemas.microsoft.com/office/drawing/2014/main" id="{6A4F1288-64FB-4074-9F2F-511E5E3BB24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3723" y="3593065"/>
            <a:ext cx="813066" cy="813066"/>
          </a:xfrm>
          <a:prstGeom prst="rect">
            <a:avLst/>
          </a:prstGeom>
        </p:spPr>
      </p:pic>
      <p:sp>
        <p:nvSpPr>
          <p:cNvPr id="7" name="TextBox 6">
            <a:extLst>
              <a:ext uri="{FF2B5EF4-FFF2-40B4-BE49-F238E27FC236}">
                <a16:creationId xmlns:a16="http://schemas.microsoft.com/office/drawing/2014/main" id="{E3BD78DD-BC50-4972-9420-783808C6EB9D}"/>
              </a:ext>
            </a:extLst>
          </p:cNvPr>
          <p:cNvSpPr txBox="1"/>
          <p:nvPr/>
        </p:nvSpPr>
        <p:spPr>
          <a:xfrm>
            <a:off x="1832644" y="3670494"/>
            <a:ext cx="9719276" cy="463588"/>
          </a:xfrm>
          <a:prstGeom prst="rect">
            <a:avLst/>
          </a:prstGeom>
          <a:noFill/>
        </p:spPr>
        <p:txBody>
          <a:bodyPr wrap="square" rtlCol="0">
            <a:spAutoFit/>
          </a:bodyPr>
          <a:lstStyle/>
          <a:p>
            <a:pPr>
              <a:lnSpc>
                <a:spcPct val="150000"/>
              </a:lnSpc>
            </a:pPr>
            <a:r>
              <a:rPr lang="en-GB" dirty="0"/>
              <a:t>As the facilitator, how was your experience in managing group members?</a:t>
            </a:r>
          </a:p>
        </p:txBody>
      </p:sp>
      <p:pic>
        <p:nvPicPr>
          <p:cNvPr id="8" name="Picture 7">
            <a:extLst>
              <a:ext uri="{FF2B5EF4-FFF2-40B4-BE49-F238E27FC236}">
                <a16:creationId xmlns:a16="http://schemas.microsoft.com/office/drawing/2014/main" id="{E2AFE41E-1699-4316-B436-34BF7A4EA47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3723" y="4641517"/>
            <a:ext cx="813066" cy="813066"/>
          </a:xfrm>
          <a:prstGeom prst="rect">
            <a:avLst/>
          </a:prstGeom>
        </p:spPr>
      </p:pic>
      <p:sp>
        <p:nvSpPr>
          <p:cNvPr id="9" name="TextBox 8">
            <a:extLst>
              <a:ext uri="{FF2B5EF4-FFF2-40B4-BE49-F238E27FC236}">
                <a16:creationId xmlns:a16="http://schemas.microsoft.com/office/drawing/2014/main" id="{6D675B66-48EA-4BA1-8B80-E7C06DE1DAF7}"/>
              </a:ext>
            </a:extLst>
          </p:cNvPr>
          <p:cNvSpPr txBox="1"/>
          <p:nvPr/>
        </p:nvSpPr>
        <p:spPr>
          <a:xfrm>
            <a:off x="1832643" y="4716419"/>
            <a:ext cx="9719276" cy="463588"/>
          </a:xfrm>
          <a:prstGeom prst="rect">
            <a:avLst/>
          </a:prstGeom>
          <a:noFill/>
        </p:spPr>
        <p:txBody>
          <a:bodyPr wrap="square" rtlCol="0">
            <a:spAutoFit/>
          </a:bodyPr>
          <a:lstStyle/>
          <a:p>
            <a:pPr>
              <a:lnSpc>
                <a:spcPct val="150000"/>
              </a:lnSpc>
            </a:pPr>
            <a:r>
              <a:rPr lang="en-GB" dirty="0"/>
              <a:t>As group members, did the facilitator manage the group personalities well?</a:t>
            </a:r>
          </a:p>
        </p:txBody>
      </p:sp>
      <p:pic>
        <p:nvPicPr>
          <p:cNvPr id="10" name="Picture 9">
            <a:extLst>
              <a:ext uri="{FF2B5EF4-FFF2-40B4-BE49-F238E27FC236}">
                <a16:creationId xmlns:a16="http://schemas.microsoft.com/office/drawing/2014/main" id="{8420B103-C9E0-419F-BAA0-6A3A27CA119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33723" y="5689969"/>
            <a:ext cx="813066" cy="813066"/>
          </a:xfrm>
          <a:prstGeom prst="rect">
            <a:avLst/>
          </a:prstGeom>
        </p:spPr>
      </p:pic>
      <p:sp>
        <p:nvSpPr>
          <p:cNvPr id="11" name="TextBox 10">
            <a:extLst>
              <a:ext uri="{FF2B5EF4-FFF2-40B4-BE49-F238E27FC236}">
                <a16:creationId xmlns:a16="http://schemas.microsoft.com/office/drawing/2014/main" id="{FB1BEFCF-FCFF-41CD-AAB6-7B66F3A0AA2B}"/>
              </a:ext>
            </a:extLst>
          </p:cNvPr>
          <p:cNvSpPr txBox="1"/>
          <p:nvPr/>
        </p:nvSpPr>
        <p:spPr>
          <a:xfrm>
            <a:off x="1832643" y="5623948"/>
            <a:ext cx="8477218" cy="879087"/>
          </a:xfrm>
          <a:prstGeom prst="rect">
            <a:avLst/>
          </a:prstGeom>
          <a:noFill/>
        </p:spPr>
        <p:txBody>
          <a:bodyPr wrap="square" rtlCol="0">
            <a:spAutoFit/>
          </a:bodyPr>
          <a:lstStyle/>
          <a:p>
            <a:pPr>
              <a:lnSpc>
                <a:spcPct val="150000"/>
              </a:lnSpc>
            </a:pPr>
            <a:r>
              <a:rPr lang="en-GB" dirty="0"/>
              <a:t>What could have been improved to overcome the challenges and make the facilitation better?</a:t>
            </a:r>
          </a:p>
        </p:txBody>
      </p:sp>
    </p:spTree>
    <p:extLst>
      <p:ext uri="{BB962C8B-B14F-4D97-AF65-F5344CB8AC3E}">
        <p14:creationId xmlns:p14="http://schemas.microsoft.com/office/powerpoint/2010/main" val="2884254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1840934-0BFB-4BBB-8E86-F9F715F652EC}"/>
              </a:ext>
            </a:extLst>
          </p:cNvPr>
          <p:cNvSpPr>
            <a:spLocks noGrp="1"/>
          </p:cNvSpPr>
          <p:nvPr>
            <p:ph type="title"/>
          </p:nvPr>
        </p:nvSpPr>
        <p:spPr/>
        <p:txBody>
          <a:bodyPr/>
          <a:lstStyle/>
          <a:p>
            <a:r>
              <a:rPr lang="en-GB" dirty="0">
                <a:solidFill>
                  <a:schemeClr val="bg1"/>
                </a:solidFill>
                <a:highlight>
                  <a:srgbClr val="FF0000"/>
                </a:highlight>
                <a:latin typeface="Montserrat Black" panose="00000A00000000000000" pitchFamily="2" charset="0"/>
              </a:rPr>
              <a:t>Session III </a:t>
            </a:r>
            <a:br>
              <a:rPr lang="en-GB" dirty="0">
                <a:solidFill>
                  <a:schemeClr val="bg1"/>
                </a:solidFill>
                <a:highlight>
                  <a:srgbClr val="FF0000"/>
                </a:highlight>
                <a:latin typeface="Montserrat Black" panose="00000A00000000000000" pitchFamily="2" charset="0"/>
              </a:rPr>
            </a:br>
            <a:br>
              <a:rPr lang="en-GB" dirty="0">
                <a:solidFill>
                  <a:srgbClr val="011E41"/>
                </a:solidFill>
                <a:latin typeface="Montserrat Black" panose="00000A00000000000000" pitchFamily="2" charset="0"/>
              </a:rPr>
            </a:br>
            <a:r>
              <a:rPr lang="en-GB" dirty="0">
                <a:solidFill>
                  <a:srgbClr val="011E41"/>
                </a:solidFill>
                <a:latin typeface="Montserrat Black" panose="00000A00000000000000" pitchFamily="2" charset="0"/>
              </a:rPr>
              <a:t>Delivering participatory training sessions for an Ebola response</a:t>
            </a:r>
            <a:endParaRPr lang="en-GB" dirty="0"/>
          </a:p>
        </p:txBody>
      </p:sp>
      <p:sp>
        <p:nvSpPr>
          <p:cNvPr id="4" name="Content Placeholder 3">
            <a:extLst>
              <a:ext uri="{FF2B5EF4-FFF2-40B4-BE49-F238E27FC236}">
                <a16:creationId xmlns:a16="http://schemas.microsoft.com/office/drawing/2014/main" id="{D04DF5DF-F15D-43F4-B1EA-B5D12AB6ABEB}"/>
              </a:ext>
            </a:extLst>
          </p:cNvPr>
          <p:cNvSpPr>
            <a:spLocks noGrp="1"/>
          </p:cNvSpPr>
          <p:nvPr>
            <p:ph idx="1"/>
          </p:nvPr>
        </p:nvSpPr>
        <p:spPr>
          <a:xfrm>
            <a:off x="333723" y="2365695"/>
            <a:ext cx="11560151" cy="3761452"/>
          </a:xfrm>
        </p:spPr>
        <p:txBody>
          <a:bodyPr/>
          <a:lstStyle/>
          <a:p>
            <a:r>
              <a:rPr lang="en-GB" dirty="0"/>
              <a:t>Session III aims to combine the concepts and principles from Session I and Session II to help participants in preparing for and facilitating the CEA training content for Ebola responses. The session will go through a list of steps needed when planning for the training, the training topics and supporting materials and tips for rolling the training out.</a:t>
            </a:r>
          </a:p>
        </p:txBody>
      </p:sp>
    </p:spTree>
    <p:extLst>
      <p:ext uri="{BB962C8B-B14F-4D97-AF65-F5344CB8AC3E}">
        <p14:creationId xmlns:p14="http://schemas.microsoft.com/office/powerpoint/2010/main" val="2107141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B64528-68F2-4AE7-ADFE-5CAB0D7CB233}"/>
              </a:ext>
            </a:extLst>
          </p:cNvPr>
          <p:cNvSpPr>
            <a:spLocks noGrp="1"/>
          </p:cNvSpPr>
          <p:nvPr>
            <p:ph type="title"/>
          </p:nvPr>
        </p:nvSpPr>
        <p:spPr/>
        <p:txBody>
          <a:bodyPr/>
          <a:lstStyle/>
          <a:p>
            <a:r>
              <a:rPr lang="en-GB" sz="2800" dirty="0"/>
              <a:t>Session III – Learning Objectives</a:t>
            </a:r>
            <a:endParaRPr lang="en-GB" dirty="0"/>
          </a:p>
        </p:txBody>
      </p:sp>
      <p:pic>
        <p:nvPicPr>
          <p:cNvPr id="6" name="Picture 5">
            <a:extLst>
              <a:ext uri="{FF2B5EF4-FFF2-40B4-BE49-F238E27FC236}">
                <a16:creationId xmlns:a16="http://schemas.microsoft.com/office/drawing/2014/main" id="{4C703E09-3A70-4D8F-B861-3A4F5E9709C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2485" y="1323011"/>
            <a:ext cx="10761497" cy="4665109"/>
          </a:xfrm>
          <a:prstGeom prst="rect">
            <a:avLst/>
          </a:prstGeom>
        </p:spPr>
      </p:pic>
      <p:sp>
        <p:nvSpPr>
          <p:cNvPr id="4" name="TextBox 3">
            <a:extLst>
              <a:ext uri="{FF2B5EF4-FFF2-40B4-BE49-F238E27FC236}">
                <a16:creationId xmlns:a16="http://schemas.microsoft.com/office/drawing/2014/main" id="{B863E782-E990-460E-B5BB-D37FED57EE35}"/>
              </a:ext>
            </a:extLst>
          </p:cNvPr>
          <p:cNvSpPr txBox="1"/>
          <p:nvPr/>
        </p:nvSpPr>
        <p:spPr>
          <a:xfrm>
            <a:off x="350502" y="1390067"/>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2744457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BB51FC0-F146-4953-8A82-02CDA7CE7084}"/>
              </a:ext>
            </a:extLst>
          </p:cNvPr>
          <p:cNvSpPr>
            <a:spLocks noGrp="1"/>
          </p:cNvSpPr>
          <p:nvPr>
            <p:ph idx="1"/>
          </p:nvPr>
        </p:nvSpPr>
        <p:spPr>
          <a:xfrm>
            <a:off x="333723" y="1306287"/>
            <a:ext cx="11560151" cy="2176053"/>
          </a:xfrm>
        </p:spPr>
        <p:txBody>
          <a:bodyPr/>
          <a:lstStyle/>
          <a:p>
            <a:r>
              <a:rPr lang="en-GB" dirty="0"/>
              <a:t>It takes time to plan an effective training session, so it’s important to start planning well in advance of the training. As you plan, visualize each step of the process and define a timeline when they need to be completed by (e.g., two months before the training, two weeks, one day, etc.). Below are some of the key steps that are needed in planning for a successful training and a guide to the training topics and supporting materials.</a:t>
            </a:r>
          </a:p>
          <a:p>
            <a:r>
              <a:rPr lang="en-GB" b="1" dirty="0">
                <a:latin typeface="Open Sans" panose="020B0606030504020204" pitchFamily="34" charset="0"/>
              </a:rPr>
              <a:t>Steps to planning the CEA training in Ebola responses: </a:t>
            </a:r>
          </a:p>
        </p:txBody>
      </p:sp>
      <p:sp>
        <p:nvSpPr>
          <p:cNvPr id="4" name="Title 3">
            <a:extLst>
              <a:ext uri="{FF2B5EF4-FFF2-40B4-BE49-F238E27FC236}">
                <a16:creationId xmlns:a16="http://schemas.microsoft.com/office/drawing/2014/main" id="{3FDD6120-2A19-4ACF-A5B5-9BFB63E55A0E}"/>
              </a:ext>
            </a:extLst>
          </p:cNvPr>
          <p:cNvSpPr>
            <a:spLocks noGrp="1"/>
          </p:cNvSpPr>
          <p:nvPr>
            <p:ph type="title"/>
          </p:nvPr>
        </p:nvSpPr>
        <p:spPr/>
        <p:txBody>
          <a:bodyPr/>
          <a:lstStyle/>
          <a:p>
            <a:r>
              <a:rPr lang="en-GB" dirty="0"/>
              <a:t>III.1.   Preparing a training session</a:t>
            </a:r>
          </a:p>
        </p:txBody>
      </p:sp>
      <p:pic>
        <p:nvPicPr>
          <p:cNvPr id="7" name="Picture 6">
            <a:extLst>
              <a:ext uri="{FF2B5EF4-FFF2-40B4-BE49-F238E27FC236}">
                <a16:creationId xmlns:a16="http://schemas.microsoft.com/office/drawing/2014/main" id="{811BB4F3-BAB1-489E-984E-C0922E42E3C8}"/>
              </a:ext>
            </a:extLst>
          </p:cNvPr>
          <p:cNvPicPr>
            <a:picLocks noChangeAspect="1"/>
          </p:cNvPicPr>
          <p:nvPr/>
        </p:nvPicPr>
        <p:blipFill>
          <a:blip r:embed="rId2"/>
          <a:stretch>
            <a:fillRect/>
          </a:stretch>
        </p:blipFill>
        <p:spPr>
          <a:xfrm>
            <a:off x="387398" y="3707365"/>
            <a:ext cx="3858163" cy="2505425"/>
          </a:xfrm>
          <a:prstGeom prst="rect">
            <a:avLst/>
          </a:prstGeom>
        </p:spPr>
      </p:pic>
      <p:pic>
        <p:nvPicPr>
          <p:cNvPr id="9" name="Picture 8">
            <a:extLst>
              <a:ext uri="{FF2B5EF4-FFF2-40B4-BE49-F238E27FC236}">
                <a16:creationId xmlns:a16="http://schemas.microsoft.com/office/drawing/2014/main" id="{C8194B6B-1ED2-40D1-831E-1E3475DE60BA}"/>
              </a:ext>
            </a:extLst>
          </p:cNvPr>
          <p:cNvPicPr>
            <a:picLocks noChangeAspect="1"/>
          </p:cNvPicPr>
          <p:nvPr/>
        </p:nvPicPr>
        <p:blipFill>
          <a:blip r:embed="rId3"/>
          <a:stretch>
            <a:fillRect/>
          </a:stretch>
        </p:blipFill>
        <p:spPr>
          <a:xfrm>
            <a:off x="5133718" y="3707365"/>
            <a:ext cx="3677163" cy="2133898"/>
          </a:xfrm>
          <a:prstGeom prst="rect">
            <a:avLst/>
          </a:prstGeom>
        </p:spPr>
      </p:pic>
    </p:spTree>
    <p:extLst>
      <p:ext uri="{BB962C8B-B14F-4D97-AF65-F5344CB8AC3E}">
        <p14:creationId xmlns:p14="http://schemas.microsoft.com/office/powerpoint/2010/main" val="1291581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CBD2E8-1DA5-4D92-BC07-850FA3EF3676}"/>
              </a:ext>
            </a:extLst>
          </p:cNvPr>
          <p:cNvSpPr>
            <a:spLocks noGrp="1"/>
          </p:cNvSpPr>
          <p:nvPr>
            <p:ph idx="1"/>
          </p:nvPr>
        </p:nvSpPr>
        <p:spPr>
          <a:xfrm>
            <a:off x="333723" y="1306287"/>
            <a:ext cx="11560151" cy="1772193"/>
          </a:xfrm>
        </p:spPr>
        <p:txBody>
          <a:bodyPr/>
          <a:lstStyle/>
          <a:p>
            <a:r>
              <a:rPr lang="en-GB" b="1" dirty="0">
                <a:latin typeface="Open Sans" panose="020B0606030504020204" pitchFamily="34" charset="0"/>
              </a:rPr>
              <a:t>Training topics and materials</a:t>
            </a:r>
          </a:p>
          <a:p>
            <a:r>
              <a:rPr lang="en-GB" dirty="0"/>
              <a:t>The CEA training in Ebola responses is separated into XX topics, which give an overview of on Ebola (symptoms, treatment, and prevention), how CEA can be integrated different stages of an Ebola response, setting up community feedback mechanisms and use it to inform the response. All training content is available in Module 1 of this toolkit.</a:t>
            </a:r>
          </a:p>
        </p:txBody>
      </p:sp>
      <p:sp>
        <p:nvSpPr>
          <p:cNvPr id="3" name="Title 2">
            <a:extLst>
              <a:ext uri="{FF2B5EF4-FFF2-40B4-BE49-F238E27FC236}">
                <a16:creationId xmlns:a16="http://schemas.microsoft.com/office/drawing/2014/main" id="{E73D11AA-CAAB-43F3-B328-92EB1F34A09F}"/>
              </a:ext>
            </a:extLst>
          </p:cNvPr>
          <p:cNvSpPr>
            <a:spLocks noGrp="1"/>
          </p:cNvSpPr>
          <p:nvPr>
            <p:ph type="title"/>
          </p:nvPr>
        </p:nvSpPr>
        <p:spPr/>
        <p:txBody>
          <a:bodyPr/>
          <a:lstStyle/>
          <a:p>
            <a:r>
              <a:rPr lang="en-GB" dirty="0"/>
              <a:t>III.1.   Preparing a training session (continued)</a:t>
            </a:r>
          </a:p>
        </p:txBody>
      </p:sp>
      <p:pic>
        <p:nvPicPr>
          <p:cNvPr id="5" name="Picture 4">
            <a:extLst>
              <a:ext uri="{FF2B5EF4-FFF2-40B4-BE49-F238E27FC236}">
                <a16:creationId xmlns:a16="http://schemas.microsoft.com/office/drawing/2014/main" id="{2D9BCA7F-977E-43AB-A9F1-A51099499BF4}"/>
              </a:ext>
            </a:extLst>
          </p:cNvPr>
          <p:cNvPicPr>
            <a:picLocks noChangeAspect="1"/>
          </p:cNvPicPr>
          <p:nvPr/>
        </p:nvPicPr>
        <p:blipFill>
          <a:blip r:embed="rId2"/>
          <a:stretch>
            <a:fillRect/>
          </a:stretch>
        </p:blipFill>
        <p:spPr>
          <a:xfrm>
            <a:off x="4039388" y="3078480"/>
            <a:ext cx="4113224" cy="3213976"/>
          </a:xfrm>
          <a:prstGeom prst="rect">
            <a:avLst/>
          </a:prstGeom>
        </p:spPr>
      </p:pic>
    </p:spTree>
    <p:extLst>
      <p:ext uri="{BB962C8B-B14F-4D97-AF65-F5344CB8AC3E}">
        <p14:creationId xmlns:p14="http://schemas.microsoft.com/office/powerpoint/2010/main" val="17993483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B83EBC1-B113-4ACE-A6D5-F36FA5D3F00E}"/>
              </a:ext>
            </a:extLst>
          </p:cNvPr>
          <p:cNvSpPr>
            <a:spLocks noGrp="1"/>
          </p:cNvSpPr>
          <p:nvPr>
            <p:ph idx="1"/>
          </p:nvPr>
        </p:nvSpPr>
        <p:spPr/>
        <p:txBody>
          <a:bodyPr/>
          <a:lstStyle/>
          <a:p>
            <a:pPr marL="285750" indent="-285750">
              <a:buFont typeface="Arial" panose="020B0604020202020204" pitchFamily="34" charset="0"/>
              <a:buChar char="•"/>
            </a:pPr>
            <a:r>
              <a:rPr lang="en-GB" dirty="0"/>
              <a:t>Identify the key messages you want to cover.</a:t>
            </a:r>
          </a:p>
          <a:p>
            <a:pPr marL="285750" indent="-285750">
              <a:buFont typeface="Arial" panose="020B0604020202020204" pitchFamily="34" charset="0"/>
              <a:buChar char="•"/>
            </a:pPr>
            <a:r>
              <a:rPr lang="en-GB" dirty="0"/>
              <a:t>Make it your own – add your own examples and content.</a:t>
            </a:r>
          </a:p>
          <a:p>
            <a:pPr marL="285750" indent="-285750">
              <a:buFont typeface="Arial" panose="020B0604020202020204" pitchFamily="34" charset="0"/>
              <a:buChar char="•"/>
            </a:pPr>
            <a:r>
              <a:rPr lang="en-GB" dirty="0"/>
              <a:t>If you do not understand it… neither will your audience.</a:t>
            </a:r>
          </a:p>
          <a:p>
            <a:pPr marL="285750" indent="-285750">
              <a:buFont typeface="Arial" panose="020B0604020202020204" pitchFamily="34" charset="0"/>
              <a:buChar char="•"/>
            </a:pPr>
            <a:r>
              <a:rPr lang="en-GB" dirty="0"/>
              <a:t>Less content covered well is better than too much content covered badly.</a:t>
            </a:r>
          </a:p>
          <a:p>
            <a:pPr marL="285750" indent="-285750">
              <a:buFont typeface="Arial" panose="020B0604020202020204" pitchFamily="34" charset="0"/>
              <a:buChar char="•"/>
            </a:pPr>
            <a:r>
              <a:rPr lang="en-GB" dirty="0"/>
              <a:t>Use the resources to help you: PowerPoint Presentations, Facilitator Notes, Handouts, Tools.</a:t>
            </a:r>
          </a:p>
          <a:p>
            <a:pPr marL="285750" indent="-285750">
              <a:buFont typeface="Arial" panose="020B0604020202020204" pitchFamily="34" charset="0"/>
              <a:buChar char="•"/>
            </a:pPr>
            <a:r>
              <a:rPr lang="en-GB" dirty="0"/>
              <a:t>Work as a team – clarify with co-facilitators who will facilitate which sessions.</a:t>
            </a:r>
          </a:p>
          <a:p>
            <a:pPr marL="285750" indent="-285750">
              <a:buFont typeface="Arial" panose="020B0604020202020204" pitchFamily="34" charset="0"/>
              <a:buChar char="•"/>
            </a:pPr>
            <a:r>
              <a:rPr lang="en-GB" dirty="0"/>
              <a:t>Keep the training small between 16 -24 participants (maximum 28) so it’s easier to manage for facilitators.</a:t>
            </a:r>
          </a:p>
          <a:p>
            <a:pPr marL="285750" indent="-285750">
              <a:buFont typeface="Arial" panose="020B0604020202020204" pitchFamily="34" charset="0"/>
              <a:buChar char="•"/>
            </a:pPr>
            <a:r>
              <a:rPr lang="en-GB" dirty="0"/>
              <a:t>Give clear instructions.</a:t>
            </a:r>
          </a:p>
          <a:p>
            <a:pPr marL="285750" indent="-285750">
              <a:buFont typeface="Arial" panose="020B0604020202020204" pitchFamily="34" charset="0"/>
              <a:buChar char="•"/>
            </a:pPr>
            <a:r>
              <a:rPr lang="en-GB" dirty="0"/>
              <a:t>Practice makes perfect.</a:t>
            </a:r>
          </a:p>
        </p:txBody>
      </p:sp>
      <p:sp>
        <p:nvSpPr>
          <p:cNvPr id="3" name="Title 2">
            <a:extLst>
              <a:ext uri="{FF2B5EF4-FFF2-40B4-BE49-F238E27FC236}">
                <a16:creationId xmlns:a16="http://schemas.microsoft.com/office/drawing/2014/main" id="{07396066-7319-49FC-81CB-B9EEF737775D}"/>
              </a:ext>
            </a:extLst>
          </p:cNvPr>
          <p:cNvSpPr>
            <a:spLocks noGrp="1"/>
          </p:cNvSpPr>
          <p:nvPr>
            <p:ph type="title"/>
          </p:nvPr>
        </p:nvSpPr>
        <p:spPr/>
        <p:txBody>
          <a:bodyPr/>
          <a:lstStyle/>
          <a:p>
            <a:r>
              <a:rPr lang="en-GB" dirty="0"/>
              <a:t>III.2.   Advice for conducting training</a:t>
            </a:r>
          </a:p>
        </p:txBody>
      </p:sp>
    </p:spTree>
    <p:extLst>
      <p:ext uri="{BB962C8B-B14F-4D97-AF65-F5344CB8AC3E}">
        <p14:creationId xmlns:p14="http://schemas.microsoft.com/office/powerpoint/2010/main" val="25191579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5271C1-BC8C-4DFB-B217-32A2B7C7033F}"/>
              </a:ext>
            </a:extLst>
          </p:cNvPr>
          <p:cNvSpPr>
            <a:spLocks noGrp="1"/>
          </p:cNvSpPr>
          <p:nvPr>
            <p:ph idx="1"/>
          </p:nvPr>
        </p:nvSpPr>
        <p:spPr>
          <a:xfrm>
            <a:off x="333723" y="1306287"/>
            <a:ext cx="11538237" cy="4820860"/>
          </a:xfrm>
        </p:spPr>
        <p:txBody>
          <a:bodyPr>
            <a:normAutofit fontScale="92500" lnSpcReduction="10000"/>
          </a:bodyPr>
          <a:lstStyle/>
          <a:p>
            <a:r>
              <a:rPr lang="en-GB" dirty="0"/>
              <a:t>Your facilitator will divide you in small groups. Each group will deliver one of the CEA training sessions from Module 1: CEA training in Ebola responses. The session needs to be shortened to 45 minutes and every group member must take a turn at presenting. Each session should involve a group exercise or some form of audience participation.</a:t>
            </a:r>
          </a:p>
          <a:p>
            <a:r>
              <a:rPr lang="en-GB" dirty="0"/>
              <a:t>How you choose to tailor the sessions is optional, it can be targeted to a specific audience or kept general but consider the following issues and plan the session accordingly:</a:t>
            </a:r>
          </a:p>
          <a:p>
            <a:pPr marL="285750" indent="-285750">
              <a:buFont typeface="Arial" panose="020B0604020202020204" pitchFamily="34" charset="0"/>
              <a:buChar char="•"/>
            </a:pPr>
            <a:r>
              <a:rPr lang="en-GB" dirty="0"/>
              <a:t>Language </a:t>
            </a:r>
          </a:p>
          <a:p>
            <a:pPr marL="285750" indent="-285750">
              <a:buFont typeface="Arial" panose="020B0604020202020204" pitchFamily="34" charset="0"/>
              <a:buChar char="•"/>
            </a:pPr>
            <a:r>
              <a:rPr lang="en-GB" dirty="0"/>
              <a:t>Culture </a:t>
            </a:r>
          </a:p>
          <a:p>
            <a:pPr marL="285750" indent="-285750">
              <a:buFont typeface="Arial" panose="020B0604020202020204" pitchFamily="34" charset="0"/>
              <a:buChar char="•"/>
            </a:pPr>
            <a:r>
              <a:rPr lang="en-GB" dirty="0"/>
              <a:t>Seating arrangement</a:t>
            </a:r>
          </a:p>
          <a:p>
            <a:pPr marL="285750" indent="-285750">
              <a:buFont typeface="Arial" panose="020B0604020202020204" pitchFamily="34" charset="0"/>
              <a:buChar char="•"/>
            </a:pPr>
            <a:r>
              <a:rPr lang="en-GB" dirty="0"/>
              <a:t>Background and experiences of participants</a:t>
            </a:r>
          </a:p>
          <a:p>
            <a:pPr marL="285750" indent="-285750">
              <a:buFont typeface="Arial" panose="020B0604020202020204" pitchFamily="34" charset="0"/>
              <a:buChar char="•"/>
            </a:pPr>
            <a:r>
              <a:rPr lang="en-GB" dirty="0"/>
              <a:t>Context (is it an emergency or long term?)</a:t>
            </a:r>
          </a:p>
          <a:p>
            <a:pPr marL="285750" indent="-285750">
              <a:buFont typeface="Arial" panose="020B0604020202020204" pitchFamily="34" charset="0"/>
              <a:buChar char="•"/>
            </a:pPr>
            <a:r>
              <a:rPr lang="en-GB" dirty="0"/>
              <a:t>All supporting materials and resources are included as part of this toolkit and can be used during this exercise.</a:t>
            </a:r>
          </a:p>
        </p:txBody>
      </p:sp>
      <p:sp>
        <p:nvSpPr>
          <p:cNvPr id="4" name="Title 3">
            <a:extLst>
              <a:ext uri="{FF2B5EF4-FFF2-40B4-BE49-F238E27FC236}">
                <a16:creationId xmlns:a16="http://schemas.microsoft.com/office/drawing/2014/main" id="{E6607D15-B22B-41F9-9A74-67E0627D2393}"/>
              </a:ext>
            </a:extLst>
          </p:cNvPr>
          <p:cNvSpPr>
            <a:spLocks noGrp="1"/>
          </p:cNvSpPr>
          <p:nvPr>
            <p:ph type="title"/>
          </p:nvPr>
        </p:nvSpPr>
        <p:spPr/>
        <p:txBody>
          <a:bodyPr/>
          <a:lstStyle/>
          <a:p>
            <a:r>
              <a:rPr lang="en-GB" dirty="0"/>
              <a:t>Role Play - Participant-led sessions</a:t>
            </a:r>
          </a:p>
        </p:txBody>
      </p:sp>
    </p:spTree>
    <p:extLst>
      <p:ext uri="{BB962C8B-B14F-4D97-AF65-F5344CB8AC3E}">
        <p14:creationId xmlns:p14="http://schemas.microsoft.com/office/powerpoint/2010/main" val="4002912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03361-B925-470B-A4E9-9F03CEB2635F}"/>
              </a:ext>
            </a:extLst>
          </p:cNvPr>
          <p:cNvSpPr>
            <a:spLocks noGrp="1"/>
          </p:cNvSpPr>
          <p:nvPr>
            <p:ph type="title"/>
          </p:nvPr>
        </p:nvSpPr>
        <p:spPr/>
        <p:txBody>
          <a:bodyPr/>
          <a:lstStyle/>
          <a:p>
            <a:r>
              <a:rPr lang="en-GB" b="1" dirty="0">
                <a:solidFill>
                  <a:schemeClr val="bg1"/>
                </a:solidFill>
                <a:highlight>
                  <a:srgbClr val="FF0000"/>
                </a:highlight>
                <a:latin typeface="Montserrat Black" panose="00000A00000000000000" pitchFamily="2" charset="0"/>
              </a:rPr>
              <a:t>Session I</a:t>
            </a:r>
            <a:br>
              <a:rPr lang="en-GB" b="1" dirty="0">
                <a:solidFill>
                  <a:srgbClr val="011E41"/>
                </a:solidFill>
                <a:latin typeface="Montserrat Black" panose="00000A00000000000000" pitchFamily="2" charset="0"/>
              </a:rPr>
            </a:br>
            <a:br>
              <a:rPr lang="en-GB" b="1" dirty="0">
                <a:solidFill>
                  <a:srgbClr val="011E41"/>
                </a:solidFill>
                <a:latin typeface="Montserrat Black" panose="00000A00000000000000" pitchFamily="2" charset="0"/>
              </a:rPr>
            </a:br>
            <a:r>
              <a:rPr lang="en-GB" b="1" dirty="0">
                <a:solidFill>
                  <a:srgbClr val="011E41"/>
                </a:solidFill>
                <a:latin typeface="Montserrat Black" panose="00000A00000000000000" pitchFamily="2" charset="0"/>
              </a:rPr>
              <a:t>Principles of Adult Learning</a:t>
            </a:r>
            <a:endParaRPr lang="en-GB" dirty="0"/>
          </a:p>
        </p:txBody>
      </p:sp>
      <p:sp>
        <p:nvSpPr>
          <p:cNvPr id="6" name="TextBox 5">
            <a:extLst>
              <a:ext uri="{FF2B5EF4-FFF2-40B4-BE49-F238E27FC236}">
                <a16:creationId xmlns:a16="http://schemas.microsoft.com/office/drawing/2014/main" id="{987CE8A7-0F24-4720-960F-445DE48B3E12}"/>
              </a:ext>
            </a:extLst>
          </p:cNvPr>
          <p:cNvSpPr txBox="1"/>
          <p:nvPr/>
        </p:nvSpPr>
        <p:spPr>
          <a:xfrm>
            <a:off x="333724" y="2435781"/>
            <a:ext cx="11480324" cy="1620187"/>
          </a:xfrm>
          <a:prstGeom prst="rect">
            <a:avLst/>
          </a:prstGeom>
          <a:noFill/>
        </p:spPr>
        <p:txBody>
          <a:bodyPr wrap="square">
            <a:spAutoFit/>
          </a:bodyPr>
          <a:lstStyle/>
          <a:p>
            <a:pPr>
              <a:lnSpc>
                <a:spcPct val="150000"/>
              </a:lnSpc>
            </a:pPr>
            <a:r>
              <a:rPr lang="en-GB" sz="1700" dirty="0"/>
              <a:t>One of the most important aspects of being a facilitator is understanding your audience. Knowing how adults learn allows the facilitator to adapt the training content to take advantage of the qualitative adult learners have, such as their eagerness to learn relevant material, their need to connect with experience and their motivation to improve themselves.</a:t>
            </a:r>
          </a:p>
        </p:txBody>
      </p:sp>
    </p:spTree>
    <p:extLst>
      <p:ext uri="{BB962C8B-B14F-4D97-AF65-F5344CB8AC3E}">
        <p14:creationId xmlns:p14="http://schemas.microsoft.com/office/powerpoint/2010/main" val="1416522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CFE7E3B-E809-4BDD-932D-7D89D615B49D}"/>
              </a:ext>
            </a:extLst>
          </p:cNvPr>
          <p:cNvSpPr>
            <a:spLocks noGrp="1"/>
          </p:cNvSpPr>
          <p:nvPr>
            <p:ph type="title"/>
          </p:nvPr>
        </p:nvSpPr>
        <p:spPr/>
        <p:txBody>
          <a:bodyPr/>
          <a:lstStyle/>
          <a:p>
            <a:r>
              <a:rPr lang="en-GB" dirty="0">
                <a:latin typeface="+mj-lt"/>
              </a:rPr>
              <a:t>Session I – Learning objectives</a:t>
            </a:r>
            <a:endParaRPr lang="en-GB" dirty="0"/>
          </a:p>
        </p:txBody>
      </p:sp>
      <p:pic>
        <p:nvPicPr>
          <p:cNvPr id="5" name="Picture 4">
            <a:extLst>
              <a:ext uri="{FF2B5EF4-FFF2-40B4-BE49-F238E27FC236}">
                <a16:creationId xmlns:a16="http://schemas.microsoft.com/office/drawing/2014/main" id="{54718B98-2C2E-4E14-A9E4-7AE44D708FB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10029" y="1876930"/>
            <a:ext cx="10828818" cy="4694293"/>
          </a:xfrm>
          <a:prstGeom prst="rect">
            <a:avLst/>
          </a:prstGeom>
        </p:spPr>
      </p:pic>
      <p:sp>
        <p:nvSpPr>
          <p:cNvPr id="4" name="TextBox 3">
            <a:extLst>
              <a:ext uri="{FF2B5EF4-FFF2-40B4-BE49-F238E27FC236}">
                <a16:creationId xmlns:a16="http://schemas.microsoft.com/office/drawing/2014/main" id="{5DE4BAFD-EF30-4510-AB97-D53FF3D057C5}"/>
              </a:ext>
            </a:extLst>
          </p:cNvPr>
          <p:cNvSpPr txBox="1"/>
          <p:nvPr/>
        </p:nvSpPr>
        <p:spPr>
          <a:xfrm>
            <a:off x="350502" y="1505891"/>
            <a:ext cx="11841498" cy="461665"/>
          </a:xfrm>
          <a:prstGeom prst="rect">
            <a:avLst/>
          </a:prstGeom>
          <a:noFill/>
        </p:spPr>
        <p:txBody>
          <a:bodyPr wrap="square">
            <a:spAutoFit/>
          </a:bodyPr>
          <a:lstStyle/>
          <a:p>
            <a:r>
              <a:rPr lang="en-GB" sz="2400" dirty="0"/>
              <a:t>After completing this session, participants will be able to:</a:t>
            </a:r>
          </a:p>
        </p:txBody>
      </p:sp>
    </p:spTree>
    <p:extLst>
      <p:ext uri="{BB962C8B-B14F-4D97-AF65-F5344CB8AC3E}">
        <p14:creationId xmlns:p14="http://schemas.microsoft.com/office/powerpoint/2010/main" val="517560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6D482B-4C28-4576-AB35-0DF5F042A619}"/>
              </a:ext>
            </a:extLst>
          </p:cNvPr>
          <p:cNvSpPr>
            <a:spLocks noGrp="1"/>
          </p:cNvSpPr>
          <p:nvPr>
            <p:ph idx="1"/>
          </p:nvPr>
        </p:nvSpPr>
        <p:spPr/>
        <p:txBody>
          <a:bodyPr/>
          <a:lstStyle/>
          <a:p>
            <a:r>
              <a:rPr lang="en-GB" dirty="0"/>
              <a:t>When we think of the term learning, it’s difficult not to associate it with our childhood classrooms. As children, we spend much of our time learning skills to prepare ourselves for our future, but learning doesn’t stop there, learning is something that is done on a continuous basis throughout our lives and well into adulthood.</a:t>
            </a:r>
          </a:p>
          <a:p>
            <a:r>
              <a:rPr lang="en-GB" dirty="0"/>
              <a:t>To understand different learning methods, it’s important that we compare learning as a child compares to learning as an adult.</a:t>
            </a:r>
          </a:p>
        </p:txBody>
      </p:sp>
      <p:sp>
        <p:nvSpPr>
          <p:cNvPr id="3" name="Title 2">
            <a:extLst>
              <a:ext uri="{FF2B5EF4-FFF2-40B4-BE49-F238E27FC236}">
                <a16:creationId xmlns:a16="http://schemas.microsoft.com/office/drawing/2014/main" id="{A3529D7F-CFDA-4A8E-ACF1-C0B83F873283}"/>
              </a:ext>
            </a:extLst>
          </p:cNvPr>
          <p:cNvSpPr>
            <a:spLocks noGrp="1"/>
          </p:cNvSpPr>
          <p:nvPr>
            <p:ph type="title"/>
          </p:nvPr>
        </p:nvSpPr>
        <p:spPr/>
        <p:txBody>
          <a:bodyPr/>
          <a:lstStyle/>
          <a:p>
            <a:r>
              <a:rPr lang="en-GB" dirty="0"/>
              <a:t>I.1.	Adult Learning versus Child Learning</a:t>
            </a:r>
          </a:p>
        </p:txBody>
      </p:sp>
    </p:spTree>
    <p:extLst>
      <p:ext uri="{BB962C8B-B14F-4D97-AF65-F5344CB8AC3E}">
        <p14:creationId xmlns:p14="http://schemas.microsoft.com/office/powerpoint/2010/main" val="135486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0B73153-891E-46D2-A911-D30CE376831C}"/>
              </a:ext>
            </a:extLst>
          </p:cNvPr>
          <p:cNvSpPr>
            <a:spLocks noGrp="1"/>
          </p:cNvSpPr>
          <p:nvPr>
            <p:ph idx="1"/>
          </p:nvPr>
        </p:nvSpPr>
        <p:spPr>
          <a:xfrm>
            <a:off x="333723" y="1306287"/>
            <a:ext cx="11492517" cy="937041"/>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Think back to when you were in school, try to remember how you were taught? In comparison, think back to a training course you have attended as an adult.</a:t>
            </a:r>
          </a:p>
        </p:txBody>
      </p:sp>
      <p:sp>
        <p:nvSpPr>
          <p:cNvPr id="4" name="Title 3">
            <a:extLst>
              <a:ext uri="{FF2B5EF4-FFF2-40B4-BE49-F238E27FC236}">
                <a16:creationId xmlns:a16="http://schemas.microsoft.com/office/drawing/2014/main" id="{7D0A9E69-5536-41CF-A5B4-BCB72B82E922}"/>
              </a:ext>
            </a:extLst>
          </p:cNvPr>
          <p:cNvSpPr>
            <a:spLocks noGrp="1"/>
          </p:cNvSpPr>
          <p:nvPr>
            <p:ph type="title"/>
          </p:nvPr>
        </p:nvSpPr>
        <p:spPr/>
        <p:txBody>
          <a:bodyPr/>
          <a:lstStyle/>
          <a:p>
            <a:r>
              <a:rPr lang="en-GB" dirty="0"/>
              <a:t>Discussion - Adult Vs Child Learning</a:t>
            </a:r>
          </a:p>
        </p:txBody>
      </p:sp>
      <p:pic>
        <p:nvPicPr>
          <p:cNvPr id="6" name="Picture 5">
            <a:extLst>
              <a:ext uri="{FF2B5EF4-FFF2-40B4-BE49-F238E27FC236}">
                <a16:creationId xmlns:a16="http://schemas.microsoft.com/office/drawing/2014/main" id="{B976F36B-D640-4832-A6B0-1457595CE51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80167" y="2771381"/>
            <a:ext cx="998245" cy="998245"/>
          </a:xfrm>
          <a:prstGeom prst="rect">
            <a:avLst/>
          </a:prstGeom>
        </p:spPr>
      </p:pic>
      <p:sp>
        <p:nvSpPr>
          <p:cNvPr id="7" name="TextBox 6">
            <a:extLst>
              <a:ext uri="{FF2B5EF4-FFF2-40B4-BE49-F238E27FC236}">
                <a16:creationId xmlns:a16="http://schemas.microsoft.com/office/drawing/2014/main" id="{880F1EDE-3F10-4C18-B091-F94E02568617}"/>
              </a:ext>
            </a:extLst>
          </p:cNvPr>
          <p:cNvSpPr txBox="1"/>
          <p:nvPr/>
        </p:nvSpPr>
        <p:spPr>
          <a:xfrm>
            <a:off x="2068852" y="2830960"/>
            <a:ext cx="9043147" cy="879087"/>
          </a:xfrm>
          <a:prstGeom prst="rect">
            <a:avLst/>
          </a:prstGeom>
          <a:noFill/>
        </p:spPr>
        <p:txBody>
          <a:bodyPr wrap="square" rtlCol="0">
            <a:spAutoFit/>
          </a:bodyPr>
          <a:lstStyle/>
          <a:p>
            <a:pPr>
              <a:lnSpc>
                <a:spcPct val="150000"/>
              </a:lnSpc>
            </a:pPr>
            <a:r>
              <a:rPr lang="en-GB" dirty="0"/>
              <a:t>What were the differences in how you were taught in school versus how you are taught in the training courses?</a:t>
            </a:r>
          </a:p>
        </p:txBody>
      </p:sp>
    </p:spTree>
    <p:extLst>
      <p:ext uri="{BB962C8B-B14F-4D97-AF65-F5344CB8AC3E}">
        <p14:creationId xmlns:p14="http://schemas.microsoft.com/office/powerpoint/2010/main" val="143282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BDC073-3300-4CA8-8D2E-2017334C6CCD}"/>
              </a:ext>
            </a:extLst>
          </p:cNvPr>
          <p:cNvSpPr>
            <a:spLocks noGrp="1"/>
          </p:cNvSpPr>
          <p:nvPr>
            <p:ph idx="1"/>
          </p:nvPr>
        </p:nvSpPr>
        <p:spPr>
          <a:xfrm>
            <a:off x="334501" y="1081262"/>
            <a:ext cx="11522997" cy="876081"/>
          </a:xfrm>
        </p:spPr>
        <p:txBody>
          <a:bodyPr/>
          <a:lstStyle/>
          <a:p>
            <a:r>
              <a:rPr lang="en-GB" b="1" dirty="0">
                <a:latin typeface="Open Sans" panose="020B0606030504020204" pitchFamily="34" charset="0"/>
                <a:ea typeface="Open Sans" panose="020B0606030504020204" pitchFamily="34" charset="0"/>
                <a:cs typeface="Open Sans" panose="020B0606030504020204" pitchFamily="34" charset="0"/>
              </a:rPr>
              <a:t>There are many differences in how children and adults learn. Below, is a list of learning characteristics, try to match the characteristics to either child learning or adult learning.</a:t>
            </a:r>
          </a:p>
        </p:txBody>
      </p:sp>
      <p:sp>
        <p:nvSpPr>
          <p:cNvPr id="3" name="Title 2">
            <a:extLst>
              <a:ext uri="{FF2B5EF4-FFF2-40B4-BE49-F238E27FC236}">
                <a16:creationId xmlns:a16="http://schemas.microsoft.com/office/drawing/2014/main" id="{1BC807D9-936A-45E6-BC56-93E0A8A4AAB7}"/>
              </a:ext>
            </a:extLst>
          </p:cNvPr>
          <p:cNvSpPr>
            <a:spLocks noGrp="1"/>
          </p:cNvSpPr>
          <p:nvPr>
            <p:ph type="title"/>
          </p:nvPr>
        </p:nvSpPr>
        <p:spPr/>
        <p:txBody>
          <a:bodyPr/>
          <a:lstStyle/>
          <a:p>
            <a:r>
              <a:rPr lang="en-GB" dirty="0"/>
              <a:t>Exercise - Characteristics of Adult and Child Learning </a:t>
            </a:r>
          </a:p>
        </p:txBody>
      </p:sp>
      <p:graphicFrame>
        <p:nvGraphicFramePr>
          <p:cNvPr id="4" name="Table 2">
            <a:extLst>
              <a:ext uri="{FF2B5EF4-FFF2-40B4-BE49-F238E27FC236}">
                <a16:creationId xmlns:a16="http://schemas.microsoft.com/office/drawing/2014/main" id="{6C6DFEDA-560C-47D0-8785-8C5E4E9C06D7}"/>
              </a:ext>
            </a:extLst>
          </p:cNvPr>
          <p:cNvGraphicFramePr>
            <a:graphicFrameLocks noGrp="1"/>
          </p:cNvGraphicFramePr>
          <p:nvPr>
            <p:extLst>
              <p:ext uri="{D42A27DB-BD31-4B8C-83A1-F6EECF244321}">
                <p14:modId xmlns:p14="http://schemas.microsoft.com/office/powerpoint/2010/main" val="2457948774"/>
              </p:ext>
            </p:extLst>
          </p:nvPr>
        </p:nvGraphicFramePr>
        <p:xfrm>
          <a:off x="420624" y="2029441"/>
          <a:ext cx="11436874" cy="4511040"/>
        </p:xfrm>
        <a:graphic>
          <a:graphicData uri="http://schemas.openxmlformats.org/drawingml/2006/table">
            <a:tbl>
              <a:tblPr firstRow="1" bandRow="1">
                <a:tableStyleId>{5C22544A-7EE6-4342-B048-85BDC9FD1C3A}</a:tableStyleId>
              </a:tblPr>
              <a:tblGrid>
                <a:gridCol w="8621165">
                  <a:extLst>
                    <a:ext uri="{9D8B030D-6E8A-4147-A177-3AD203B41FA5}">
                      <a16:colId xmlns:a16="http://schemas.microsoft.com/office/drawing/2014/main" val="3278991203"/>
                    </a:ext>
                  </a:extLst>
                </a:gridCol>
                <a:gridCol w="1497982">
                  <a:extLst>
                    <a:ext uri="{9D8B030D-6E8A-4147-A177-3AD203B41FA5}">
                      <a16:colId xmlns:a16="http://schemas.microsoft.com/office/drawing/2014/main" val="1094081792"/>
                    </a:ext>
                  </a:extLst>
                </a:gridCol>
                <a:gridCol w="1317727">
                  <a:extLst>
                    <a:ext uri="{9D8B030D-6E8A-4147-A177-3AD203B41FA5}">
                      <a16:colId xmlns:a16="http://schemas.microsoft.com/office/drawing/2014/main" val="3583315584"/>
                    </a:ext>
                  </a:extLst>
                </a:gridCol>
              </a:tblGrid>
              <a:tr h="188280">
                <a:tc>
                  <a:txBody>
                    <a:bodyPr/>
                    <a:lstStyle/>
                    <a:p>
                      <a:pPr algn="ctr"/>
                      <a:r>
                        <a:rPr lang="en-GB" dirty="0">
                          <a:latin typeface="+mj-lt"/>
                        </a:rPr>
                        <a:t>Characteristic</a:t>
                      </a:r>
                    </a:p>
                  </a:txBody>
                  <a:tcPr/>
                </a:tc>
                <a:tc>
                  <a:txBody>
                    <a:bodyPr/>
                    <a:lstStyle/>
                    <a:p>
                      <a:pPr algn="ctr"/>
                      <a:r>
                        <a:rPr lang="en-GB" dirty="0">
                          <a:latin typeface="+mj-lt"/>
                        </a:rPr>
                        <a:t>Child</a:t>
                      </a:r>
                    </a:p>
                  </a:txBody>
                  <a:tcPr/>
                </a:tc>
                <a:tc>
                  <a:txBody>
                    <a:bodyPr/>
                    <a:lstStyle/>
                    <a:p>
                      <a:pPr algn="ctr"/>
                      <a:r>
                        <a:rPr lang="en-GB" dirty="0">
                          <a:latin typeface="+mj-lt"/>
                        </a:rPr>
                        <a:t>Adult</a:t>
                      </a:r>
                    </a:p>
                  </a:txBody>
                  <a:tcPr/>
                </a:tc>
                <a:extLst>
                  <a:ext uri="{0D108BD9-81ED-4DB2-BD59-A6C34878D82A}">
                    <a16:rowId xmlns:a16="http://schemas.microsoft.com/office/drawing/2014/main" val="2602676365"/>
                  </a:ext>
                </a:extLst>
              </a:tr>
              <a:tr h="188280">
                <a:tc>
                  <a:txBody>
                    <a:bodyPr/>
                    <a:lstStyle/>
                    <a:p>
                      <a:r>
                        <a:rPr lang="en-GB" sz="1000"/>
                        <a:t>Don’t question why they are being taught something.</a:t>
                      </a:r>
                      <a:endParaRPr lang="en-GB" sz="1000" dirty="0"/>
                    </a:p>
                  </a:txBody>
                  <a:tcPr/>
                </a:tc>
                <a:tc>
                  <a:txBody>
                    <a:bodyPr/>
                    <a:lstStyle/>
                    <a:p>
                      <a:pPr algn="ctr"/>
                      <a:endParaRPr lang="en-GB" sz="1000" dirty="0"/>
                    </a:p>
                  </a:txBody>
                  <a:tcPr/>
                </a:tc>
                <a:tc>
                  <a:txBody>
                    <a:bodyPr/>
                    <a:lstStyle/>
                    <a:p>
                      <a:pPr algn="ctr"/>
                      <a:endParaRPr lang="en-GB" sz="1000"/>
                    </a:p>
                  </a:txBody>
                  <a:tcPr/>
                </a:tc>
                <a:extLst>
                  <a:ext uri="{0D108BD9-81ED-4DB2-BD59-A6C34878D82A}">
                    <a16:rowId xmlns:a16="http://schemas.microsoft.com/office/drawing/2014/main" val="926841450"/>
                  </a:ext>
                </a:extLst>
              </a:tr>
              <a:tr h="188280">
                <a:tc>
                  <a:txBody>
                    <a:bodyPr/>
                    <a:lstStyle/>
                    <a:p>
                      <a:r>
                        <a:rPr lang="en-GB" sz="1000" dirty="0"/>
                        <a:t>Need to know why they are learning something - not just be told to do it.</a:t>
                      </a:r>
                    </a:p>
                  </a:txBody>
                  <a:tcPr/>
                </a:tc>
                <a:tc>
                  <a:txBody>
                    <a:bodyPr/>
                    <a:lstStyle/>
                    <a:p>
                      <a:pPr algn="ctr"/>
                      <a:endParaRPr lang="en-GB" sz="1000" dirty="0"/>
                    </a:p>
                  </a:txBody>
                  <a:tcPr/>
                </a:tc>
                <a:tc>
                  <a:txBody>
                    <a:bodyPr/>
                    <a:lstStyle/>
                    <a:p>
                      <a:pPr algn="ctr"/>
                      <a:endParaRPr lang="en-GB" sz="1000"/>
                    </a:p>
                  </a:txBody>
                  <a:tcPr/>
                </a:tc>
                <a:extLst>
                  <a:ext uri="{0D108BD9-81ED-4DB2-BD59-A6C34878D82A}">
                    <a16:rowId xmlns:a16="http://schemas.microsoft.com/office/drawing/2014/main" val="1146710819"/>
                  </a:ext>
                </a:extLst>
              </a:tr>
              <a:tr h="188280">
                <a:tc>
                  <a:txBody>
                    <a:bodyPr/>
                    <a:lstStyle/>
                    <a:p>
                      <a:r>
                        <a:rPr lang="en-GB" sz="1000" dirty="0"/>
                        <a:t>Rely on others to decide what is important to be learnt.</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3420376473"/>
                  </a:ext>
                </a:extLst>
              </a:tr>
              <a:tr h="188280">
                <a:tc>
                  <a:txBody>
                    <a:bodyPr/>
                    <a:lstStyle/>
                    <a:p>
                      <a:r>
                        <a:rPr lang="en-GB" sz="1000" dirty="0"/>
                        <a:t>Decide for themselves what is important to be learnt (have their own goals, motivations and needs).</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3082793746"/>
                  </a:ext>
                </a:extLst>
              </a:tr>
              <a:tr h="188280">
                <a:tc>
                  <a:txBody>
                    <a:bodyPr/>
                    <a:lstStyle/>
                    <a:p>
                      <a:r>
                        <a:rPr lang="en-GB" sz="1000" dirty="0"/>
                        <a:t>Accept the information being presented at face value.</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582889637"/>
                  </a:ext>
                </a:extLst>
              </a:tr>
              <a:tr h="188280">
                <a:tc>
                  <a:txBody>
                    <a:bodyPr/>
                    <a:lstStyle/>
                    <a:p>
                      <a:r>
                        <a:rPr lang="en-GB" sz="1000" dirty="0"/>
                        <a:t>Expect what they are learning to be useful in their long-term future.</a:t>
                      </a:r>
                    </a:p>
                  </a:txBody>
                  <a:tcPr/>
                </a:tc>
                <a:tc>
                  <a:txBody>
                    <a:bodyPr/>
                    <a:lstStyle/>
                    <a:p>
                      <a:pPr algn="ctr"/>
                      <a:endParaRPr lang="en-GB" sz="1000"/>
                    </a:p>
                  </a:txBody>
                  <a:tcPr/>
                </a:tc>
                <a:tc>
                  <a:txBody>
                    <a:bodyPr/>
                    <a:lstStyle/>
                    <a:p>
                      <a:pPr algn="ctr"/>
                      <a:endParaRPr lang="en-GB" sz="1000" dirty="0"/>
                    </a:p>
                  </a:txBody>
                  <a:tcPr/>
                </a:tc>
                <a:extLst>
                  <a:ext uri="{0D108BD9-81ED-4DB2-BD59-A6C34878D82A}">
                    <a16:rowId xmlns:a16="http://schemas.microsoft.com/office/drawing/2014/main" val="4112070078"/>
                  </a:ext>
                </a:extLst>
              </a:tr>
              <a:tr h="188280">
                <a:tc>
                  <a:txBody>
                    <a:bodyPr/>
                    <a:lstStyle/>
                    <a:p>
                      <a:r>
                        <a:rPr lang="en-GB" sz="1000" dirty="0"/>
                        <a:t>Have lots of experience and knowledge to draw on.</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969706791"/>
                  </a:ext>
                </a:extLst>
              </a:tr>
              <a:tr h="188280">
                <a:tc>
                  <a:txBody>
                    <a:bodyPr/>
                    <a:lstStyle/>
                    <a:p>
                      <a:r>
                        <a:rPr lang="en-GB" sz="1000" dirty="0"/>
                        <a:t>Need and want to link learning to the beliefs and previous experience.</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1569912516"/>
                  </a:ext>
                </a:extLst>
              </a:tr>
              <a:tr h="188280">
                <a:tc>
                  <a:txBody>
                    <a:bodyPr/>
                    <a:lstStyle/>
                    <a:p>
                      <a:r>
                        <a:rPr lang="en-GB" sz="1000" dirty="0"/>
                        <a:t>Expect what they are learning to be useful in their long-term future.</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1604817748"/>
                  </a:ext>
                </a:extLst>
              </a:tr>
              <a:tr h="188280">
                <a:tc>
                  <a:txBody>
                    <a:bodyPr/>
                    <a:lstStyle/>
                    <a:p>
                      <a:r>
                        <a:rPr lang="en-GB" sz="1000" dirty="0"/>
                        <a:t>Expect what they are learning to be immediately useful and relevant in their life.</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3583127326"/>
                  </a:ext>
                </a:extLst>
              </a:tr>
              <a:tr h="188280">
                <a:tc>
                  <a:txBody>
                    <a:bodyPr/>
                    <a:lstStyle/>
                    <a:p>
                      <a:r>
                        <a:rPr lang="en-GB" sz="1000" dirty="0"/>
                        <a:t>Little ability to serve as a knowledge resource.</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1671435548"/>
                  </a:ext>
                </a:extLst>
              </a:tr>
              <a:tr h="188280">
                <a:tc>
                  <a:txBody>
                    <a:bodyPr/>
                    <a:lstStyle/>
                    <a:p>
                      <a:r>
                        <a:rPr lang="en-GB" sz="1000" dirty="0"/>
                        <a:t>Encourages convergent thinking.</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380869869"/>
                  </a:ext>
                </a:extLst>
              </a:tr>
              <a:tr h="188280">
                <a:tc>
                  <a:txBody>
                    <a:bodyPr/>
                    <a:lstStyle/>
                    <a:p>
                      <a:r>
                        <a:rPr lang="en-GB" sz="1000" dirty="0"/>
                        <a:t>Activate learning - learn better by doing.</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3662624708"/>
                  </a:ext>
                </a:extLst>
              </a:tr>
              <a:tr h="188280">
                <a:tc>
                  <a:txBody>
                    <a:bodyPr/>
                    <a:lstStyle/>
                    <a:p>
                      <a:r>
                        <a:rPr lang="en-GB" sz="1000" dirty="0"/>
                        <a:t>Likely to be able to evaluate, challenge and question.</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912048916"/>
                  </a:ext>
                </a:extLst>
              </a:tr>
              <a:tr h="188280">
                <a:tc>
                  <a:txBody>
                    <a:bodyPr/>
                    <a:lstStyle/>
                    <a:p>
                      <a:r>
                        <a:rPr lang="en-GB" sz="1000" dirty="0"/>
                        <a:t>Considers themselves independent.</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1385735672"/>
                  </a:ext>
                </a:extLst>
              </a:tr>
              <a:tr h="188280">
                <a:tc>
                  <a:txBody>
                    <a:bodyPr/>
                    <a:lstStyle/>
                    <a:p>
                      <a:r>
                        <a:rPr lang="en-GB" sz="1000" dirty="0"/>
                        <a:t>More afraid to fail.</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2376005290"/>
                  </a:ext>
                </a:extLst>
              </a:tr>
              <a:tr h="188280">
                <a:tc>
                  <a:txBody>
                    <a:bodyPr/>
                    <a:lstStyle/>
                    <a:p>
                      <a:r>
                        <a:rPr lang="en-GB" sz="1000" dirty="0"/>
                        <a:t>More willing to experiment.</a:t>
                      </a:r>
                    </a:p>
                  </a:txBody>
                  <a:tcPr/>
                </a:tc>
                <a:tc>
                  <a:txBody>
                    <a:bodyPr/>
                    <a:lstStyle/>
                    <a:p>
                      <a:pPr algn="ctr"/>
                      <a:endParaRPr lang="en-GB" sz="1000" dirty="0"/>
                    </a:p>
                  </a:txBody>
                  <a:tcPr/>
                </a:tc>
                <a:tc>
                  <a:txBody>
                    <a:bodyPr/>
                    <a:lstStyle/>
                    <a:p>
                      <a:pPr algn="ctr"/>
                      <a:endParaRPr lang="en-GB" sz="1000" dirty="0"/>
                    </a:p>
                  </a:txBody>
                  <a:tcPr/>
                </a:tc>
                <a:extLst>
                  <a:ext uri="{0D108BD9-81ED-4DB2-BD59-A6C34878D82A}">
                    <a16:rowId xmlns:a16="http://schemas.microsoft.com/office/drawing/2014/main" val="858564025"/>
                  </a:ext>
                </a:extLst>
              </a:tr>
            </a:tbl>
          </a:graphicData>
        </a:graphic>
      </p:graphicFrame>
      <p:pic>
        <p:nvPicPr>
          <p:cNvPr id="6" name="Graphic 5" descr="Checkmark with solid fill">
            <a:extLst>
              <a:ext uri="{FF2B5EF4-FFF2-40B4-BE49-F238E27FC236}">
                <a16:creationId xmlns:a16="http://schemas.microsoft.com/office/drawing/2014/main" id="{0DEA5536-FB32-42B8-936E-A9136BA2EAA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743574" y="2443162"/>
            <a:ext cx="177874" cy="177874"/>
          </a:xfrm>
          <a:prstGeom prst="rect">
            <a:avLst/>
          </a:prstGeom>
        </p:spPr>
      </p:pic>
    </p:spTree>
    <p:extLst>
      <p:ext uri="{BB962C8B-B14F-4D97-AF65-F5344CB8AC3E}">
        <p14:creationId xmlns:p14="http://schemas.microsoft.com/office/powerpoint/2010/main" val="3117406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6D482B-4C28-4576-AB35-0DF5F042A619}"/>
              </a:ext>
            </a:extLst>
          </p:cNvPr>
          <p:cNvSpPr>
            <a:spLocks noGrp="1"/>
          </p:cNvSpPr>
          <p:nvPr>
            <p:ph idx="1"/>
          </p:nvPr>
        </p:nvSpPr>
        <p:spPr/>
        <p:txBody>
          <a:bodyPr>
            <a:normAutofit fontScale="92500" lnSpcReduction="10000"/>
          </a:bodyPr>
          <a:lstStyle/>
          <a:p>
            <a:r>
              <a:rPr lang="en-GB" b="1" dirty="0">
                <a:latin typeface="Open Sans" panose="020B0606030504020204" pitchFamily="34" charset="0"/>
              </a:rPr>
              <a:t>Some of the biggest differences between adult and child learning are:</a:t>
            </a:r>
          </a:p>
          <a:p>
            <a:r>
              <a:rPr lang="en-GB" dirty="0"/>
              <a:t>Adults are motivated to learn when it contributes to their self-esteem or when it meets their needs. This could be learning a new skill to progress at work or when it’s something they are interested in. Children don’t usually need to understand why they are learning something for it to be well received. </a:t>
            </a:r>
          </a:p>
          <a:p>
            <a:r>
              <a:rPr lang="en-GB" dirty="0"/>
              <a:t>Adults prefer active learning to passive listening. That is - being able to practically get involved in learning. Children are usually happy to being talked at and only respond when they are asked a question. In comparison, adults find learning more effective when they are part of the initial thought process for example through group collaboration, role playing, experience sharing and discussions.</a:t>
            </a:r>
          </a:p>
          <a:p>
            <a:r>
              <a:rPr lang="en-GB" dirty="0"/>
              <a:t>Adults come to a learning session with all their life experiences, including current concerns and preoccupations about their life which can block learning (i.e., worries about health, money, dependents, work, etc). They have to want to learn.</a:t>
            </a:r>
          </a:p>
          <a:p>
            <a:r>
              <a:rPr lang="en-GB" dirty="0"/>
              <a:t>Adults often feel fear when put in a learning position - it can threaten their self-esteem If they fail, Adults need to feel they are respected and treated like equals.</a:t>
            </a:r>
          </a:p>
        </p:txBody>
      </p:sp>
      <p:sp>
        <p:nvSpPr>
          <p:cNvPr id="3" name="Title 2">
            <a:extLst>
              <a:ext uri="{FF2B5EF4-FFF2-40B4-BE49-F238E27FC236}">
                <a16:creationId xmlns:a16="http://schemas.microsoft.com/office/drawing/2014/main" id="{A3529D7F-CFDA-4A8E-ACF1-C0B83F873283}"/>
              </a:ext>
            </a:extLst>
          </p:cNvPr>
          <p:cNvSpPr>
            <a:spLocks noGrp="1"/>
          </p:cNvSpPr>
          <p:nvPr>
            <p:ph type="title"/>
          </p:nvPr>
        </p:nvSpPr>
        <p:spPr/>
        <p:txBody>
          <a:bodyPr/>
          <a:lstStyle/>
          <a:p>
            <a:r>
              <a:rPr lang="en-GB" dirty="0"/>
              <a:t>I.1.	Adult Learning versus Child Learning (continued)</a:t>
            </a:r>
          </a:p>
        </p:txBody>
      </p:sp>
    </p:spTree>
    <p:extLst>
      <p:ext uri="{BB962C8B-B14F-4D97-AF65-F5344CB8AC3E}">
        <p14:creationId xmlns:p14="http://schemas.microsoft.com/office/powerpoint/2010/main" val="530961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5069F7-9484-4428-836E-C4858DE4743D}"/>
              </a:ext>
            </a:extLst>
          </p:cNvPr>
          <p:cNvSpPr>
            <a:spLocks noGrp="1"/>
          </p:cNvSpPr>
          <p:nvPr>
            <p:ph idx="1"/>
          </p:nvPr>
        </p:nvSpPr>
        <p:spPr/>
        <p:txBody>
          <a:bodyPr/>
          <a:lstStyle/>
          <a:p>
            <a:pPr marL="285750" indent="-285750">
              <a:buFont typeface="Arial" panose="020B0604020202020204" pitchFamily="34" charset="0"/>
              <a:buChar char="•"/>
            </a:pPr>
            <a:r>
              <a:rPr lang="en-GB" dirty="0"/>
              <a:t>Trainers should link training sessions to the participant’s needs, interests, and daily activities.</a:t>
            </a:r>
          </a:p>
          <a:p>
            <a:pPr marL="285750" indent="-285750">
              <a:buFont typeface="Arial" panose="020B0604020202020204" pitchFamily="34" charset="0"/>
              <a:buChar char="•"/>
            </a:pPr>
            <a:r>
              <a:rPr lang="en-GB" dirty="0"/>
              <a:t>Trainers need to include lots of opportunities for participation and discussion.</a:t>
            </a:r>
          </a:p>
          <a:p>
            <a:pPr marL="285750" indent="-285750">
              <a:buFont typeface="Arial" panose="020B0604020202020204" pitchFamily="34" charset="0"/>
              <a:buChar char="•"/>
            </a:pPr>
            <a:r>
              <a:rPr lang="en-GB" dirty="0"/>
              <a:t>Mechanisms need to be created to allow mutual learning and collaboration.</a:t>
            </a:r>
          </a:p>
          <a:p>
            <a:pPr marL="285750" indent="-285750">
              <a:buFont typeface="Arial" panose="020B0604020202020204" pitchFamily="34" charset="0"/>
              <a:buChar char="•"/>
            </a:pPr>
            <a:r>
              <a:rPr lang="en-GB" dirty="0"/>
              <a:t>It’s important to provide constructive and helpful feedback to participants.</a:t>
            </a:r>
          </a:p>
          <a:p>
            <a:pPr marL="285750" indent="-285750">
              <a:buFont typeface="Arial" panose="020B0604020202020204" pitchFamily="34" charset="0"/>
              <a:buChar char="•"/>
            </a:pPr>
            <a:r>
              <a:rPr lang="en-GB" dirty="0"/>
              <a:t>Encourage dialogue and discussion between participants and the trainer to learn from one another.</a:t>
            </a:r>
          </a:p>
        </p:txBody>
      </p:sp>
      <p:sp>
        <p:nvSpPr>
          <p:cNvPr id="3" name="Title 2">
            <a:extLst>
              <a:ext uri="{FF2B5EF4-FFF2-40B4-BE49-F238E27FC236}">
                <a16:creationId xmlns:a16="http://schemas.microsoft.com/office/drawing/2014/main" id="{0BA28C51-E739-4B3D-82C6-DA2A3738743F}"/>
              </a:ext>
            </a:extLst>
          </p:cNvPr>
          <p:cNvSpPr>
            <a:spLocks noGrp="1"/>
          </p:cNvSpPr>
          <p:nvPr>
            <p:ph type="title"/>
          </p:nvPr>
        </p:nvSpPr>
        <p:spPr/>
        <p:txBody>
          <a:bodyPr/>
          <a:lstStyle/>
          <a:p>
            <a:r>
              <a:rPr lang="en-GB" dirty="0"/>
              <a:t>I.2.	How does this impact trainers?</a:t>
            </a:r>
          </a:p>
        </p:txBody>
      </p:sp>
    </p:spTree>
    <p:extLst>
      <p:ext uri="{BB962C8B-B14F-4D97-AF65-F5344CB8AC3E}">
        <p14:creationId xmlns:p14="http://schemas.microsoft.com/office/powerpoint/2010/main" val="1924818346"/>
      </p:ext>
    </p:extLst>
  </p:cSld>
  <p:clrMapOvr>
    <a:masterClrMapping/>
  </p:clrMapOvr>
</p:sld>
</file>

<file path=ppt/theme/theme1.xml><?xml version="1.0" encoding="utf-8"?>
<a:theme xmlns:a="http://schemas.openxmlformats.org/drawingml/2006/main" name="Office Theme">
  <a:themeElements>
    <a:clrScheme name="IFRC Colour Set 1">
      <a:dk1>
        <a:sysClr val="windowText" lastClr="000000"/>
      </a:dk1>
      <a:lt1>
        <a:sysClr val="window" lastClr="FFFFFF"/>
      </a:lt1>
      <a:dk2>
        <a:srgbClr val="011E41"/>
      </a:dk2>
      <a:lt2>
        <a:srgbClr val="FFFFFF"/>
      </a:lt2>
      <a:accent1>
        <a:srgbClr val="EF3340"/>
      </a:accent1>
      <a:accent2>
        <a:srgbClr val="011E41"/>
      </a:accent2>
      <a:accent3>
        <a:srgbClr val="323232"/>
      </a:accent3>
      <a:accent4>
        <a:srgbClr val="FFC000"/>
      </a:accent4>
      <a:accent5>
        <a:srgbClr val="5B9BD5"/>
      </a:accent5>
      <a:accent6>
        <a:srgbClr val="70AD47"/>
      </a:accent6>
      <a:hlink>
        <a:srgbClr val="EF3340"/>
      </a:hlink>
      <a:folHlink>
        <a:srgbClr val="011E41"/>
      </a:folHlink>
    </a:clrScheme>
    <a:fontScheme name="IFRC font light">
      <a:majorFont>
        <a:latin typeface="Montserrat Semi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2723</TotalTime>
  <Words>2928</Words>
  <Application>Microsoft Office PowerPoint</Application>
  <PresentationFormat>Widescreen</PresentationFormat>
  <Paragraphs>149</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Montserrat Black</vt:lpstr>
      <vt:lpstr>Montserrat SemiBold</vt:lpstr>
      <vt:lpstr>Montserrat Thin</vt:lpstr>
      <vt:lpstr>Open Sans</vt:lpstr>
      <vt:lpstr>Open Sans Light</vt:lpstr>
      <vt:lpstr>Office Theme</vt:lpstr>
      <vt:lpstr>CEA Training Toolkit for Ebola Responses</vt:lpstr>
      <vt:lpstr>Module 3 CEA in Ebola Responses: Training for Trainers</vt:lpstr>
      <vt:lpstr>Session I  Principles of Adult Learning</vt:lpstr>
      <vt:lpstr>Session I – Learning objectives</vt:lpstr>
      <vt:lpstr>I.1. Adult Learning versus Child Learning</vt:lpstr>
      <vt:lpstr>Discussion - Adult Vs Child Learning</vt:lpstr>
      <vt:lpstr>Exercise - Characteristics of Adult and Child Learning </vt:lpstr>
      <vt:lpstr>I.1. Adult Learning versus Child Learning (continued)</vt:lpstr>
      <vt:lpstr>I.2. How does this impact trainers?</vt:lpstr>
      <vt:lpstr>I.3. Styles of Adult Learning</vt:lpstr>
      <vt:lpstr>Discussion - Styles of Learning </vt:lpstr>
      <vt:lpstr>I.4. How does this impact trainers?</vt:lpstr>
      <vt:lpstr>Session II  Role of the trainer</vt:lpstr>
      <vt:lpstr>Session II – Learning Objectives</vt:lpstr>
      <vt:lpstr>II.1. What are the key roles of a trainer? </vt:lpstr>
      <vt:lpstr>II.2. Methods of training</vt:lpstr>
      <vt:lpstr>Group Exercise - Training methods</vt:lpstr>
      <vt:lpstr>Group Exercise - Training methods</vt:lpstr>
      <vt:lpstr>II.3.   Facilitation Skills</vt:lpstr>
      <vt:lpstr>II.4.   Managing challenges</vt:lpstr>
      <vt:lpstr>Group Exercise – Managing challenges </vt:lpstr>
      <vt:lpstr>II.5.   Managing difficult participants</vt:lpstr>
      <vt:lpstr>Role Play - Facilitation skills to managing participants </vt:lpstr>
      <vt:lpstr>Session III   Delivering participatory training sessions for an Ebola response</vt:lpstr>
      <vt:lpstr>Session III – Learning Objectives</vt:lpstr>
      <vt:lpstr>III.1.   Preparing a training session</vt:lpstr>
      <vt:lpstr>III.1.   Preparing a training session (continued)</vt:lpstr>
      <vt:lpstr>III.2.   Advice for conducting training</vt:lpstr>
      <vt:lpstr>Role Play - Participant-led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IFRC CEA Ebola Outbreak Response Training</dc:title>
  <dc:creator>Barnaby Skinner</dc:creator>
  <cp:lastModifiedBy>Barnaby Skinner</cp:lastModifiedBy>
  <cp:revision>77</cp:revision>
  <dcterms:created xsi:type="dcterms:W3CDTF">2021-04-28T09:04:31Z</dcterms:created>
  <dcterms:modified xsi:type="dcterms:W3CDTF">2021-09-20T18:32:02Z</dcterms:modified>
</cp:coreProperties>
</file>