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6423170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6423170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b4561bd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b4561bd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7791abfd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7791abfd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128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4300"/>
              <a:t>DRC #13 EVD OUTBREAK</a:t>
            </a:r>
            <a:endParaRPr sz="43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WEEKLY UPDATE BULLETS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Week 1- october 18 to 22-2021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Collective </a:t>
            </a:r>
            <a:r>
              <a:rPr lang="fr"/>
              <a:t>Service</a:t>
            </a:r>
            <a:r>
              <a:rPr lang="fr"/>
              <a:t> meeting with region; update on Ebola response support to DRC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Regional health platform meeting on response multi agency response plan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Support of RDC with local consultant support (funding sent </a:t>
            </a:r>
            <a:r>
              <a:rPr lang="fr"/>
              <a:t>recruitment</a:t>
            </a:r>
            <a:r>
              <a:rPr lang="fr"/>
              <a:t> under process locally)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230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Week 2- october 25  to 29-2021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48700" y="945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Feedback on DRC national plan draft.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Final version  shared by DRC team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230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Week 3- November 1st to 5th- 2021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48700" y="945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Update from the field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fr"/>
              <a:t>Challenges 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fr"/>
              <a:t> 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