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71" r:id="rId18"/>
    <p:sldId id="268" r:id="rId1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F"/>
    <a:srgbClr val="FF9300"/>
    <a:srgbClr val="F47B20"/>
    <a:srgbClr val="3398CC"/>
    <a:srgbClr val="8B317F"/>
    <a:srgbClr val="D92246"/>
    <a:srgbClr val="3EA447"/>
    <a:srgbClr val="329867"/>
    <a:srgbClr val="E5722A"/>
    <a:srgbClr val="4C23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73ED38-19C8-4F60-93BE-F0B1F6DCE3CC}" v="3" dt="2021-04-27T15:06:59.779"/>
    <p1510:client id="{D1B2D7EF-5CBF-49DF-8EB6-D3907477AB05}" v="9" dt="2021-04-27T15:20:38.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p:restoredTop sz="94663"/>
  </p:normalViewPr>
  <p:slideViewPr>
    <p:cSldViewPr snapToGrid="0" snapToObjects="1">
      <p:cViewPr varScale="1">
        <p:scale>
          <a:sx n="68" d="100"/>
          <a:sy n="68" d="100"/>
        </p:scale>
        <p:origin x="1542" y="60"/>
      </p:cViewPr>
      <p:guideLst/>
    </p:cSldViewPr>
  </p:slideViewPr>
  <p:notesTextViewPr>
    <p:cViewPr>
      <p:scale>
        <a:sx n="1" d="1"/>
        <a:sy n="1" d="1"/>
      </p:scale>
      <p:origin x="0" y="0"/>
    </p:cViewPr>
  </p:notesTextViewPr>
  <p:notesViewPr>
    <p:cSldViewPr snapToGrid="0" snapToObjects="1">
      <p:cViewPr varScale="1">
        <p:scale>
          <a:sx n="124" d="100"/>
          <a:sy n="124" d="100"/>
        </p:scale>
        <p:origin x="342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BI, Aicha" userId="f5ea64ed-eb55-4419-aebe-6a42894aef15" providerId="ADAL" clId="{D1B2D7EF-5CBF-49DF-8EB6-D3907477AB05}"/>
    <pc:docChg chg="undo custSel addSld delSld modSld delMainMaster">
      <pc:chgData name="TAYBI, Aicha" userId="f5ea64ed-eb55-4419-aebe-6a42894aef15" providerId="ADAL" clId="{D1B2D7EF-5CBF-49DF-8EB6-D3907477AB05}" dt="2021-04-27T15:21:31.502" v="41" actId="255"/>
      <pc:docMkLst>
        <pc:docMk/>
      </pc:docMkLst>
      <pc:sldChg chg="modSp">
        <pc:chgData name="TAYBI, Aicha" userId="f5ea64ed-eb55-4419-aebe-6a42894aef15" providerId="ADAL" clId="{D1B2D7EF-5CBF-49DF-8EB6-D3907477AB05}" dt="2021-04-27T15:15:39.750" v="18" actId="403"/>
        <pc:sldMkLst>
          <pc:docMk/>
          <pc:sldMk cId="3581079897" sldId="256"/>
        </pc:sldMkLst>
        <pc:spChg chg="mod">
          <ac:chgData name="TAYBI, Aicha" userId="f5ea64ed-eb55-4419-aebe-6a42894aef15" providerId="ADAL" clId="{D1B2D7EF-5CBF-49DF-8EB6-D3907477AB05}" dt="2021-04-27T15:15:39.750" v="18" actId="403"/>
          <ac:spMkLst>
            <pc:docMk/>
            <pc:sldMk cId="3581079897" sldId="256"/>
            <ac:spMk id="15" creationId="{CF2F22A4-D506-664F-BF8E-6B995C0E9152}"/>
          </ac:spMkLst>
        </pc:spChg>
      </pc:sldChg>
      <pc:sldChg chg="modSp">
        <pc:chgData name="TAYBI, Aicha" userId="f5ea64ed-eb55-4419-aebe-6a42894aef15" providerId="ADAL" clId="{D1B2D7EF-5CBF-49DF-8EB6-D3907477AB05}" dt="2021-04-27T15:21:31.502" v="41" actId="255"/>
        <pc:sldMkLst>
          <pc:docMk/>
          <pc:sldMk cId="4094214770" sldId="263"/>
        </pc:sldMkLst>
        <pc:spChg chg="mod">
          <ac:chgData name="TAYBI, Aicha" userId="f5ea64ed-eb55-4419-aebe-6a42894aef15" providerId="ADAL" clId="{D1B2D7EF-5CBF-49DF-8EB6-D3907477AB05}" dt="2021-04-27T15:21:31.502" v="41" actId="255"/>
          <ac:spMkLst>
            <pc:docMk/>
            <pc:sldMk cId="4094214770" sldId="263"/>
            <ac:spMk id="8" creationId="{9464C3B3-2E2F-F84B-8D45-F1C1AEF0D98A}"/>
          </ac:spMkLst>
        </pc:spChg>
      </pc:sldChg>
      <pc:sldChg chg="modSp add del">
        <pc:chgData name="TAYBI, Aicha" userId="f5ea64ed-eb55-4419-aebe-6a42894aef15" providerId="ADAL" clId="{D1B2D7EF-5CBF-49DF-8EB6-D3907477AB05}" dt="2021-04-27T15:21:00.638" v="38" actId="2696"/>
        <pc:sldMkLst>
          <pc:docMk/>
          <pc:sldMk cId="782904182" sldId="268"/>
        </pc:sldMkLst>
        <pc:spChg chg="mod">
          <ac:chgData name="TAYBI, Aicha" userId="f5ea64ed-eb55-4419-aebe-6a42894aef15" providerId="ADAL" clId="{D1B2D7EF-5CBF-49DF-8EB6-D3907477AB05}" dt="2021-04-27T15:16:14.924" v="23" actId="113"/>
          <ac:spMkLst>
            <pc:docMk/>
            <pc:sldMk cId="782904182" sldId="268"/>
            <ac:spMk id="4" creationId="{396D210F-3CAD-7A46-B3C2-A89682258B91}"/>
          </ac:spMkLst>
        </pc:spChg>
        <pc:spChg chg="mod">
          <ac:chgData name="TAYBI, Aicha" userId="f5ea64ed-eb55-4419-aebe-6a42894aef15" providerId="ADAL" clId="{D1B2D7EF-5CBF-49DF-8EB6-D3907477AB05}" dt="2021-04-27T15:16:06.688" v="21" actId="113"/>
          <ac:spMkLst>
            <pc:docMk/>
            <pc:sldMk cId="782904182" sldId="268"/>
            <ac:spMk id="7" creationId="{193FD4EB-A8CB-3642-AF3A-B2F18CD10E47}"/>
          </ac:spMkLst>
        </pc:spChg>
        <pc:spChg chg="mod">
          <ac:chgData name="TAYBI, Aicha" userId="f5ea64ed-eb55-4419-aebe-6a42894aef15" providerId="ADAL" clId="{D1B2D7EF-5CBF-49DF-8EB6-D3907477AB05}" dt="2021-04-27T15:15:59.731" v="19" actId="113"/>
          <ac:spMkLst>
            <pc:docMk/>
            <pc:sldMk cId="782904182" sldId="268"/>
            <ac:spMk id="11" creationId="{883316A9-7E94-BA46-BD06-42D42B6DC933}"/>
          </ac:spMkLst>
        </pc:spChg>
        <pc:spChg chg="mod">
          <ac:chgData name="TAYBI, Aicha" userId="f5ea64ed-eb55-4419-aebe-6a42894aef15" providerId="ADAL" clId="{D1B2D7EF-5CBF-49DF-8EB6-D3907477AB05}" dt="2021-04-27T15:16:03.138" v="20" actId="113"/>
          <ac:spMkLst>
            <pc:docMk/>
            <pc:sldMk cId="782904182" sldId="268"/>
            <ac:spMk id="12" creationId="{C5C73ADC-40A4-C04C-8FE1-4EB85EE8F262}"/>
          </ac:spMkLst>
        </pc:spChg>
        <pc:spChg chg="mod">
          <ac:chgData name="TAYBI, Aicha" userId="f5ea64ed-eb55-4419-aebe-6a42894aef15" providerId="ADAL" clId="{D1B2D7EF-5CBF-49DF-8EB6-D3907477AB05}" dt="2021-04-27T15:16:10.389" v="22" actId="113"/>
          <ac:spMkLst>
            <pc:docMk/>
            <pc:sldMk cId="782904182" sldId="268"/>
            <ac:spMk id="13" creationId="{8C1B9A26-B937-214B-A035-DE75F54E3DF8}"/>
          </ac:spMkLst>
        </pc:spChg>
      </pc:sldChg>
      <pc:sldChg chg="addSp delSp modSp add del">
        <pc:chgData name="TAYBI, Aicha" userId="f5ea64ed-eb55-4419-aebe-6a42894aef15" providerId="ADAL" clId="{D1B2D7EF-5CBF-49DF-8EB6-D3907477AB05}" dt="2021-04-27T15:20:24.653" v="35"/>
        <pc:sldMkLst>
          <pc:docMk/>
          <pc:sldMk cId="444960822" sldId="272"/>
        </pc:sldMkLst>
        <pc:spChg chg="add del">
          <ac:chgData name="TAYBI, Aicha" userId="f5ea64ed-eb55-4419-aebe-6a42894aef15" providerId="ADAL" clId="{D1B2D7EF-5CBF-49DF-8EB6-D3907477AB05}" dt="2021-04-27T15:20:23.643" v="34" actId="478"/>
          <ac:spMkLst>
            <pc:docMk/>
            <pc:sldMk cId="444960822" sldId="272"/>
            <ac:spMk id="2" creationId="{6E9F9C50-8BB5-4EDD-B5B2-B566164D95E3}"/>
          </ac:spMkLst>
        </pc:spChg>
        <pc:spChg chg="add del">
          <ac:chgData name="TAYBI, Aicha" userId="f5ea64ed-eb55-4419-aebe-6a42894aef15" providerId="ADAL" clId="{D1B2D7EF-5CBF-49DF-8EB6-D3907477AB05}" dt="2021-04-27T15:19:55.180" v="28"/>
          <ac:spMkLst>
            <pc:docMk/>
            <pc:sldMk cId="444960822" sldId="272"/>
            <ac:spMk id="4" creationId="{48A7A5E3-3FFF-4FEE-BA75-2B265166331F}"/>
          </ac:spMkLst>
        </pc:spChg>
        <pc:spChg chg="add del">
          <ac:chgData name="TAYBI, Aicha" userId="f5ea64ed-eb55-4419-aebe-6a42894aef15" providerId="ADAL" clId="{D1B2D7EF-5CBF-49DF-8EB6-D3907477AB05}" dt="2021-04-27T15:19:55.180" v="28"/>
          <ac:spMkLst>
            <pc:docMk/>
            <pc:sldMk cId="444960822" sldId="272"/>
            <ac:spMk id="5" creationId="{8445D03D-0EB3-4033-ABA4-73F3EDFFE0FD}"/>
          </ac:spMkLst>
        </pc:spChg>
        <pc:spChg chg="add del">
          <ac:chgData name="TAYBI, Aicha" userId="f5ea64ed-eb55-4419-aebe-6a42894aef15" providerId="ADAL" clId="{D1B2D7EF-5CBF-49DF-8EB6-D3907477AB05}" dt="2021-04-27T15:19:55.180" v="28"/>
          <ac:spMkLst>
            <pc:docMk/>
            <pc:sldMk cId="444960822" sldId="272"/>
            <ac:spMk id="6" creationId="{5EE275AB-E9C4-4DD4-AD07-43666B11EFCD}"/>
          </ac:spMkLst>
        </pc:spChg>
        <pc:spChg chg="add del">
          <ac:chgData name="TAYBI, Aicha" userId="f5ea64ed-eb55-4419-aebe-6a42894aef15" providerId="ADAL" clId="{D1B2D7EF-5CBF-49DF-8EB6-D3907477AB05}" dt="2021-04-27T15:19:55.180" v="28"/>
          <ac:spMkLst>
            <pc:docMk/>
            <pc:sldMk cId="444960822" sldId="272"/>
            <ac:spMk id="9" creationId="{2BD2C462-777F-4509-A32F-5A6D0619F65B}"/>
          </ac:spMkLst>
        </pc:spChg>
        <pc:spChg chg="add del">
          <ac:chgData name="TAYBI, Aicha" userId="f5ea64ed-eb55-4419-aebe-6a42894aef15" providerId="ADAL" clId="{D1B2D7EF-5CBF-49DF-8EB6-D3907477AB05}" dt="2021-04-27T15:19:55.180" v="28"/>
          <ac:spMkLst>
            <pc:docMk/>
            <pc:sldMk cId="444960822" sldId="272"/>
            <ac:spMk id="13" creationId="{F7D77A89-5246-4BA9-8222-4C80F33F1D69}"/>
          </ac:spMkLst>
        </pc:spChg>
        <pc:spChg chg="add del">
          <ac:chgData name="TAYBI, Aicha" userId="f5ea64ed-eb55-4419-aebe-6a42894aef15" providerId="ADAL" clId="{D1B2D7EF-5CBF-49DF-8EB6-D3907477AB05}" dt="2021-04-27T15:19:55.180" v="28"/>
          <ac:spMkLst>
            <pc:docMk/>
            <pc:sldMk cId="444960822" sldId="272"/>
            <ac:spMk id="14" creationId="{1470C22A-8BF5-471E-B6FE-3EB79DE27766}"/>
          </ac:spMkLst>
        </pc:spChg>
        <pc:spChg chg="add del">
          <ac:chgData name="TAYBI, Aicha" userId="f5ea64ed-eb55-4419-aebe-6a42894aef15" providerId="ADAL" clId="{D1B2D7EF-5CBF-49DF-8EB6-D3907477AB05}" dt="2021-04-27T15:19:55.180" v="28"/>
          <ac:spMkLst>
            <pc:docMk/>
            <pc:sldMk cId="444960822" sldId="272"/>
            <ac:spMk id="15" creationId="{512F1214-C118-41A1-BCC7-71A96EEFF1ED}"/>
          </ac:spMkLst>
        </pc:spChg>
        <pc:picChg chg="add del">
          <ac:chgData name="TAYBI, Aicha" userId="f5ea64ed-eb55-4419-aebe-6a42894aef15" providerId="ADAL" clId="{D1B2D7EF-5CBF-49DF-8EB6-D3907477AB05}" dt="2021-04-27T15:19:55.180" v="28"/>
          <ac:picMkLst>
            <pc:docMk/>
            <pc:sldMk cId="444960822" sldId="272"/>
            <ac:picMk id="7" creationId="{180E8F53-A310-4768-A59A-296BFC85E471}"/>
          </ac:picMkLst>
        </pc:picChg>
        <pc:picChg chg="add del">
          <ac:chgData name="TAYBI, Aicha" userId="f5ea64ed-eb55-4419-aebe-6a42894aef15" providerId="ADAL" clId="{D1B2D7EF-5CBF-49DF-8EB6-D3907477AB05}" dt="2021-04-27T15:19:55.180" v="28"/>
          <ac:picMkLst>
            <pc:docMk/>
            <pc:sldMk cId="444960822" sldId="272"/>
            <ac:picMk id="8" creationId="{7457DE47-CEA5-48C0-BCDD-1FF51FD915E5}"/>
          </ac:picMkLst>
        </pc:picChg>
        <pc:picChg chg="add del">
          <ac:chgData name="TAYBI, Aicha" userId="f5ea64ed-eb55-4419-aebe-6a42894aef15" providerId="ADAL" clId="{D1B2D7EF-5CBF-49DF-8EB6-D3907477AB05}" dt="2021-04-27T15:19:55.180" v="28"/>
          <ac:picMkLst>
            <pc:docMk/>
            <pc:sldMk cId="444960822" sldId="272"/>
            <ac:picMk id="10" creationId="{1516E376-F8BD-418A-93E3-BE6B88731890}"/>
          </ac:picMkLst>
        </pc:picChg>
        <pc:picChg chg="add del">
          <ac:chgData name="TAYBI, Aicha" userId="f5ea64ed-eb55-4419-aebe-6a42894aef15" providerId="ADAL" clId="{D1B2D7EF-5CBF-49DF-8EB6-D3907477AB05}" dt="2021-04-27T15:19:55.180" v="28"/>
          <ac:picMkLst>
            <pc:docMk/>
            <pc:sldMk cId="444960822" sldId="272"/>
            <ac:picMk id="11" creationId="{7E2E4702-D38B-4C90-8EAD-12F7766E69B6}"/>
          </ac:picMkLst>
        </pc:picChg>
        <pc:picChg chg="add del">
          <ac:chgData name="TAYBI, Aicha" userId="f5ea64ed-eb55-4419-aebe-6a42894aef15" providerId="ADAL" clId="{D1B2D7EF-5CBF-49DF-8EB6-D3907477AB05}" dt="2021-04-27T15:19:55.180" v="28"/>
          <ac:picMkLst>
            <pc:docMk/>
            <pc:sldMk cId="444960822" sldId="272"/>
            <ac:picMk id="12" creationId="{FE8A1979-1793-495E-8EE6-B8038E0C8416}"/>
          </ac:picMkLst>
        </pc:picChg>
        <pc:picChg chg="add del mod">
          <ac:chgData name="TAYBI, Aicha" userId="f5ea64ed-eb55-4419-aebe-6a42894aef15" providerId="ADAL" clId="{D1B2D7EF-5CBF-49DF-8EB6-D3907477AB05}" dt="2021-04-27T15:20:22.189" v="33"/>
          <ac:picMkLst>
            <pc:docMk/>
            <pc:sldMk cId="444960822" sldId="272"/>
            <ac:picMk id="16" creationId="{2FAFCF46-F13D-4281-BCF3-6D6D4AB9E26F}"/>
          </ac:picMkLst>
        </pc:picChg>
      </pc:sldChg>
      <pc:sldChg chg="del">
        <pc:chgData name="TAYBI, Aicha" userId="f5ea64ed-eb55-4419-aebe-6a42894aef15" providerId="ADAL" clId="{D1B2D7EF-5CBF-49DF-8EB6-D3907477AB05}" dt="2021-04-27T15:15:29.705" v="0" actId="2696"/>
        <pc:sldMkLst>
          <pc:docMk/>
          <pc:sldMk cId="3589322743" sldId="272"/>
        </pc:sldMkLst>
      </pc:sldChg>
      <pc:sldChg chg="add del">
        <pc:chgData name="TAYBI, Aicha" userId="f5ea64ed-eb55-4419-aebe-6a42894aef15" providerId="ADAL" clId="{D1B2D7EF-5CBF-49DF-8EB6-D3907477AB05}" dt="2021-04-27T15:21:03.548" v="39" actId="2696"/>
        <pc:sldMkLst>
          <pc:docMk/>
          <pc:sldMk cId="3660881687" sldId="272"/>
        </pc:sldMkLst>
      </pc:sldChg>
      <pc:sldChg chg="del">
        <pc:chgData name="TAYBI, Aicha" userId="f5ea64ed-eb55-4419-aebe-6a42894aef15" providerId="ADAL" clId="{D1B2D7EF-5CBF-49DF-8EB6-D3907477AB05}" dt="2021-04-27T15:15:30.692" v="1" actId="2696"/>
        <pc:sldMkLst>
          <pc:docMk/>
          <pc:sldMk cId="2002273942" sldId="273"/>
        </pc:sldMkLst>
      </pc:sldChg>
      <pc:sldChg chg="del">
        <pc:chgData name="TAYBI, Aicha" userId="f5ea64ed-eb55-4419-aebe-6a42894aef15" providerId="ADAL" clId="{D1B2D7EF-5CBF-49DF-8EB6-D3907477AB05}" dt="2021-04-27T15:16:19.443" v="24" actId="2696"/>
        <pc:sldMkLst>
          <pc:docMk/>
          <pc:sldMk cId="2527134073" sldId="274"/>
        </pc:sldMkLst>
      </pc:sldChg>
      <pc:sldMasterChg chg="delSldLayout">
        <pc:chgData name="TAYBI, Aicha" userId="f5ea64ed-eb55-4419-aebe-6a42894aef15" providerId="ADAL" clId="{D1B2D7EF-5CBF-49DF-8EB6-D3907477AB05}" dt="2021-04-27T15:16:19.444" v="25" actId="2696"/>
        <pc:sldMasterMkLst>
          <pc:docMk/>
          <pc:sldMasterMk cId="78220254" sldId="2147483660"/>
        </pc:sldMasterMkLst>
        <pc:sldLayoutChg chg="del">
          <pc:chgData name="TAYBI, Aicha" userId="f5ea64ed-eb55-4419-aebe-6a42894aef15" providerId="ADAL" clId="{D1B2D7EF-5CBF-49DF-8EB6-D3907477AB05}" dt="2021-04-27T15:16:19.444" v="25" actId="2696"/>
          <pc:sldLayoutMkLst>
            <pc:docMk/>
            <pc:sldMasterMk cId="78220254" sldId="2147483660"/>
            <pc:sldLayoutMk cId="4264943516" sldId="2147483700"/>
          </pc:sldLayoutMkLst>
        </pc:sldLayoutChg>
      </pc:sldMasterChg>
      <pc:sldMasterChg chg="del delSldLayout">
        <pc:chgData name="TAYBI, Aicha" userId="f5ea64ed-eb55-4419-aebe-6a42894aef15" providerId="ADAL" clId="{D1B2D7EF-5CBF-49DF-8EB6-D3907477AB05}" dt="2021-04-27T15:15:30.709" v="17" actId="2696"/>
        <pc:sldMasterMkLst>
          <pc:docMk/>
          <pc:sldMasterMk cId="3535532226" sldId="2147483684"/>
        </pc:sldMasterMkLst>
        <pc:sldLayoutChg chg="del">
          <pc:chgData name="TAYBI, Aicha" userId="f5ea64ed-eb55-4419-aebe-6a42894aef15" providerId="ADAL" clId="{D1B2D7EF-5CBF-49DF-8EB6-D3907477AB05}" dt="2021-04-27T15:15:30.693" v="2" actId="2696"/>
          <pc:sldLayoutMkLst>
            <pc:docMk/>
            <pc:sldMasterMk cId="3535532226" sldId="2147483684"/>
            <pc:sldLayoutMk cId="1720421738" sldId="2147483685"/>
          </pc:sldLayoutMkLst>
        </pc:sldLayoutChg>
        <pc:sldLayoutChg chg="del">
          <pc:chgData name="TAYBI, Aicha" userId="f5ea64ed-eb55-4419-aebe-6a42894aef15" providerId="ADAL" clId="{D1B2D7EF-5CBF-49DF-8EB6-D3907477AB05}" dt="2021-04-27T15:15:30.694" v="3" actId="2696"/>
          <pc:sldLayoutMkLst>
            <pc:docMk/>
            <pc:sldMasterMk cId="3535532226" sldId="2147483684"/>
            <pc:sldLayoutMk cId="3159513314" sldId="2147483686"/>
          </pc:sldLayoutMkLst>
        </pc:sldLayoutChg>
        <pc:sldLayoutChg chg="del">
          <pc:chgData name="TAYBI, Aicha" userId="f5ea64ed-eb55-4419-aebe-6a42894aef15" providerId="ADAL" clId="{D1B2D7EF-5CBF-49DF-8EB6-D3907477AB05}" dt="2021-04-27T15:15:30.695" v="4" actId="2696"/>
          <pc:sldLayoutMkLst>
            <pc:docMk/>
            <pc:sldMasterMk cId="3535532226" sldId="2147483684"/>
            <pc:sldLayoutMk cId="3254083607" sldId="2147483687"/>
          </pc:sldLayoutMkLst>
        </pc:sldLayoutChg>
        <pc:sldLayoutChg chg="del">
          <pc:chgData name="TAYBI, Aicha" userId="f5ea64ed-eb55-4419-aebe-6a42894aef15" providerId="ADAL" clId="{D1B2D7EF-5CBF-49DF-8EB6-D3907477AB05}" dt="2021-04-27T15:15:30.696" v="5" actId="2696"/>
          <pc:sldLayoutMkLst>
            <pc:docMk/>
            <pc:sldMasterMk cId="3535532226" sldId="2147483684"/>
            <pc:sldLayoutMk cId="2752911795" sldId="2147483688"/>
          </pc:sldLayoutMkLst>
        </pc:sldLayoutChg>
        <pc:sldLayoutChg chg="del">
          <pc:chgData name="TAYBI, Aicha" userId="f5ea64ed-eb55-4419-aebe-6a42894aef15" providerId="ADAL" clId="{D1B2D7EF-5CBF-49DF-8EB6-D3907477AB05}" dt="2021-04-27T15:15:30.698" v="6" actId="2696"/>
          <pc:sldLayoutMkLst>
            <pc:docMk/>
            <pc:sldMasterMk cId="3535532226" sldId="2147483684"/>
            <pc:sldLayoutMk cId="1397398061" sldId="2147483689"/>
          </pc:sldLayoutMkLst>
        </pc:sldLayoutChg>
        <pc:sldLayoutChg chg="del">
          <pc:chgData name="TAYBI, Aicha" userId="f5ea64ed-eb55-4419-aebe-6a42894aef15" providerId="ADAL" clId="{D1B2D7EF-5CBF-49DF-8EB6-D3907477AB05}" dt="2021-04-27T15:15:30.699" v="7" actId="2696"/>
          <pc:sldLayoutMkLst>
            <pc:docMk/>
            <pc:sldMasterMk cId="3535532226" sldId="2147483684"/>
            <pc:sldLayoutMk cId="3392447499" sldId="2147483690"/>
          </pc:sldLayoutMkLst>
        </pc:sldLayoutChg>
        <pc:sldLayoutChg chg="del">
          <pc:chgData name="TAYBI, Aicha" userId="f5ea64ed-eb55-4419-aebe-6a42894aef15" providerId="ADAL" clId="{D1B2D7EF-5CBF-49DF-8EB6-D3907477AB05}" dt="2021-04-27T15:15:30.700" v="8" actId="2696"/>
          <pc:sldLayoutMkLst>
            <pc:docMk/>
            <pc:sldMasterMk cId="3535532226" sldId="2147483684"/>
            <pc:sldLayoutMk cId="1449851945" sldId="2147483691"/>
          </pc:sldLayoutMkLst>
        </pc:sldLayoutChg>
        <pc:sldLayoutChg chg="del">
          <pc:chgData name="TAYBI, Aicha" userId="f5ea64ed-eb55-4419-aebe-6a42894aef15" providerId="ADAL" clId="{D1B2D7EF-5CBF-49DF-8EB6-D3907477AB05}" dt="2021-04-27T15:15:30.702" v="9" actId="2696"/>
          <pc:sldLayoutMkLst>
            <pc:docMk/>
            <pc:sldMasterMk cId="3535532226" sldId="2147483684"/>
            <pc:sldLayoutMk cId="133662541" sldId="2147483692"/>
          </pc:sldLayoutMkLst>
        </pc:sldLayoutChg>
        <pc:sldLayoutChg chg="del">
          <pc:chgData name="TAYBI, Aicha" userId="f5ea64ed-eb55-4419-aebe-6a42894aef15" providerId="ADAL" clId="{D1B2D7EF-5CBF-49DF-8EB6-D3907477AB05}" dt="2021-04-27T15:15:30.703" v="10" actId="2696"/>
          <pc:sldLayoutMkLst>
            <pc:docMk/>
            <pc:sldMasterMk cId="3535532226" sldId="2147483684"/>
            <pc:sldLayoutMk cId="3423478014" sldId="2147483693"/>
          </pc:sldLayoutMkLst>
        </pc:sldLayoutChg>
        <pc:sldLayoutChg chg="del">
          <pc:chgData name="TAYBI, Aicha" userId="f5ea64ed-eb55-4419-aebe-6a42894aef15" providerId="ADAL" clId="{D1B2D7EF-5CBF-49DF-8EB6-D3907477AB05}" dt="2021-04-27T15:15:30.704" v="11" actId="2696"/>
          <pc:sldLayoutMkLst>
            <pc:docMk/>
            <pc:sldMasterMk cId="3535532226" sldId="2147483684"/>
            <pc:sldLayoutMk cId="1904183154" sldId="2147483694"/>
          </pc:sldLayoutMkLst>
        </pc:sldLayoutChg>
        <pc:sldLayoutChg chg="del">
          <pc:chgData name="TAYBI, Aicha" userId="f5ea64ed-eb55-4419-aebe-6a42894aef15" providerId="ADAL" clId="{D1B2D7EF-5CBF-49DF-8EB6-D3907477AB05}" dt="2021-04-27T15:15:30.705" v="12" actId="2696"/>
          <pc:sldLayoutMkLst>
            <pc:docMk/>
            <pc:sldMasterMk cId="3535532226" sldId="2147483684"/>
            <pc:sldLayoutMk cId="2743387870" sldId="2147483695"/>
          </pc:sldLayoutMkLst>
        </pc:sldLayoutChg>
        <pc:sldLayoutChg chg="del">
          <pc:chgData name="TAYBI, Aicha" userId="f5ea64ed-eb55-4419-aebe-6a42894aef15" providerId="ADAL" clId="{D1B2D7EF-5CBF-49DF-8EB6-D3907477AB05}" dt="2021-04-27T15:15:30.706" v="13" actId="2696"/>
          <pc:sldLayoutMkLst>
            <pc:docMk/>
            <pc:sldMasterMk cId="3535532226" sldId="2147483684"/>
            <pc:sldLayoutMk cId="1862834090" sldId="2147483696"/>
          </pc:sldLayoutMkLst>
        </pc:sldLayoutChg>
        <pc:sldLayoutChg chg="del">
          <pc:chgData name="TAYBI, Aicha" userId="f5ea64ed-eb55-4419-aebe-6a42894aef15" providerId="ADAL" clId="{D1B2D7EF-5CBF-49DF-8EB6-D3907477AB05}" dt="2021-04-27T15:15:30.707" v="14" actId="2696"/>
          <pc:sldLayoutMkLst>
            <pc:docMk/>
            <pc:sldMasterMk cId="3535532226" sldId="2147483684"/>
            <pc:sldLayoutMk cId="2817138975" sldId="2147483697"/>
          </pc:sldLayoutMkLst>
        </pc:sldLayoutChg>
        <pc:sldLayoutChg chg="del">
          <pc:chgData name="TAYBI, Aicha" userId="f5ea64ed-eb55-4419-aebe-6a42894aef15" providerId="ADAL" clId="{D1B2D7EF-5CBF-49DF-8EB6-D3907477AB05}" dt="2021-04-27T15:15:30.707" v="15" actId="2696"/>
          <pc:sldLayoutMkLst>
            <pc:docMk/>
            <pc:sldMasterMk cId="3535532226" sldId="2147483684"/>
            <pc:sldLayoutMk cId="1460956057" sldId="2147483698"/>
          </pc:sldLayoutMkLst>
        </pc:sldLayoutChg>
        <pc:sldLayoutChg chg="del">
          <pc:chgData name="TAYBI, Aicha" userId="f5ea64ed-eb55-4419-aebe-6a42894aef15" providerId="ADAL" clId="{D1B2D7EF-5CBF-49DF-8EB6-D3907477AB05}" dt="2021-04-27T15:15:30.708" v="16" actId="2696"/>
          <pc:sldLayoutMkLst>
            <pc:docMk/>
            <pc:sldMasterMk cId="3535532226" sldId="2147483684"/>
            <pc:sldLayoutMk cId="440185503" sldId="2147483699"/>
          </pc:sldLayoutMkLst>
        </pc:sldLayoutChg>
      </pc:sldMasterChg>
    </pc:docChg>
  </pc:docChgLst>
  <pc:docChgLst>
    <pc:chgData name="TAYBI, Aicha" userId="f5ea64ed-eb55-4419-aebe-6a42894aef15" providerId="ADAL" clId="{9F73ED38-19C8-4F60-93BE-F0B1F6DCE3CC}"/>
    <pc:docChg chg="undo custSel modSld">
      <pc:chgData name="TAYBI, Aicha" userId="f5ea64ed-eb55-4419-aebe-6a42894aef15" providerId="ADAL" clId="{9F73ED38-19C8-4F60-93BE-F0B1F6DCE3CC}" dt="2021-04-27T15:08:46.381" v="81" actId="1076"/>
      <pc:docMkLst>
        <pc:docMk/>
      </pc:docMkLst>
      <pc:sldChg chg="modSp">
        <pc:chgData name="TAYBI, Aicha" userId="f5ea64ed-eb55-4419-aebe-6a42894aef15" providerId="ADAL" clId="{9F73ED38-19C8-4F60-93BE-F0B1F6DCE3CC}" dt="2021-04-27T15:03:39.889" v="48" actId="403"/>
        <pc:sldMkLst>
          <pc:docMk/>
          <pc:sldMk cId="3581079897" sldId="256"/>
        </pc:sldMkLst>
        <pc:spChg chg="mod">
          <ac:chgData name="TAYBI, Aicha" userId="f5ea64ed-eb55-4419-aebe-6a42894aef15" providerId="ADAL" clId="{9F73ED38-19C8-4F60-93BE-F0B1F6DCE3CC}" dt="2021-04-27T15:03:39.889" v="48" actId="403"/>
          <ac:spMkLst>
            <pc:docMk/>
            <pc:sldMk cId="3581079897" sldId="256"/>
            <ac:spMk id="3" creationId="{F4088B02-661F-4124-AFC0-641DE0D2F798}"/>
          </ac:spMkLst>
        </pc:spChg>
      </pc:sldChg>
      <pc:sldChg chg="modSp">
        <pc:chgData name="TAYBI, Aicha" userId="f5ea64ed-eb55-4419-aebe-6a42894aef15" providerId="ADAL" clId="{9F73ED38-19C8-4F60-93BE-F0B1F6DCE3CC}" dt="2021-04-27T15:04:03.343" v="49" actId="403"/>
        <pc:sldMkLst>
          <pc:docMk/>
          <pc:sldMk cId="3659770281" sldId="258"/>
        </pc:sldMkLst>
        <pc:spChg chg="mod">
          <ac:chgData name="TAYBI, Aicha" userId="f5ea64ed-eb55-4419-aebe-6a42894aef15" providerId="ADAL" clId="{9F73ED38-19C8-4F60-93BE-F0B1F6DCE3CC}" dt="2021-04-27T15:04:03.343" v="49" actId="403"/>
          <ac:spMkLst>
            <pc:docMk/>
            <pc:sldMk cId="3659770281" sldId="258"/>
            <ac:spMk id="4" creationId="{C6E59C47-8E04-C94A-B44A-9A8139D9547D}"/>
          </ac:spMkLst>
        </pc:spChg>
      </pc:sldChg>
      <pc:sldChg chg="modSp">
        <pc:chgData name="TAYBI, Aicha" userId="f5ea64ed-eb55-4419-aebe-6a42894aef15" providerId="ADAL" clId="{9F73ED38-19C8-4F60-93BE-F0B1F6DCE3CC}" dt="2021-04-27T15:04:36.764" v="54" actId="14100"/>
        <pc:sldMkLst>
          <pc:docMk/>
          <pc:sldMk cId="2433791348" sldId="260"/>
        </pc:sldMkLst>
        <pc:spChg chg="mod">
          <ac:chgData name="TAYBI, Aicha" userId="f5ea64ed-eb55-4419-aebe-6a42894aef15" providerId="ADAL" clId="{9F73ED38-19C8-4F60-93BE-F0B1F6DCE3CC}" dt="2021-04-27T15:04:36.764" v="54" actId="14100"/>
          <ac:spMkLst>
            <pc:docMk/>
            <pc:sldMk cId="2433791348" sldId="260"/>
            <ac:spMk id="9" creationId="{2D3AC5AA-7840-6143-8FC9-8C6FD2F27BA6}"/>
          </ac:spMkLst>
        </pc:spChg>
      </pc:sldChg>
      <pc:sldChg chg="modSp">
        <pc:chgData name="TAYBI, Aicha" userId="f5ea64ed-eb55-4419-aebe-6a42894aef15" providerId="ADAL" clId="{9F73ED38-19C8-4F60-93BE-F0B1F6DCE3CC}" dt="2021-04-27T15:08:46.381" v="81" actId="1076"/>
        <pc:sldMkLst>
          <pc:docMk/>
          <pc:sldMk cId="782904182" sldId="268"/>
        </pc:sldMkLst>
        <pc:spChg chg="mod">
          <ac:chgData name="TAYBI, Aicha" userId="f5ea64ed-eb55-4419-aebe-6a42894aef15" providerId="ADAL" clId="{9F73ED38-19C8-4F60-93BE-F0B1F6DCE3CC}" dt="2021-04-27T15:06:59.779" v="60" actId="207"/>
          <ac:spMkLst>
            <pc:docMk/>
            <pc:sldMk cId="782904182" sldId="268"/>
            <ac:spMk id="2" creationId="{FCDBC76E-4DB0-FD4C-A96E-A56990F542A3}"/>
          </ac:spMkLst>
        </pc:spChg>
        <pc:spChg chg="mod">
          <ac:chgData name="TAYBI, Aicha" userId="f5ea64ed-eb55-4419-aebe-6a42894aef15" providerId="ADAL" clId="{9F73ED38-19C8-4F60-93BE-F0B1F6DCE3CC}" dt="2021-04-27T15:07:18.557" v="69" actId="27636"/>
          <ac:spMkLst>
            <pc:docMk/>
            <pc:sldMk cId="782904182" sldId="268"/>
            <ac:spMk id="3" creationId="{AEB58DD7-9E16-FA47-B305-B1585FE4B6CD}"/>
          </ac:spMkLst>
        </pc:spChg>
        <pc:spChg chg="mod">
          <ac:chgData name="TAYBI, Aicha" userId="f5ea64ed-eb55-4419-aebe-6a42894aef15" providerId="ADAL" clId="{9F73ED38-19C8-4F60-93BE-F0B1F6DCE3CC}" dt="2021-04-27T15:08:31.563" v="80" actId="1076"/>
          <ac:spMkLst>
            <pc:docMk/>
            <pc:sldMk cId="782904182" sldId="268"/>
            <ac:spMk id="4" creationId="{396D210F-3CAD-7A46-B3C2-A89682258B91}"/>
          </ac:spMkLst>
        </pc:spChg>
        <pc:spChg chg="mod">
          <ac:chgData name="TAYBI, Aicha" userId="f5ea64ed-eb55-4419-aebe-6a42894aef15" providerId="ADAL" clId="{9F73ED38-19C8-4F60-93BE-F0B1F6DCE3CC}" dt="2021-04-27T15:08:13.910" v="76" actId="403"/>
          <ac:spMkLst>
            <pc:docMk/>
            <pc:sldMk cId="782904182" sldId="268"/>
            <ac:spMk id="7" creationId="{193FD4EB-A8CB-3642-AF3A-B2F18CD10E47}"/>
          </ac:spMkLst>
        </pc:spChg>
        <pc:spChg chg="mod">
          <ac:chgData name="TAYBI, Aicha" userId="f5ea64ed-eb55-4419-aebe-6a42894aef15" providerId="ADAL" clId="{9F73ED38-19C8-4F60-93BE-F0B1F6DCE3CC}" dt="2021-04-27T15:08:06.880" v="74" actId="403"/>
          <ac:spMkLst>
            <pc:docMk/>
            <pc:sldMk cId="782904182" sldId="268"/>
            <ac:spMk id="11" creationId="{883316A9-7E94-BA46-BD06-42D42B6DC933}"/>
          </ac:spMkLst>
        </pc:spChg>
        <pc:spChg chg="mod">
          <ac:chgData name="TAYBI, Aicha" userId="f5ea64ed-eb55-4419-aebe-6a42894aef15" providerId="ADAL" clId="{9F73ED38-19C8-4F60-93BE-F0B1F6DCE3CC}" dt="2021-04-27T15:08:10.400" v="75" actId="403"/>
          <ac:spMkLst>
            <pc:docMk/>
            <pc:sldMk cId="782904182" sldId="268"/>
            <ac:spMk id="12" creationId="{C5C73ADC-40A4-C04C-8FE1-4EB85EE8F262}"/>
          </ac:spMkLst>
        </pc:spChg>
        <pc:spChg chg="mod">
          <ac:chgData name="TAYBI, Aicha" userId="f5ea64ed-eb55-4419-aebe-6a42894aef15" providerId="ADAL" clId="{9F73ED38-19C8-4F60-93BE-F0B1F6DCE3CC}" dt="2021-04-27T15:08:46.381" v="81" actId="1076"/>
          <ac:spMkLst>
            <pc:docMk/>
            <pc:sldMk cId="782904182" sldId="268"/>
            <ac:spMk id="13" creationId="{8C1B9A26-B937-214B-A035-DE75F54E3DF8}"/>
          </ac:spMkLst>
        </pc:spChg>
        <pc:picChg chg="mod">
          <ac:chgData name="TAYBI, Aicha" userId="f5ea64ed-eb55-4419-aebe-6a42894aef15" providerId="ADAL" clId="{9F73ED38-19C8-4F60-93BE-F0B1F6DCE3CC}" dt="2021-04-27T15:08:26.859" v="79" actId="1076"/>
          <ac:picMkLst>
            <pc:docMk/>
            <pc:sldMk cId="782904182" sldId="268"/>
            <ac:picMk id="5" creationId="{871797BC-96F1-1E45-B96B-2D2F1065C3F6}"/>
          </ac:picMkLst>
        </pc:picChg>
        <pc:picChg chg="mod">
          <ac:chgData name="TAYBI, Aicha" userId="f5ea64ed-eb55-4419-aebe-6a42894aef15" providerId="ADAL" clId="{9F73ED38-19C8-4F60-93BE-F0B1F6DCE3CC}" dt="2021-04-27T15:07:50.476" v="72" actId="1076"/>
          <ac:picMkLst>
            <pc:docMk/>
            <pc:sldMk cId="782904182" sldId="268"/>
            <ac:picMk id="8" creationId="{D2452B76-A9D0-9E43-AFD4-0B45AC63AAFD}"/>
          </ac:picMkLst>
        </pc:picChg>
        <pc:picChg chg="mod">
          <ac:chgData name="TAYBI, Aicha" userId="f5ea64ed-eb55-4419-aebe-6a42894aef15" providerId="ADAL" clId="{9F73ED38-19C8-4F60-93BE-F0B1F6DCE3CC}" dt="2021-04-27T15:07:41.667" v="71" actId="1076"/>
          <ac:picMkLst>
            <pc:docMk/>
            <pc:sldMk cId="782904182" sldId="268"/>
            <ac:picMk id="10" creationId="{FD52A212-A3C9-104E-B605-54D48C484BE2}"/>
          </ac:picMkLst>
        </pc:picChg>
      </pc:sldChg>
      <pc:sldChg chg="modSp">
        <pc:chgData name="TAYBI, Aicha" userId="f5ea64ed-eb55-4419-aebe-6a42894aef15" providerId="ADAL" clId="{9F73ED38-19C8-4F60-93BE-F0B1F6DCE3CC}" dt="2021-04-27T14:55:15.576" v="4" actId="403"/>
        <pc:sldMkLst>
          <pc:docMk/>
          <pc:sldMk cId="3589322743" sldId="272"/>
        </pc:sldMkLst>
        <pc:spChg chg="mod">
          <ac:chgData name="TAYBI, Aicha" userId="f5ea64ed-eb55-4419-aebe-6a42894aef15" providerId="ADAL" clId="{9F73ED38-19C8-4F60-93BE-F0B1F6DCE3CC}" dt="2021-04-27T14:55:15.576" v="4" actId="403"/>
          <ac:spMkLst>
            <pc:docMk/>
            <pc:sldMk cId="3589322743" sldId="272"/>
            <ac:spMk id="2" creationId="{00000000-0000-0000-0000-000000000000}"/>
          </ac:spMkLst>
        </pc:spChg>
        <pc:spChg chg="mod">
          <ac:chgData name="TAYBI, Aicha" userId="f5ea64ed-eb55-4419-aebe-6a42894aef15" providerId="ADAL" clId="{9F73ED38-19C8-4F60-93BE-F0B1F6DCE3CC}" dt="2021-04-27T14:55:08.324" v="1" actId="14100"/>
          <ac:spMkLst>
            <pc:docMk/>
            <pc:sldMk cId="3589322743" sldId="272"/>
            <ac:spMk id="11" creationId="{F3606120-BA3E-A74B-B8CD-04F1B6A04BC1}"/>
          </ac:spMkLst>
        </pc:spChg>
      </pc:sldChg>
      <pc:sldChg chg="modSp">
        <pc:chgData name="TAYBI, Aicha" userId="f5ea64ed-eb55-4419-aebe-6a42894aef15" providerId="ADAL" clId="{9F73ED38-19C8-4F60-93BE-F0B1F6DCE3CC}" dt="2021-04-27T14:59:22.844" v="43" actId="1076"/>
        <pc:sldMkLst>
          <pc:docMk/>
          <pc:sldMk cId="2002273942" sldId="273"/>
        </pc:sldMkLst>
        <pc:spChg chg="mod">
          <ac:chgData name="TAYBI, Aicha" userId="f5ea64ed-eb55-4419-aebe-6a42894aef15" providerId="ADAL" clId="{9F73ED38-19C8-4F60-93BE-F0B1F6DCE3CC}" dt="2021-04-27T14:59:22.844" v="43" actId="1076"/>
          <ac:spMkLst>
            <pc:docMk/>
            <pc:sldMk cId="2002273942" sldId="273"/>
            <ac:spMk id="8" creationId="{3B75C808-6C61-6B45-8F21-7C5A50B10E23}"/>
          </ac:spMkLst>
        </pc:spChg>
        <pc:spChg chg="mod">
          <ac:chgData name="TAYBI, Aicha" userId="f5ea64ed-eb55-4419-aebe-6a42894aef15" providerId="ADAL" clId="{9F73ED38-19C8-4F60-93BE-F0B1F6DCE3CC}" dt="2021-04-27T14:58:35.869" v="33" actId="14100"/>
          <ac:spMkLst>
            <pc:docMk/>
            <pc:sldMk cId="2002273942" sldId="273"/>
            <ac:spMk id="11" creationId="{8E457E5A-E139-8E43-AC7B-EB073615D634}"/>
          </ac:spMkLst>
        </pc:spChg>
        <pc:spChg chg="mod">
          <ac:chgData name="TAYBI, Aicha" userId="f5ea64ed-eb55-4419-aebe-6a42894aef15" providerId="ADAL" clId="{9F73ED38-19C8-4F60-93BE-F0B1F6DCE3CC}" dt="2021-04-27T14:56:18.138" v="11" actId="403"/>
          <ac:spMkLst>
            <pc:docMk/>
            <pc:sldMk cId="2002273942" sldId="273"/>
            <ac:spMk id="13" creationId="{EC1895B1-A8C4-A24C-BFAA-1F38152C01DE}"/>
          </ac:spMkLst>
        </pc:spChg>
        <pc:spChg chg="mod">
          <ac:chgData name="TAYBI, Aicha" userId="f5ea64ed-eb55-4419-aebe-6a42894aef15" providerId="ADAL" clId="{9F73ED38-19C8-4F60-93BE-F0B1F6DCE3CC}" dt="2021-04-27T14:56:29.573" v="13" actId="1076"/>
          <ac:spMkLst>
            <pc:docMk/>
            <pc:sldMk cId="2002273942" sldId="273"/>
            <ac:spMk id="14" creationId="{220A411D-1018-C74C-A4BB-22DED87C7C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FF02D-D582-2644-A747-892F987C7594}" type="datetimeFigureOut">
              <a:rPr lang="en-CH" smtClean="0"/>
              <a:t>04/27/2021</a:t>
            </a:fld>
            <a:endParaRPr lang="en-CH"/>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2F988-8F60-FA42-9452-EC963D084C36}" type="slidenum">
              <a:rPr lang="en-CH" smtClean="0"/>
              <a:t>‹#›</a:t>
            </a:fld>
            <a:endParaRPr lang="en-CH"/>
          </a:p>
        </p:txBody>
      </p:sp>
    </p:spTree>
    <p:extLst>
      <p:ext uri="{BB962C8B-B14F-4D97-AF65-F5344CB8AC3E}">
        <p14:creationId xmlns:p14="http://schemas.microsoft.com/office/powerpoint/2010/main" val="4002567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71D2F988-8F60-FA42-9452-EC963D084C36}" type="slidenum">
              <a:rPr lang="en-CH" smtClean="0"/>
              <a:t>2</a:t>
            </a:fld>
            <a:endParaRPr lang="en-CH"/>
          </a:p>
        </p:txBody>
      </p:sp>
    </p:spTree>
    <p:extLst>
      <p:ext uri="{BB962C8B-B14F-4D97-AF65-F5344CB8AC3E}">
        <p14:creationId xmlns:p14="http://schemas.microsoft.com/office/powerpoint/2010/main" val="3918941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17D156-259B-4C49-806F-3B0AFB4EED12}"/>
              </a:ext>
            </a:extLst>
          </p:cNvPr>
          <p:cNvSpPr/>
          <p:nvPr userDrawn="1"/>
        </p:nvSpPr>
        <p:spPr>
          <a:xfrm>
            <a:off x="-11152" y="-8440"/>
            <a:ext cx="9925200" cy="6141611"/>
          </a:xfrm>
          <a:prstGeom prst="rect">
            <a:avLst/>
          </a:prstGeom>
          <a:gradFill>
            <a:gsLst>
              <a:gs pos="0">
                <a:srgbClr val="65C4D7"/>
              </a:gs>
              <a:gs pos="79012">
                <a:srgbClr val="355F86"/>
              </a:gs>
              <a:gs pos="12000">
                <a:srgbClr val="408096"/>
              </a:gs>
              <a:gs pos="66000">
                <a:srgbClr val="234866"/>
              </a:gs>
              <a:gs pos="26997">
                <a:srgbClr val="2E6077"/>
              </a:gs>
              <a:gs pos="20000">
                <a:srgbClr val="2E6077"/>
              </a:gs>
              <a:gs pos="37000">
                <a:srgbClr val="1A3C55"/>
              </a:gs>
              <a:gs pos="100000">
                <a:srgbClr val="4E7EB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ctrTitle"/>
          </p:nvPr>
        </p:nvSpPr>
        <p:spPr>
          <a:xfrm>
            <a:off x="742950" y="1122363"/>
            <a:ext cx="8420100" cy="945273"/>
          </a:xfrm>
        </p:spPr>
        <p:txBody>
          <a:bodyPr anchor="t">
            <a:normAutofit/>
          </a:bodyPr>
          <a:lstStyle>
            <a:lvl1pPr algn="ctr">
              <a:defRPr sz="4300" b="1" i="0">
                <a:solidFill>
                  <a:schemeClr val="bg1"/>
                </a:solidFill>
                <a:latin typeface="Arial Narrow" panose="020B0604020202020204" pitchFamily="34" charset="0"/>
                <a:cs typeface="Arial Narrow"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238250" y="1964307"/>
            <a:ext cx="7429500" cy="1655762"/>
          </a:xfrm>
        </p:spPr>
        <p:txBody>
          <a:bodyP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46CE761C-6A55-724F-9D0B-19B925E5D98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pic>
        <p:nvPicPr>
          <p:cNvPr id="8" name="Picture 7">
            <a:extLst>
              <a:ext uri="{FF2B5EF4-FFF2-40B4-BE49-F238E27FC236}">
                <a16:creationId xmlns:a16="http://schemas.microsoft.com/office/drawing/2014/main" id="{80A346DE-3DC9-1244-9E7B-B26165FB928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207275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3E2763"/>
              </a:gs>
              <a:gs pos="82000">
                <a:srgbClr val="4E5E7E"/>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584018"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9322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273777"/>
              </a:gs>
              <a:gs pos="82000">
                <a:srgbClr val="2FA3EE"/>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45433"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228591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329867"/>
              </a:gs>
              <a:gs pos="55000">
                <a:srgbClr val="FFDD0F"/>
              </a:gs>
              <a:gs pos="82000">
                <a:srgbClr val="FF93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742282"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199222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11152" y="-6824"/>
            <a:ext cx="9921600" cy="6080077"/>
          </a:xfrm>
          <a:prstGeom prst="rect">
            <a:avLst/>
          </a:prstGeom>
          <a:gradFill>
            <a:gsLst>
              <a:gs pos="0">
                <a:srgbClr val="F7C794"/>
              </a:gs>
              <a:gs pos="100000">
                <a:srgbClr val="FCDDC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95F2C8F2-3F34-C648-A0AA-9C7BE8A5832B}"/>
              </a:ext>
            </a:extLst>
          </p:cNvPr>
          <p:cNvSpPr/>
          <p:nvPr userDrawn="1"/>
        </p:nvSpPr>
        <p:spPr>
          <a:xfrm>
            <a:off x="-4329" y="6073254"/>
            <a:ext cx="9917153" cy="103707"/>
          </a:xfrm>
          <a:prstGeom prst="rect">
            <a:avLst/>
          </a:prstGeom>
          <a:solidFill>
            <a:srgbClr val="329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681038" y="387429"/>
            <a:ext cx="8543925" cy="868983"/>
          </a:xfrm>
          <a:effectLst>
            <a:outerShdw blurRad="38100" dist="25400" dir="8100000" algn="tr" rotWithShape="0">
              <a:prstClr val="black">
                <a:alpha val="25000"/>
              </a:prstClr>
            </a:outerShdw>
          </a:effectLst>
        </p:spPr>
        <p:txBody>
          <a:bodyPr anchor="b">
            <a:normAutofit/>
          </a:bodyPr>
          <a:lstStyle>
            <a:lvl1pPr>
              <a:defRPr sz="4300" b="1" i="0">
                <a:solidFill>
                  <a:schemeClr val="accent1">
                    <a:lumMod val="50000"/>
                  </a:schemeClr>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A788FD0B-2677-BD4B-8BCB-F19A3AEAB0F8}"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419787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17D156-259B-4C49-806F-3B0AFB4EED12}"/>
              </a:ext>
            </a:extLst>
          </p:cNvPr>
          <p:cNvSpPr/>
          <p:nvPr userDrawn="1"/>
        </p:nvSpPr>
        <p:spPr>
          <a:xfrm>
            <a:off x="-11152" y="730037"/>
            <a:ext cx="9925200" cy="6141611"/>
          </a:xfrm>
          <a:prstGeom prst="rect">
            <a:avLst/>
          </a:prstGeom>
          <a:gradFill>
            <a:gsLst>
              <a:gs pos="91000">
                <a:srgbClr val="355F86"/>
              </a:gs>
              <a:gs pos="0">
                <a:srgbClr val="408096"/>
              </a:gs>
              <a:gs pos="53000">
                <a:srgbClr val="234866"/>
              </a:gs>
              <a:gs pos="31000">
                <a:srgbClr val="2E6077"/>
              </a:gs>
              <a:gs pos="100000">
                <a:srgbClr val="4E7EB3"/>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Subtitle 2"/>
          <p:cNvSpPr>
            <a:spLocks noGrp="1"/>
          </p:cNvSpPr>
          <p:nvPr>
            <p:ph type="subTitle" idx="1" hasCustomPrompt="1"/>
          </p:nvPr>
        </p:nvSpPr>
        <p:spPr>
          <a:xfrm>
            <a:off x="248786" y="6414447"/>
            <a:ext cx="3845542" cy="221777"/>
          </a:xfrm>
        </p:spPr>
        <p:txBody>
          <a:bodyPr anchor="b">
            <a:normAutofit/>
          </a:bodyPr>
          <a:lstStyle>
            <a:lvl1pPr marL="0" indent="0" algn="l">
              <a:buNone/>
              <a:defRPr sz="7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 World Health Organization 2021. Some rights reserved.</a:t>
            </a:r>
            <a:endParaRPr lang="en-US" dirty="0"/>
          </a:p>
        </p:txBody>
      </p:sp>
      <p:pic>
        <p:nvPicPr>
          <p:cNvPr id="8" name="Picture 7">
            <a:extLst>
              <a:ext uri="{FF2B5EF4-FFF2-40B4-BE49-F238E27FC236}">
                <a16:creationId xmlns:a16="http://schemas.microsoft.com/office/drawing/2014/main" id="{80A346DE-3DC9-1244-9E7B-B26165FB9283}"/>
              </a:ext>
            </a:extLst>
          </p:cNvPr>
          <p:cNvPicPr>
            <a:picLocks noChangeAspect="1"/>
          </p:cNvPicPr>
          <p:nvPr userDrawn="1"/>
        </p:nvPicPr>
        <p:blipFill>
          <a:blip r:embed="rId2"/>
          <a:stretch>
            <a:fillRect/>
          </a:stretch>
        </p:blipFill>
        <p:spPr>
          <a:xfrm>
            <a:off x="247673" y="171616"/>
            <a:ext cx="5930900" cy="381000"/>
          </a:xfrm>
          <a:prstGeom prst="rect">
            <a:avLst/>
          </a:prstGeom>
        </p:spPr>
      </p:pic>
      <p:pic>
        <p:nvPicPr>
          <p:cNvPr id="10" name="Graphic 9">
            <a:extLst>
              <a:ext uri="{FF2B5EF4-FFF2-40B4-BE49-F238E27FC236}">
                <a16:creationId xmlns:a16="http://schemas.microsoft.com/office/drawing/2014/main" id="{26E782B0-B94E-A745-9908-566E74FD81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74391" y="6334836"/>
            <a:ext cx="2400300" cy="304800"/>
          </a:xfrm>
          <a:prstGeom prst="rect">
            <a:avLst/>
          </a:prstGeom>
        </p:spPr>
      </p:pic>
      <p:pic>
        <p:nvPicPr>
          <p:cNvPr id="12" name="Graphic 11">
            <a:extLst>
              <a:ext uri="{FF2B5EF4-FFF2-40B4-BE49-F238E27FC236}">
                <a16:creationId xmlns:a16="http://schemas.microsoft.com/office/drawing/2014/main" id="{8ACD7F6E-D6B0-BA42-AA08-9F4573CEF2C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9945" y="6270634"/>
            <a:ext cx="1385249" cy="356048"/>
          </a:xfrm>
          <a:prstGeom prst="rect">
            <a:avLst/>
          </a:prstGeom>
        </p:spPr>
      </p:pic>
    </p:spTree>
    <p:extLst>
      <p:ext uri="{BB962C8B-B14F-4D97-AF65-F5344CB8AC3E}">
        <p14:creationId xmlns:p14="http://schemas.microsoft.com/office/powerpoint/2010/main" val="2399943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213A11E-1D84-984B-B9B3-104AF91301E9}"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234911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5679166-1DB7-424E-B273-111878BC50FC}" type="datetime1">
              <a:rPr lang="de-CH" smtClean="0"/>
              <a:t>27.04.2021</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916245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F0475EB-4CC2-7746-83CF-EBD17C8215A1}" type="datetime1">
              <a:rPr lang="de-CH" smtClean="0"/>
              <a:t>27.04.2021</a:t>
            </a:fld>
            <a:endParaRPr lang="en-CH"/>
          </a:p>
        </p:txBody>
      </p:sp>
      <p:sp>
        <p:nvSpPr>
          <p:cNvPr id="8" name="Footer Placeholder 7"/>
          <p:cNvSpPr>
            <a:spLocks noGrp="1"/>
          </p:cNvSpPr>
          <p:nvPr>
            <p:ph type="ftr" sz="quarter" idx="11"/>
          </p:nvPr>
        </p:nvSpPr>
        <p:spPr/>
        <p:txBody>
          <a:bodyPr/>
          <a:lstStyle/>
          <a:p>
            <a:endParaRPr lang="en-CH"/>
          </a:p>
        </p:txBody>
      </p:sp>
      <p:sp>
        <p:nvSpPr>
          <p:cNvPr id="9" name="Slide Number Placeholder 8"/>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96394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CC9C4EC-CE77-1940-83B1-F4855DF4E07D}" type="datetime1">
              <a:rPr lang="de-CH" smtClean="0"/>
              <a:t>27.04.2021</a:t>
            </a:fld>
            <a:endParaRPr lang="en-CH"/>
          </a:p>
        </p:txBody>
      </p:sp>
      <p:sp>
        <p:nvSpPr>
          <p:cNvPr id="4" name="Footer Placeholder 3"/>
          <p:cNvSpPr>
            <a:spLocks noGrp="1"/>
          </p:cNvSpPr>
          <p:nvPr>
            <p:ph type="ftr" sz="quarter" idx="11"/>
          </p:nvPr>
        </p:nvSpPr>
        <p:spPr/>
        <p:txBody>
          <a:bodyPr/>
          <a:lstStyle/>
          <a:p>
            <a:endParaRPr lang="en-CH"/>
          </a:p>
        </p:txBody>
      </p:sp>
      <p:sp>
        <p:nvSpPr>
          <p:cNvPr id="5" name="Slide Number Placeholder 4"/>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844786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E0B21-F142-3B41-B316-EBFE9BB74D87}" type="datetime1">
              <a:rPr lang="de-CH" smtClean="0"/>
              <a:t>27.04.2021</a:t>
            </a:fld>
            <a:endParaRPr lang="en-CH"/>
          </a:p>
        </p:txBody>
      </p:sp>
      <p:sp>
        <p:nvSpPr>
          <p:cNvPr id="3" name="Footer Placeholder 2"/>
          <p:cNvSpPr>
            <a:spLocks noGrp="1"/>
          </p:cNvSpPr>
          <p:nvPr>
            <p:ph type="ftr" sz="quarter" idx="11"/>
          </p:nvPr>
        </p:nvSpPr>
        <p:spPr/>
        <p:txBody>
          <a:bodyPr/>
          <a:lstStyle/>
          <a:p>
            <a:endParaRPr lang="en-CH"/>
          </a:p>
        </p:txBody>
      </p:sp>
      <p:sp>
        <p:nvSpPr>
          <p:cNvPr id="4" name="Slide Number Placeholder 3"/>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424722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11152" y="-6823"/>
            <a:ext cx="9921600" cy="5553306"/>
          </a:xfrm>
          <a:prstGeom prst="rect">
            <a:avLst/>
          </a:prstGeom>
          <a:gradFill>
            <a:gsLst>
              <a:gs pos="0">
                <a:srgbClr val="F7C794"/>
              </a:gs>
              <a:gs pos="100000">
                <a:srgbClr val="FCDDC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95F2C8F2-3F34-C648-A0AA-9C7BE8A5832B}"/>
              </a:ext>
            </a:extLst>
          </p:cNvPr>
          <p:cNvSpPr/>
          <p:nvPr userDrawn="1"/>
        </p:nvSpPr>
        <p:spPr>
          <a:xfrm>
            <a:off x="-4329" y="5307980"/>
            <a:ext cx="9917153" cy="868982"/>
          </a:xfrm>
          <a:prstGeom prst="rect">
            <a:avLst/>
          </a:prstGeom>
          <a:solidFill>
            <a:srgbClr val="329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681038" y="387429"/>
            <a:ext cx="8543925" cy="868983"/>
          </a:xfrm>
          <a:effectLst>
            <a:outerShdw blurRad="38100" dist="25400" dir="8100000" algn="tr" rotWithShape="0">
              <a:prstClr val="black">
                <a:alpha val="25000"/>
              </a:prstClr>
            </a:outerShdw>
          </a:effectLst>
        </p:spPr>
        <p:txBody>
          <a:bodyPr anchor="b">
            <a:normAutofit/>
          </a:bodyPr>
          <a:lstStyle>
            <a:lvl1pPr>
              <a:defRPr sz="4300" b="1" i="0">
                <a:solidFill>
                  <a:schemeClr val="accent1">
                    <a:lumMod val="50000"/>
                  </a:schemeClr>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A788FD0B-2677-BD4B-8BCB-F19A3AEAB0F8}"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421467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A9A417A-A930-5D4A-8424-61F544312191}" type="datetime1">
              <a:rPr lang="de-CH" smtClean="0"/>
              <a:t>27.04.2021</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318886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584C44A-12D0-9447-98AE-2CD405BA26AB}" type="datetime1">
              <a:rPr lang="de-CH" smtClean="0"/>
              <a:t>27.04.2021</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2954585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96F4284-1AB7-B34D-8CB6-66928D31224C}"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684971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95B270-F868-1144-9EF6-B241F63BC594}"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60021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44000">
                <a:srgbClr val="65C4D7"/>
              </a:gs>
              <a:gs pos="100000">
                <a:schemeClr val="accent5">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908001" y="387429"/>
            <a:ext cx="7640602"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306720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75000">
                <a:srgbClr val="97C75F"/>
              </a:gs>
              <a:gs pos="0">
                <a:srgbClr val="57B89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908001" y="387429"/>
            <a:ext cx="7648694"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42318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75000">
                <a:srgbClr val="C54A8C"/>
              </a:gs>
              <a:gs pos="0">
                <a:srgbClr val="E5722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908001" y="387429"/>
            <a:ext cx="7632510"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61576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9000">
                <a:srgbClr val="273777"/>
              </a:gs>
              <a:gs pos="82000">
                <a:srgbClr val="C54A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32510"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335467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9000">
                <a:srgbClr val="F7C02A"/>
              </a:gs>
              <a:gs pos="82000">
                <a:srgbClr val="E5722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64878"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336117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200" y="-6824"/>
            <a:ext cx="9921600" cy="6176961"/>
          </a:xfrm>
          <a:prstGeom prst="rect">
            <a:avLst/>
          </a:prstGeom>
          <a:gradFill>
            <a:gsLst>
              <a:gs pos="28000">
                <a:srgbClr val="4E7EB3"/>
              </a:gs>
              <a:gs pos="82000">
                <a:srgbClr val="329867"/>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52257"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159878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8B317F"/>
              </a:gs>
              <a:gs pos="82000">
                <a:srgbClr val="D9224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52257"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27.04.2021</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2061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2E372-7DAA-EB47-B81B-16E74C7FEB81}" type="datetime1">
              <a:rPr lang="de-CH" smtClean="0"/>
              <a:t>27.04.2021</a:t>
            </a:fld>
            <a:endParaRPr lang="en-CH"/>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609AD-7D01-7048-97DA-DC421A8C3D9A}" type="slidenum">
              <a:rPr lang="en-CH" smtClean="0"/>
              <a:t>‹#›</a:t>
            </a:fld>
            <a:endParaRPr lang="en-CH"/>
          </a:p>
        </p:txBody>
      </p:sp>
    </p:spTree>
    <p:extLst>
      <p:ext uri="{BB962C8B-B14F-4D97-AF65-F5344CB8AC3E}">
        <p14:creationId xmlns:p14="http://schemas.microsoft.com/office/powerpoint/2010/main" val="78220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hyperlink" Target="https://www.who.int/publications/i/item/risk-communication-and-community-engagement-(rcce)-action-plan-guidance" TargetMode="External"/><Relationship Id="rId3" Type="http://schemas.openxmlformats.org/officeDocument/2006/relationships/hyperlink" Target="https://www.thelancet.com/action/showPdf?pii=S0140-6736%2820%2931558-0" TargetMode="External"/><Relationship Id="rId7" Type="http://schemas.openxmlformats.org/officeDocument/2006/relationships/hyperlink" Target="https://media.ifrc.org/ifrc/what-we-do/community-engagement/" TargetMode="External"/><Relationship Id="rId2" Type="http://schemas.openxmlformats.org/officeDocument/2006/relationships/hyperlink" Target="https://gh.bmj.com/content/5/8/e002145" TargetMode="External"/><Relationship Id="rId1" Type="http://schemas.openxmlformats.org/officeDocument/2006/relationships/slideLayout" Target="../slideLayouts/slideLayout13.xml"/><Relationship Id="rId6" Type="http://schemas.openxmlformats.org/officeDocument/2006/relationships/hyperlink" Target="https://apps.who.int/iris/handle/10665/338057?search-result=true&amp;query=COVID-19+RCCE+Strategy&amp;scope=&amp;rpp=10&amp;sort_by=score&amp;order=desc" TargetMode="External"/><Relationship Id="rId5" Type="http://schemas.openxmlformats.org/officeDocument/2006/relationships/hyperlink" Target="https://gh.bmj.com/content/5/10/e003188" TargetMode="External"/><Relationship Id="rId4" Type="http://schemas.openxmlformats.org/officeDocument/2006/relationships/hyperlink" Target="https://www.ghspjournal.org/content/4/4/626"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who.int/docs/default-source/epi-win/infodemic-management/infodemiology-scientific-conference-booklet.pdf?sfvrsn=179de76a_4" TargetMode="External"/><Relationship Id="rId3" Type="http://schemas.openxmlformats.org/officeDocument/2006/relationships/hyperlink" Target="https://pubmed.ncbi.nlm.nih.gov/17202025/" TargetMode="External"/><Relationship Id="rId7" Type="http://schemas.openxmlformats.org/officeDocument/2006/relationships/hyperlink" Target="https://asiapacific.unwomen.org/-/media/field%20office%20eseasia/docs/publications/2020/03/ap-covid-19_community-engagement_130320.pdf?la=en&amp;vs=5323" TargetMode="External"/><Relationship Id="rId2" Type="http://schemas.openxmlformats.org/officeDocument/2006/relationships/hyperlink" Target="https://journals.sagepub.com/doi/full/10.1177/1329878X20948289" TargetMode="External"/><Relationship Id="rId1" Type="http://schemas.openxmlformats.org/officeDocument/2006/relationships/slideLayout" Target="../slideLayouts/slideLayout13.xml"/><Relationship Id="rId6" Type="http://schemas.openxmlformats.org/officeDocument/2006/relationships/hyperlink" Target="https://www.who.int/publications/i/item/WHO-2019-nCoV-Vaccine_deployment-2020.1" TargetMode="External"/><Relationship Id="rId5" Type="http://schemas.openxmlformats.org/officeDocument/2006/relationships/hyperlink" Target="https://www.who.int/publications/i/item/WHO-2019-nCoV-Vaccine-introduction-RA-Tool-2020.1" TargetMode="External"/><Relationship Id="rId4" Type="http://schemas.openxmlformats.org/officeDocument/2006/relationships/hyperlink" Target="https://www.unicef.org/mena/media/8401/file/19218_MinimumQuality-Report_v07_RC_002.pdf.pdf" TargetMode="External"/><Relationship Id="rId9" Type="http://schemas.openxmlformats.org/officeDocument/2006/relationships/hyperlink" Target="https://www.who.int/publications/i/item/risk-communication-and-community-engagement-(-rcce)-considerat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F2F22A4-D506-664F-BF8E-6B995C0E9152}"/>
              </a:ext>
            </a:extLst>
          </p:cNvPr>
          <p:cNvSpPr txBox="1"/>
          <p:nvPr/>
        </p:nvSpPr>
        <p:spPr>
          <a:xfrm>
            <a:off x="0" y="5363735"/>
            <a:ext cx="9906000" cy="353943"/>
          </a:xfrm>
          <a:prstGeom prst="rect">
            <a:avLst/>
          </a:prstGeom>
          <a:noFill/>
        </p:spPr>
        <p:txBody>
          <a:bodyPr wrap="square" rtlCol="0">
            <a:noAutofit/>
          </a:bodyPr>
          <a:lstStyle/>
          <a:p>
            <a:pPr algn="ctr"/>
            <a:r>
              <a:rPr lang="ar-BH" dirty="0">
                <a:solidFill>
                  <a:schemeClr val="bg1"/>
                </a:solidFill>
                <a:latin typeface="Arial" panose="020B0604020202020204" pitchFamily="34" charset="0"/>
                <a:cs typeface="Arial" panose="020B0604020202020204" pitchFamily="34" charset="0"/>
              </a:rPr>
              <a:t>ما الذي يتعين على البلدان القيام به لتهيئة المجتمعات المحلية لتلقي اللقاحات أو العلاجات أو الاختبارات الجديدة لكوفيد-19</a:t>
            </a:r>
            <a:endParaRPr lang="en-GB" dirty="0">
              <a:solidFill>
                <a:schemeClr val="bg1"/>
              </a:solidFill>
              <a:latin typeface="Arial" panose="020B0604020202020204" pitchFamily="34" charset="0"/>
              <a:cs typeface="Arial" panose="020B0604020202020204" pitchFamily="34" charset="0"/>
            </a:endParaRPr>
          </a:p>
          <a:p>
            <a:pPr algn="ctr"/>
            <a:endParaRPr lang="en-CH"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88B0442-0B42-8D48-8FE4-9B170D7AE655}"/>
              </a:ext>
            </a:extLst>
          </p:cNvPr>
          <p:cNvSpPr txBox="1"/>
          <p:nvPr/>
        </p:nvSpPr>
        <p:spPr>
          <a:xfrm>
            <a:off x="301086" y="5711135"/>
            <a:ext cx="9244361" cy="246221"/>
          </a:xfrm>
          <a:prstGeom prst="rect">
            <a:avLst/>
          </a:prstGeom>
          <a:noFill/>
        </p:spPr>
        <p:txBody>
          <a:bodyPr wrap="square" rtlCol="0">
            <a:noAutofit/>
          </a:bodyPr>
          <a:lstStyle/>
          <a:p>
            <a:pPr algn="ctr" rtl="1"/>
            <a:r>
              <a:rPr lang="ar-BH" sz="1200" spc="20" dirty="0">
                <a:solidFill>
                  <a:schemeClr val="accent1">
                    <a:lumMod val="20000"/>
                    <a:lumOff val="80000"/>
                  </a:schemeClr>
                </a:solidFill>
                <a:latin typeface="Arial" panose="020B0604020202020204" pitchFamily="34" charset="0"/>
                <a:cs typeface="Arial" panose="020B0604020202020204" pitchFamily="34" charset="0"/>
              </a:rPr>
              <a:t>22 شباط/فبراير 2021</a:t>
            </a:r>
            <a:endParaRPr lang="en-CH" sz="1200" spc="2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20B011A-47F4-BA47-BCAD-BB136D02AC02}"/>
              </a:ext>
            </a:extLst>
          </p:cNvPr>
          <p:cNvPicPr>
            <a:picLocks noChangeAspect="1"/>
          </p:cNvPicPr>
          <p:nvPr/>
        </p:nvPicPr>
        <p:blipFill>
          <a:blip r:embed="rId2"/>
          <a:stretch>
            <a:fillRect/>
          </a:stretch>
        </p:blipFill>
        <p:spPr>
          <a:xfrm>
            <a:off x="1419216" y="1913929"/>
            <a:ext cx="7195396" cy="3381410"/>
          </a:xfrm>
          <a:prstGeom prst="rect">
            <a:avLst/>
          </a:prstGeom>
        </p:spPr>
      </p:pic>
      <p:sp>
        <p:nvSpPr>
          <p:cNvPr id="3" name="TextBox 2">
            <a:extLst>
              <a:ext uri="{FF2B5EF4-FFF2-40B4-BE49-F238E27FC236}">
                <a16:creationId xmlns:a16="http://schemas.microsoft.com/office/drawing/2014/main" id="{F4088B02-661F-4124-AFC0-641DE0D2F798}"/>
              </a:ext>
            </a:extLst>
          </p:cNvPr>
          <p:cNvSpPr txBox="1"/>
          <p:nvPr/>
        </p:nvSpPr>
        <p:spPr>
          <a:xfrm>
            <a:off x="0" y="702486"/>
            <a:ext cx="9906000" cy="923330"/>
          </a:xfrm>
          <a:prstGeom prst="rect">
            <a:avLst/>
          </a:prstGeom>
          <a:noFill/>
        </p:spPr>
        <p:txBody>
          <a:bodyPr wrap="square" rtlCol="0">
            <a:spAutoFit/>
          </a:bodyPr>
          <a:lstStyle/>
          <a:p>
            <a:pPr algn="ctr" rtl="1"/>
            <a:r>
              <a:rPr lang="ar-BH" sz="4000" b="1" dirty="0">
                <a:solidFill>
                  <a:schemeClr val="bg1"/>
                </a:solidFill>
                <a:latin typeface="Traditional Arabic" panose="02020603050405020304" pitchFamily="18" charset="-78"/>
                <a:cs typeface="Traditional Arabic" panose="02020603050405020304" pitchFamily="18" charset="-78"/>
              </a:rPr>
              <a:t>10</a:t>
            </a:r>
            <a:r>
              <a:rPr lang="ar-BH" sz="5400" b="1" dirty="0">
                <a:solidFill>
                  <a:schemeClr val="bg1"/>
                </a:solidFill>
                <a:latin typeface="Traditional Arabic" panose="02020603050405020304" pitchFamily="18" charset="-78"/>
                <a:cs typeface="Traditional Arabic" panose="02020603050405020304" pitchFamily="18" charset="-78"/>
              </a:rPr>
              <a:t> خطوات لتهيئة المجتمعات</a:t>
            </a:r>
            <a:endParaRPr lang="en-CA" sz="54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581079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BB76-1C92-7248-9576-82939A6D5FA7}"/>
              </a:ext>
            </a:extLst>
          </p:cNvPr>
          <p:cNvSpPr>
            <a:spLocks noGrp="1"/>
          </p:cNvSpPr>
          <p:nvPr>
            <p:ph type="title"/>
          </p:nvPr>
        </p:nvSpPr>
        <p:spPr>
          <a:xfrm>
            <a:off x="1679494" y="305322"/>
            <a:ext cx="7970788" cy="1780038"/>
          </a:xfrm>
        </p:spPr>
        <p:txBody>
          <a:bodyPr anchor="t">
            <a:noAutofit/>
          </a:bodyPr>
          <a:lstStyle/>
          <a:p>
            <a:pPr algn="r" rtl="1"/>
            <a:r>
              <a:rPr lang="ar-BH" sz="4400" dirty="0"/>
              <a:t>احرص على بناء القدرات وتطوير المهارات للاستفادة منها إلى ما بعد جائحة كوفيد-19</a:t>
            </a:r>
            <a:endParaRPr lang="en-CH" sz="4400" dirty="0"/>
          </a:p>
        </p:txBody>
      </p:sp>
      <p:sp>
        <p:nvSpPr>
          <p:cNvPr id="3" name="Slide Number Placeholder 2">
            <a:extLst>
              <a:ext uri="{FF2B5EF4-FFF2-40B4-BE49-F238E27FC236}">
                <a16:creationId xmlns:a16="http://schemas.microsoft.com/office/drawing/2014/main" id="{1D2AE505-9317-1546-A68E-20E1F7DC2C56}"/>
              </a:ext>
            </a:extLst>
          </p:cNvPr>
          <p:cNvSpPr>
            <a:spLocks noGrp="1"/>
          </p:cNvSpPr>
          <p:nvPr>
            <p:ph type="sldNum" sz="quarter" idx="12"/>
          </p:nvPr>
        </p:nvSpPr>
        <p:spPr/>
        <p:txBody>
          <a:bodyPr/>
          <a:lstStyle/>
          <a:p>
            <a:fld id="{6A6609AD-7D01-7048-97DA-DC421A8C3D9A}" type="slidenum">
              <a:rPr lang="en-CH" smtClean="0"/>
              <a:pPr/>
              <a:t>10</a:t>
            </a:fld>
            <a:endParaRPr lang="en-CH" dirty="0"/>
          </a:p>
        </p:txBody>
      </p:sp>
      <p:sp>
        <p:nvSpPr>
          <p:cNvPr id="4" name="Round Same-side Corner of Rectangle 3">
            <a:extLst>
              <a:ext uri="{FF2B5EF4-FFF2-40B4-BE49-F238E27FC236}">
                <a16:creationId xmlns:a16="http://schemas.microsoft.com/office/drawing/2014/main" id="{EC49E657-A62A-694E-AA47-1F00C3E7C51D}"/>
              </a:ext>
            </a:extLst>
          </p:cNvPr>
          <p:cNvSpPr/>
          <p:nvPr/>
        </p:nvSpPr>
        <p:spPr>
          <a:xfrm rot="5400000">
            <a:off x="2954200" y="786350"/>
            <a:ext cx="836848" cy="6767552"/>
          </a:xfrm>
          <a:prstGeom prst="round2SameRect">
            <a:avLst/>
          </a:prstGeom>
          <a:solidFill>
            <a:srgbClr val="8B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A0BB32EF-95B8-4242-8AB5-CDF728FD8E79}"/>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1B7E2BDA-EC6D-994C-8691-BF58E0C1048D}"/>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8</a:t>
            </a:r>
            <a:endParaRPr lang="en-CH" dirty="0"/>
          </a:p>
        </p:txBody>
      </p:sp>
      <p:sp>
        <p:nvSpPr>
          <p:cNvPr id="7" name="Oval 6">
            <a:extLst>
              <a:ext uri="{FF2B5EF4-FFF2-40B4-BE49-F238E27FC236}">
                <a16:creationId xmlns:a16="http://schemas.microsoft.com/office/drawing/2014/main" id="{8B6B3706-14DD-F64C-A61A-99BBEA5921DF}"/>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D511CF03-8C73-7147-89CE-D86E06AD74B0}"/>
              </a:ext>
            </a:extLst>
          </p:cNvPr>
          <p:cNvSpPr txBox="1"/>
          <p:nvPr/>
        </p:nvSpPr>
        <p:spPr>
          <a:xfrm>
            <a:off x="1779852" y="1807685"/>
            <a:ext cx="7615278" cy="1841449"/>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يسمح تدريب القوى العاملة الصحية المجتمعية بإيجاد حلول محلية للمسائل المحلية. أشرك العاملين في الخطوط الأمامية والمتطوعين والقيادات المجتمعية وقادة التعبئة المجتمعية/الاجتماعية من منظمات المجتمع المدني والمنظمات الدينية والجماعات النسائية والشبابية المحلية، في أنشطة بناء القدرات لضمان الاستدامة.</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48C9104-FD56-3241-A3B0-1FA362BFEB82}"/>
              </a:ext>
            </a:extLst>
          </p:cNvPr>
          <p:cNvSpPr txBox="1"/>
          <p:nvPr/>
        </p:nvSpPr>
        <p:spPr>
          <a:xfrm>
            <a:off x="251460" y="3888844"/>
            <a:ext cx="6112764" cy="562562"/>
          </a:xfrm>
          <a:prstGeom prst="rect">
            <a:avLst/>
          </a:prstGeom>
          <a:noFill/>
        </p:spPr>
        <p:txBody>
          <a:bodyPr wrap="square" rtlCol="0">
            <a:noAutofit/>
          </a:bodyPr>
          <a:lstStyle/>
          <a:p>
            <a:pPr marL="285750" indent="-285750" algn="r"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لتحقيق أفضل النتائج، أنشئ منظومة دعم مستمر بين النظراء لقادة التعبئة المجتمعيين والشبكات المجتمعية. </a:t>
            </a:r>
            <a:endParaRPr lang="en-CH" sz="16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CBDC3B8-B254-0043-B590-3CE0CD8F7F35}"/>
              </a:ext>
            </a:extLst>
          </p:cNvPr>
          <p:cNvPicPr>
            <a:picLocks noChangeAspect="1"/>
          </p:cNvPicPr>
          <p:nvPr/>
        </p:nvPicPr>
        <p:blipFill>
          <a:blip r:embed="rId2"/>
          <a:stretch>
            <a:fillRect/>
          </a:stretch>
        </p:blipFill>
        <p:spPr>
          <a:xfrm>
            <a:off x="3718983" y="4930906"/>
            <a:ext cx="2266950" cy="659184"/>
          </a:xfrm>
          <a:prstGeom prst="rect">
            <a:avLst/>
          </a:prstGeom>
        </p:spPr>
      </p:pic>
      <p:pic>
        <p:nvPicPr>
          <p:cNvPr id="13" name="Picture 12">
            <a:extLst>
              <a:ext uri="{FF2B5EF4-FFF2-40B4-BE49-F238E27FC236}">
                <a16:creationId xmlns:a16="http://schemas.microsoft.com/office/drawing/2014/main" id="{90FDE1F5-2E61-8640-A39F-5DD4839054FA}"/>
              </a:ext>
            </a:extLst>
          </p:cNvPr>
          <p:cNvPicPr>
            <a:picLocks noChangeAspect="1"/>
          </p:cNvPicPr>
          <p:nvPr/>
        </p:nvPicPr>
        <p:blipFill>
          <a:blip r:embed="rId3"/>
          <a:stretch>
            <a:fillRect/>
          </a:stretch>
        </p:blipFill>
        <p:spPr>
          <a:xfrm>
            <a:off x="6258983" y="3505203"/>
            <a:ext cx="3208634" cy="2503190"/>
          </a:xfrm>
          <a:prstGeom prst="rect">
            <a:avLst/>
          </a:prstGeom>
        </p:spPr>
      </p:pic>
    </p:spTree>
    <p:extLst>
      <p:ext uri="{BB962C8B-B14F-4D97-AF65-F5344CB8AC3E}">
        <p14:creationId xmlns:p14="http://schemas.microsoft.com/office/powerpoint/2010/main" val="41840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4C93-AA3E-E247-A772-08F671DE2A82}"/>
              </a:ext>
            </a:extLst>
          </p:cNvPr>
          <p:cNvSpPr>
            <a:spLocks noGrp="1"/>
          </p:cNvSpPr>
          <p:nvPr>
            <p:ph type="title"/>
          </p:nvPr>
        </p:nvSpPr>
        <p:spPr/>
        <p:txBody>
          <a:bodyPr anchor="b">
            <a:normAutofit/>
          </a:bodyPr>
          <a:lstStyle/>
          <a:p>
            <a:pPr algn="r" rtl="1"/>
            <a:r>
              <a:rPr lang="ar-BH" sz="4400" dirty="0"/>
              <a:t>تصدّ لأوبئة المعلومات</a:t>
            </a:r>
            <a:endParaRPr lang="en-CH" sz="4400" dirty="0"/>
          </a:p>
        </p:txBody>
      </p:sp>
      <p:sp>
        <p:nvSpPr>
          <p:cNvPr id="3" name="Slide Number Placeholder 2">
            <a:extLst>
              <a:ext uri="{FF2B5EF4-FFF2-40B4-BE49-F238E27FC236}">
                <a16:creationId xmlns:a16="http://schemas.microsoft.com/office/drawing/2014/main" id="{1962F81A-2EE8-C342-8D8F-416365908CD6}"/>
              </a:ext>
            </a:extLst>
          </p:cNvPr>
          <p:cNvSpPr>
            <a:spLocks noGrp="1"/>
          </p:cNvSpPr>
          <p:nvPr>
            <p:ph type="sldNum" sz="quarter" idx="12"/>
          </p:nvPr>
        </p:nvSpPr>
        <p:spPr/>
        <p:txBody>
          <a:bodyPr/>
          <a:lstStyle/>
          <a:p>
            <a:fld id="{6A6609AD-7D01-7048-97DA-DC421A8C3D9A}" type="slidenum">
              <a:rPr lang="en-CH" smtClean="0"/>
              <a:pPr/>
              <a:t>11</a:t>
            </a:fld>
            <a:endParaRPr lang="en-CH" dirty="0"/>
          </a:p>
        </p:txBody>
      </p:sp>
      <p:sp>
        <p:nvSpPr>
          <p:cNvPr id="4" name="Round Same-side Corner of Rectangle 3">
            <a:extLst>
              <a:ext uri="{FF2B5EF4-FFF2-40B4-BE49-F238E27FC236}">
                <a16:creationId xmlns:a16="http://schemas.microsoft.com/office/drawing/2014/main" id="{856FF485-DACD-0840-B9ED-3175E08193BE}"/>
              </a:ext>
            </a:extLst>
          </p:cNvPr>
          <p:cNvSpPr/>
          <p:nvPr/>
        </p:nvSpPr>
        <p:spPr>
          <a:xfrm rot="5400000">
            <a:off x="1933497" y="966551"/>
            <a:ext cx="1752632" cy="5641931"/>
          </a:xfrm>
          <a:prstGeom prst="round2SameRect">
            <a:avLst/>
          </a:prstGeom>
          <a:solidFill>
            <a:srgbClr val="339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3228FE47-6DC7-DF41-8FEA-2F951C37FF28}"/>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762CE534-D813-3140-A3D2-CCB2C9AB5B81}"/>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9</a:t>
            </a:r>
            <a:endParaRPr lang="en-CH" dirty="0"/>
          </a:p>
        </p:txBody>
      </p:sp>
      <p:sp>
        <p:nvSpPr>
          <p:cNvPr id="7" name="Oval 6">
            <a:extLst>
              <a:ext uri="{FF2B5EF4-FFF2-40B4-BE49-F238E27FC236}">
                <a16:creationId xmlns:a16="http://schemas.microsoft.com/office/drawing/2014/main" id="{911516A0-9BFE-AE44-A6F2-F32526927B6A}"/>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8C6D51FB-B1D2-5E4D-AD2A-3F5CFA6EEAB2}"/>
              </a:ext>
            </a:extLst>
          </p:cNvPr>
          <p:cNvSpPr txBox="1"/>
          <p:nvPr/>
        </p:nvSpPr>
        <p:spPr>
          <a:xfrm>
            <a:off x="1777767" y="1337115"/>
            <a:ext cx="7615278" cy="1245330"/>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الوباء المعلوماتي يشير إلى السيل الجارف من المعلومات – جيدة كانت أم سيئة – الذي يجعل من الصعب على الناس اتخاذ قرارات بشأن صحتهم. فالوباء المعلوماتي المحيط بمرض كوفيد-19 يمكن أن يلحق الضرر بالصحة. </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69474D5-9795-8648-B160-4031B671AAC4}"/>
              </a:ext>
            </a:extLst>
          </p:cNvPr>
          <p:cNvSpPr txBox="1"/>
          <p:nvPr/>
        </p:nvSpPr>
        <p:spPr>
          <a:xfrm>
            <a:off x="419100" y="2967186"/>
            <a:ext cx="5193017" cy="1752633"/>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اضمن إتاحة معلومات موثوقة وتصدّ بفعالية للمعلومات المضللة والشائعات.</a:t>
            </a:r>
          </a:p>
          <a:p>
            <a:pPr marL="285750" indent="-285750" algn="r" rtl="1">
              <a:buClr>
                <a:schemeClr val="bg1"/>
              </a:buClr>
              <a:buFont typeface="Arial" panose="020B0604020202020204" pitchFamily="34" charset="0"/>
              <a:buChar cha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قم بتفعيل أو تعزيز القدرات الوطنية في مجال تحري الحقائق ورصد الشائعات، علماً أن الشائعات والمعلومات المضللة قد لا يقل خطرها عن جائحة كوفيد-19 نفسها. </a:t>
            </a:r>
            <a:endParaRPr lang="en-GB" sz="16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endParaRPr lang="en-GB" sz="800"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5E854BC-24BC-40B0-9D28-185B707B94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1220" y="2404567"/>
            <a:ext cx="4035253" cy="2911802"/>
          </a:xfrm>
          <a:prstGeom prst="rect">
            <a:avLst/>
          </a:prstGeom>
        </p:spPr>
      </p:pic>
    </p:spTree>
    <p:extLst>
      <p:ext uri="{BB962C8B-B14F-4D97-AF65-F5344CB8AC3E}">
        <p14:creationId xmlns:p14="http://schemas.microsoft.com/office/powerpoint/2010/main" val="48338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7058-CD88-D144-98BD-6482724AEE7A}"/>
              </a:ext>
            </a:extLst>
          </p:cNvPr>
          <p:cNvSpPr>
            <a:spLocks noGrp="1"/>
          </p:cNvSpPr>
          <p:nvPr>
            <p:ph type="title"/>
          </p:nvPr>
        </p:nvSpPr>
        <p:spPr>
          <a:xfrm>
            <a:off x="1782000" y="504307"/>
            <a:ext cx="7742282" cy="1668252"/>
          </a:xfrm>
        </p:spPr>
        <p:txBody>
          <a:bodyPr anchor="t">
            <a:noAutofit/>
          </a:bodyPr>
          <a:lstStyle/>
          <a:p>
            <a:pPr algn="r" rtl="1"/>
            <a:r>
              <a:rPr lang="ar-BH" sz="4400" dirty="0"/>
              <a:t>نسّق الإيقاع وباشر العمل معاً</a:t>
            </a:r>
            <a:endParaRPr lang="en-CH" sz="4400" dirty="0"/>
          </a:p>
        </p:txBody>
      </p:sp>
      <p:sp>
        <p:nvSpPr>
          <p:cNvPr id="3" name="Slide Number Placeholder 2">
            <a:extLst>
              <a:ext uri="{FF2B5EF4-FFF2-40B4-BE49-F238E27FC236}">
                <a16:creationId xmlns:a16="http://schemas.microsoft.com/office/drawing/2014/main" id="{BD7B62D7-F2A8-074C-996C-FF332DC4BC87}"/>
              </a:ext>
            </a:extLst>
          </p:cNvPr>
          <p:cNvSpPr>
            <a:spLocks noGrp="1"/>
          </p:cNvSpPr>
          <p:nvPr>
            <p:ph type="sldNum" sz="quarter" idx="12"/>
          </p:nvPr>
        </p:nvSpPr>
        <p:spPr/>
        <p:txBody>
          <a:bodyPr/>
          <a:lstStyle/>
          <a:p>
            <a:fld id="{6A6609AD-7D01-7048-97DA-DC421A8C3D9A}" type="slidenum">
              <a:rPr lang="en-CH" smtClean="0"/>
              <a:pPr/>
              <a:t>12</a:t>
            </a:fld>
            <a:endParaRPr lang="en-CH" dirty="0"/>
          </a:p>
        </p:txBody>
      </p:sp>
      <p:sp>
        <p:nvSpPr>
          <p:cNvPr id="4" name="Round Same-side Corner of Rectangle 3">
            <a:extLst>
              <a:ext uri="{FF2B5EF4-FFF2-40B4-BE49-F238E27FC236}">
                <a16:creationId xmlns:a16="http://schemas.microsoft.com/office/drawing/2014/main" id="{C9F78F71-8442-E14B-9B1D-5DA5805AB00E}"/>
              </a:ext>
            </a:extLst>
          </p:cNvPr>
          <p:cNvSpPr/>
          <p:nvPr/>
        </p:nvSpPr>
        <p:spPr>
          <a:xfrm rot="5400000">
            <a:off x="2013513" y="857198"/>
            <a:ext cx="1592599" cy="5641931"/>
          </a:xfrm>
          <a:prstGeom prst="round2Same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D147A449-4093-2249-8FFC-BADF5D1D662F}"/>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BC873E64-B85A-5547-A23A-01C2B6BD2CD3}"/>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10</a:t>
            </a:r>
            <a:endParaRPr lang="en-CH" dirty="0"/>
          </a:p>
        </p:txBody>
      </p:sp>
      <p:sp>
        <p:nvSpPr>
          <p:cNvPr id="7" name="Oval 6">
            <a:extLst>
              <a:ext uri="{FF2B5EF4-FFF2-40B4-BE49-F238E27FC236}">
                <a16:creationId xmlns:a16="http://schemas.microsoft.com/office/drawing/2014/main" id="{1F95972D-540C-9E42-A0F9-A27815783106}"/>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BC37B929-CC36-5140-A382-3B29A1A8905A}"/>
              </a:ext>
            </a:extLst>
          </p:cNvPr>
          <p:cNvSpPr txBox="1"/>
          <p:nvPr/>
        </p:nvSpPr>
        <p:spPr>
          <a:xfrm>
            <a:off x="1690953" y="1577809"/>
            <a:ext cx="7615278" cy="977988"/>
          </a:xfrm>
          <a:prstGeom prst="rect">
            <a:avLst/>
          </a:prstGeom>
          <a:noFill/>
          <a:effectLst>
            <a:outerShdw blurRad="38100" dist="12700" dir="8100000" algn="tr" rotWithShape="0">
              <a:schemeClr val="bg2">
                <a:lumMod val="25000"/>
                <a:alpha val="41000"/>
              </a:schemeClr>
            </a:outerShdw>
          </a:effectLst>
        </p:spPr>
        <p:txBody>
          <a:bodyPr wrap="square" rtlCol="0">
            <a:noAutofit/>
          </a:bodyPr>
          <a:lstStyle/>
          <a:p>
            <a:pPr algn="r" rtl="1">
              <a:lnSpc>
                <a:spcPts val="2360"/>
              </a:lnSpc>
            </a:pPr>
            <a:r>
              <a:rPr lang="ar-BH" sz="2200" dirty="0">
                <a:solidFill>
                  <a:schemeClr val="bg1"/>
                </a:solidFill>
                <a:latin typeface="Arial" panose="020B0604020202020204" pitchFamily="34" charset="0"/>
                <a:cs typeface="Arial" panose="020B0604020202020204" pitchFamily="34" charset="0"/>
              </a:rPr>
              <a:t>من شأن التفاعل المتبادل المتسق مدعوماً بالمعلومات المستقاة من قنوات موثوقة محلياً أن يعزز المفاهيم الإيجابية ويستحث العمل.</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C803259-AFE0-7049-B4EA-A6E0279FF9D1}"/>
              </a:ext>
            </a:extLst>
          </p:cNvPr>
          <p:cNvSpPr txBox="1"/>
          <p:nvPr/>
        </p:nvSpPr>
        <p:spPr>
          <a:xfrm>
            <a:off x="822960" y="2998885"/>
            <a:ext cx="4675632" cy="1540895"/>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أنشئ قنوات الاتصال ذات الأولوية </a:t>
            </a:r>
            <a:r>
              <a:rPr lang="ar-BH" sz="1600" dirty="0">
                <a:solidFill>
                  <a:schemeClr val="bg1"/>
                </a:solidFill>
                <a:latin typeface="Arial" panose="020B0604020202020204" pitchFamily="34" charset="0"/>
              </a:rPr>
              <a:t>واتفق مع المجتمعات المحلية</a:t>
            </a:r>
            <a:r>
              <a:rPr lang="ar-BH" sz="1600" dirty="0">
                <a:solidFill>
                  <a:schemeClr val="bg1"/>
                </a:solidFill>
                <a:latin typeface="Arial" panose="020B0604020202020204" pitchFamily="34" charset="0"/>
                <a:cs typeface="Arial" panose="020B0604020202020204" pitchFamily="34" charset="0"/>
              </a:rPr>
              <a:t> عليها في أسرع وقت ممكن.</a:t>
            </a:r>
          </a:p>
          <a:p>
            <a:pPr algn="just" rtl="1">
              <a:buClr>
                <a:schemeClr val="bg1"/>
              </a:buCl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اعمل مع المجتمعات المحلية على تكييف الرسائل الصحية والعلمية مع السياقات الجديدة، قدر الإمكان.</a:t>
            </a:r>
            <a:endParaRPr lang="en-GB" sz="1600" dirty="0">
              <a:solidFill>
                <a:schemeClr val="bg1"/>
              </a:solidFill>
              <a:latin typeface="Arial" panose="020B0604020202020204" pitchFamily="34" charset="0"/>
              <a:cs typeface="Arial" panose="020B0604020202020204" pitchFamily="34" charset="0"/>
            </a:endParaRPr>
          </a:p>
          <a:p>
            <a:pPr algn="just">
              <a:buClr>
                <a:schemeClr val="bg1"/>
              </a:buClr>
            </a:pPr>
            <a:endParaRPr lang="en-GB" sz="16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5370C8E-6E51-DC4D-95D6-24155FEE94CB}"/>
              </a:ext>
            </a:extLst>
          </p:cNvPr>
          <p:cNvPicPr>
            <a:picLocks noChangeAspect="1"/>
          </p:cNvPicPr>
          <p:nvPr/>
        </p:nvPicPr>
        <p:blipFill>
          <a:blip r:embed="rId2"/>
          <a:stretch>
            <a:fillRect/>
          </a:stretch>
        </p:blipFill>
        <p:spPr>
          <a:xfrm>
            <a:off x="6160354" y="2744390"/>
            <a:ext cx="3234776" cy="3234776"/>
          </a:xfrm>
          <a:prstGeom prst="rect">
            <a:avLst/>
          </a:prstGeom>
        </p:spPr>
      </p:pic>
    </p:spTree>
    <p:extLst>
      <p:ext uri="{BB962C8B-B14F-4D97-AF65-F5344CB8AC3E}">
        <p14:creationId xmlns:p14="http://schemas.microsoft.com/office/powerpoint/2010/main" val="413133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3F5A-675B-084C-9FE7-A22CE83694B1}"/>
              </a:ext>
            </a:extLst>
          </p:cNvPr>
          <p:cNvSpPr>
            <a:spLocks noGrp="1"/>
          </p:cNvSpPr>
          <p:nvPr>
            <p:ph type="title"/>
          </p:nvPr>
        </p:nvSpPr>
        <p:spPr>
          <a:xfrm>
            <a:off x="0" y="204549"/>
            <a:ext cx="9906000" cy="868983"/>
          </a:xfrm>
        </p:spPr>
        <p:txBody>
          <a:bodyPr anchor="ctr">
            <a:noAutofit/>
          </a:bodyPr>
          <a:lstStyle/>
          <a:p>
            <a:pPr algn="r" rtl="1"/>
            <a:r>
              <a:rPr lang="fr-BE" sz="4400" dirty="0"/>
              <a:t>	</a:t>
            </a:r>
            <a:r>
              <a:rPr lang="ar-BH" sz="4400" dirty="0"/>
              <a:t>فهرس مرجعي</a:t>
            </a:r>
            <a:endParaRPr lang="en-CH" sz="4400" dirty="0"/>
          </a:p>
        </p:txBody>
      </p:sp>
      <p:sp>
        <p:nvSpPr>
          <p:cNvPr id="3" name="Slide Number Placeholder 2">
            <a:extLst>
              <a:ext uri="{FF2B5EF4-FFF2-40B4-BE49-F238E27FC236}">
                <a16:creationId xmlns:a16="http://schemas.microsoft.com/office/drawing/2014/main" id="{F7646458-9D71-354A-B442-127893C1A8E8}"/>
              </a:ext>
            </a:extLst>
          </p:cNvPr>
          <p:cNvSpPr>
            <a:spLocks noGrp="1"/>
          </p:cNvSpPr>
          <p:nvPr>
            <p:ph type="sldNum" sz="quarter" idx="12"/>
          </p:nvPr>
        </p:nvSpPr>
        <p:spPr/>
        <p:txBody>
          <a:bodyPr/>
          <a:lstStyle/>
          <a:p>
            <a:fld id="{6A6609AD-7D01-7048-97DA-DC421A8C3D9A}" type="slidenum">
              <a:rPr lang="en-CH" smtClean="0"/>
              <a:pPr/>
              <a:t>13</a:t>
            </a:fld>
            <a:endParaRPr lang="en-CH" dirty="0"/>
          </a:p>
        </p:txBody>
      </p:sp>
      <p:sp>
        <p:nvSpPr>
          <p:cNvPr id="5" name="TextBox 4">
            <a:extLst>
              <a:ext uri="{FF2B5EF4-FFF2-40B4-BE49-F238E27FC236}">
                <a16:creationId xmlns:a16="http://schemas.microsoft.com/office/drawing/2014/main" id="{FE0D4A5D-AE66-7B44-AEA7-19C3E7A30B57}"/>
              </a:ext>
            </a:extLst>
          </p:cNvPr>
          <p:cNvSpPr txBox="1"/>
          <p:nvPr/>
        </p:nvSpPr>
        <p:spPr>
          <a:xfrm>
            <a:off x="451104" y="1073069"/>
            <a:ext cx="9058656" cy="4919438"/>
          </a:xfrm>
          <a:prstGeom prst="rect">
            <a:avLst/>
          </a:prstGeom>
          <a:noFill/>
        </p:spPr>
        <p:txBody>
          <a:bodyPr wrap="square" rtlCol="0">
            <a:noAutofit/>
          </a:bodyPr>
          <a:lstStyle/>
          <a:p>
            <a:r>
              <a:rPr lang="en-GB" sz="1400" dirty="0">
                <a:latin typeface="Arial" panose="020B0604020202020204" pitchFamily="34" charset="0"/>
                <a:cs typeface="Arial" panose="020B0604020202020204" pitchFamily="34" charset="0"/>
              </a:rPr>
              <a:t>Bedson J, Jalloh MF, Pedi D, Bah S, Owen K, </a:t>
            </a:r>
            <a:r>
              <a:rPr lang="en-GB" sz="1400" dirty="0" err="1">
                <a:latin typeface="Arial" panose="020B0604020202020204" pitchFamily="34" charset="0"/>
                <a:cs typeface="Arial" panose="020B0604020202020204" pitchFamily="34" charset="0"/>
              </a:rPr>
              <a:t>Oniba</a:t>
            </a:r>
            <a:r>
              <a:rPr lang="en-GB" sz="1400" dirty="0">
                <a:latin typeface="Arial" panose="020B0604020202020204" pitchFamily="34" charset="0"/>
                <a:cs typeface="Arial" panose="020B0604020202020204" pitchFamily="34" charset="0"/>
              </a:rPr>
              <a:t> A, et al. </a:t>
            </a:r>
            <a:r>
              <a:rPr lang="en-GB" sz="1400" i="1" dirty="0">
                <a:latin typeface="Arial" panose="020B0604020202020204" pitchFamily="34" charset="0"/>
                <a:cs typeface="Arial" panose="020B0604020202020204" pitchFamily="34" charset="0"/>
                <a:hlinkClick r:id="rId2"/>
              </a:rPr>
              <a:t>Community engagement in outbreak response: lessons from the 2014–2016 Ebola outbreak in Sierra Leone</a:t>
            </a:r>
            <a:r>
              <a:rPr lang="en-GB" sz="1400" dirty="0">
                <a:latin typeface="Arial" panose="020B0604020202020204" pitchFamily="34" charset="0"/>
                <a:cs typeface="Arial" panose="020B0604020202020204" pitchFamily="34" charset="0"/>
              </a:rPr>
              <a:t>. BMJ Global Health 2020;5:e002145. Available from doi:10.1136/ bmjgh-2019-002145</a:t>
            </a:r>
          </a:p>
          <a:p>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Figueiredo</a:t>
            </a:r>
            <a:r>
              <a:rPr lang="en-GB" sz="1400" dirty="0">
                <a:latin typeface="Arial" panose="020B0604020202020204" pitchFamily="34" charset="0"/>
                <a:cs typeface="Arial" panose="020B0604020202020204" pitchFamily="34" charset="0"/>
              </a:rPr>
              <a:t> A, Simas C, </a:t>
            </a:r>
            <a:r>
              <a:rPr lang="en-GB" sz="1400" dirty="0" err="1">
                <a:latin typeface="Arial" panose="020B0604020202020204" pitchFamily="34" charset="0"/>
                <a:cs typeface="Arial" panose="020B0604020202020204" pitchFamily="34" charset="0"/>
              </a:rPr>
              <a:t>Karafillakis</a:t>
            </a:r>
            <a:r>
              <a:rPr lang="en-GB" sz="1400" dirty="0">
                <a:latin typeface="Arial" panose="020B0604020202020204" pitchFamily="34" charset="0"/>
                <a:cs typeface="Arial" panose="020B0604020202020204" pitchFamily="34" charset="0"/>
              </a:rPr>
              <a:t> E, Paterson P, Larson H. </a:t>
            </a:r>
            <a:r>
              <a:rPr lang="en-GB" sz="1400" i="1" dirty="0">
                <a:latin typeface="Arial" panose="020B0604020202020204" pitchFamily="34" charset="0"/>
                <a:cs typeface="Arial" panose="020B0604020202020204" pitchFamily="34" charset="0"/>
                <a:hlinkClick r:id="rId3"/>
              </a:rPr>
              <a:t>Mapping global trends in vaccine confidence and investigating barriers to vaccine uptake: a large-scale retrospective temporal modelling study</a:t>
            </a:r>
            <a:r>
              <a:rPr lang="en-GB" sz="1400" dirty="0">
                <a:latin typeface="Arial" panose="020B0604020202020204" pitchFamily="34" charset="0"/>
                <a:cs typeface="Arial" panose="020B0604020202020204" pitchFamily="34" charset="0"/>
              </a:rPr>
              <a:t>. Lancet 2020;396: 898-908. Available from: </a:t>
            </a:r>
            <a:r>
              <a:rPr lang="en-GB" sz="1400" dirty="0" err="1">
                <a:latin typeface="Arial" panose="020B0604020202020204" pitchFamily="34" charset="0"/>
                <a:cs typeface="Arial" panose="020B0604020202020204" pitchFamily="34" charset="0"/>
              </a:rPr>
              <a:t>doi.org</a:t>
            </a:r>
            <a:r>
              <a:rPr lang="en-GB" sz="1400" dirty="0">
                <a:latin typeface="Arial" panose="020B0604020202020204" pitchFamily="34" charset="0"/>
                <a:cs typeface="Arial" panose="020B0604020202020204" pitchFamily="34" charset="0"/>
              </a:rPr>
              <a:t>/10.1016/S0140-6736(20)31558-0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Gillespie AM, Obregon R, El </a:t>
            </a:r>
            <a:r>
              <a:rPr lang="en-GB" sz="1400" dirty="0" err="1">
                <a:latin typeface="Arial" panose="020B0604020202020204" pitchFamily="34" charset="0"/>
                <a:cs typeface="Arial" panose="020B0604020202020204" pitchFamily="34" charset="0"/>
              </a:rPr>
              <a:t>Asawi</a:t>
            </a:r>
            <a:r>
              <a:rPr lang="en-GB" sz="1400" dirty="0">
                <a:latin typeface="Arial" panose="020B0604020202020204" pitchFamily="34" charset="0"/>
                <a:cs typeface="Arial" panose="020B0604020202020204" pitchFamily="34" charset="0"/>
              </a:rPr>
              <a:t> R, Richey C, </a:t>
            </a:r>
            <a:r>
              <a:rPr lang="en-GB" sz="1400" dirty="0" err="1">
                <a:latin typeface="Arial" panose="020B0604020202020204" pitchFamily="34" charset="0"/>
                <a:cs typeface="Arial" panose="020B0604020202020204" pitchFamily="34" charset="0"/>
              </a:rPr>
              <a:t>Manoncourt</a:t>
            </a:r>
            <a:r>
              <a:rPr lang="en-GB" sz="1400" dirty="0">
                <a:latin typeface="Arial" panose="020B0604020202020204" pitchFamily="34" charset="0"/>
                <a:cs typeface="Arial" panose="020B0604020202020204" pitchFamily="34" charset="0"/>
              </a:rPr>
              <a:t> E, Joshi K, et al. </a:t>
            </a:r>
            <a:r>
              <a:rPr lang="en-GB" sz="1400" i="1" dirty="0">
                <a:latin typeface="Arial" panose="020B0604020202020204" pitchFamily="34" charset="0"/>
                <a:cs typeface="Arial" panose="020B0604020202020204" pitchFamily="34" charset="0"/>
                <a:hlinkClick r:id="rId4"/>
              </a:rPr>
              <a:t>Social mobilization and community engagement central to the Ebola response in West Africa: lessons for future public health emergencies</a:t>
            </a:r>
            <a:r>
              <a:rPr lang="en-GB" sz="1400" dirty="0">
                <a:latin typeface="Arial" panose="020B0604020202020204" pitchFamily="34" charset="0"/>
                <a:cs typeface="Arial" panose="020B0604020202020204" pitchFamily="34" charset="0"/>
              </a:rPr>
              <a:t>. Glob Health Sci </a:t>
            </a:r>
            <a:r>
              <a:rPr lang="en-GB" sz="1400" dirty="0" err="1">
                <a:latin typeface="Arial" panose="020B0604020202020204" pitchFamily="34" charset="0"/>
                <a:cs typeface="Arial" panose="020B0604020202020204" pitchFamily="34" charset="0"/>
              </a:rPr>
              <a:t>Pract</a:t>
            </a:r>
            <a:r>
              <a:rPr lang="en-GB" sz="1400" dirty="0">
                <a:latin typeface="Arial" panose="020B0604020202020204" pitchFamily="34" charset="0"/>
                <a:cs typeface="Arial" panose="020B0604020202020204" pitchFamily="34" charset="0"/>
              </a:rPr>
              <a:t> 2016;4(4): 626–46 Available from: https://</a:t>
            </a:r>
            <a:r>
              <a:rPr lang="en-GB" sz="1400" dirty="0" err="1">
                <a:latin typeface="Arial" panose="020B0604020202020204" pitchFamily="34" charset="0"/>
                <a:cs typeface="Arial" panose="020B0604020202020204" pitchFamily="34" charset="0"/>
              </a:rPr>
              <a:t>doi.org</a:t>
            </a:r>
            <a:r>
              <a:rPr lang="en-GB" sz="1400" dirty="0">
                <a:latin typeface="Arial" panose="020B0604020202020204" pitchFamily="34" charset="0"/>
                <a:cs typeface="Arial" panose="020B0604020202020204" pitchFamily="34" charset="0"/>
              </a:rPr>
              <a:t>/10.9745/GHSP-D-16-00226</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Gilmore B, </a:t>
            </a:r>
            <a:r>
              <a:rPr lang="en-GB" sz="1400" dirty="0" err="1">
                <a:latin typeface="Arial" panose="020B0604020202020204" pitchFamily="34" charset="0"/>
                <a:cs typeface="Arial" panose="020B0604020202020204" pitchFamily="34" charset="0"/>
              </a:rPr>
              <a:t>Ndejjo</a:t>
            </a:r>
            <a:r>
              <a:rPr lang="en-GB" sz="1400" dirty="0">
                <a:latin typeface="Arial" panose="020B0604020202020204" pitchFamily="34" charset="0"/>
                <a:cs typeface="Arial" panose="020B0604020202020204" pitchFamily="34" charset="0"/>
              </a:rPr>
              <a:t> R, </a:t>
            </a:r>
            <a:r>
              <a:rPr lang="en-GB" sz="1400" dirty="0" err="1">
                <a:latin typeface="Arial" panose="020B0604020202020204" pitchFamily="34" charset="0"/>
                <a:cs typeface="Arial" panose="020B0604020202020204" pitchFamily="34" charset="0"/>
              </a:rPr>
              <a:t>Tchetchia</a:t>
            </a:r>
            <a:r>
              <a:rPr lang="en-GB" sz="1400" dirty="0">
                <a:latin typeface="Arial" panose="020B0604020202020204" pitchFamily="34" charset="0"/>
                <a:cs typeface="Arial" panose="020B0604020202020204" pitchFamily="34" charset="0"/>
              </a:rPr>
              <a:t> A, Claro V, Mago E, Diallo AA, et al. </a:t>
            </a:r>
            <a:r>
              <a:rPr lang="en-GB" sz="1400" i="1" dirty="0">
                <a:latin typeface="Arial" panose="020B0604020202020204" pitchFamily="34" charset="0"/>
                <a:cs typeface="Arial" panose="020B0604020202020204" pitchFamily="34" charset="0"/>
                <a:hlinkClick r:id="rId5"/>
              </a:rPr>
              <a:t>Community engagement for COVID-19 prevention and control: a rapid evidence synthesis</a:t>
            </a:r>
            <a:r>
              <a:rPr lang="en-GB" sz="1400" dirty="0">
                <a:latin typeface="Arial" panose="020B0604020202020204" pitchFamily="34" charset="0"/>
                <a:cs typeface="Arial" panose="020B0604020202020204" pitchFamily="34" charset="0"/>
              </a:rPr>
              <a:t>. BMJ Global Health 2020;5:e003188. Available from: doi:10.1136/ bmjgh-2020-003188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GOARN, IFRC, UNICEF, WHO. </a:t>
            </a:r>
            <a:r>
              <a:rPr lang="en-GB" sz="1400" i="1" dirty="0">
                <a:latin typeface="Arial" panose="020B0604020202020204" pitchFamily="34" charset="0"/>
                <a:cs typeface="Arial" panose="020B0604020202020204" pitchFamily="34" charset="0"/>
                <a:hlinkClick r:id="rId6"/>
              </a:rPr>
              <a:t>COVID-19 Global Risk Communication and Community Engagement Strategy</a:t>
            </a:r>
            <a:r>
              <a:rPr lang="en-GB" sz="1400" dirty="0">
                <a:latin typeface="Arial" panose="020B0604020202020204" pitchFamily="34" charset="0"/>
                <a:cs typeface="Arial" panose="020B0604020202020204" pitchFamily="34" charset="0"/>
              </a:rPr>
              <a:t>, December 2020 - May 2021: Geneva, World Health Organization: 2020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IFRC. </a:t>
            </a:r>
            <a:r>
              <a:rPr lang="en-GB" sz="1400" i="1" dirty="0">
                <a:latin typeface="Arial" panose="020B0604020202020204" pitchFamily="34" charset="0"/>
                <a:cs typeface="Arial" panose="020B0604020202020204" pitchFamily="34" charset="0"/>
                <a:hlinkClick r:id="rId7"/>
              </a:rPr>
              <a:t>Community engagement and accountability toolkit</a:t>
            </a:r>
            <a:r>
              <a:rPr lang="en-GB" sz="1400" dirty="0">
                <a:latin typeface="Arial" panose="020B0604020202020204" pitchFamily="34" charset="0"/>
                <a:cs typeface="Arial" panose="020B0604020202020204" pitchFamily="34" charset="0"/>
              </a:rPr>
              <a:t>. Geneva, IFRC: 2017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IFRC, UNICEF, WHO. </a:t>
            </a:r>
            <a:r>
              <a:rPr lang="en-GB" sz="1400" i="1" dirty="0">
                <a:latin typeface="Arial" panose="020B0604020202020204" pitchFamily="34" charset="0"/>
                <a:cs typeface="Arial" panose="020B0604020202020204" pitchFamily="34" charset="0"/>
                <a:hlinkClick r:id="rId8"/>
              </a:rPr>
              <a:t>Risk Communication and Community Engagement (RCCE) Action Plan Guidance COVID-19 Preparedness &amp; Response</a:t>
            </a:r>
            <a:r>
              <a:rPr lang="en-GB" sz="1400" dirty="0">
                <a:latin typeface="Arial" panose="020B0604020202020204" pitchFamily="34" charset="0"/>
                <a:cs typeface="Arial" panose="020B0604020202020204" pitchFamily="34" charset="0"/>
              </a:rPr>
              <a:t>. Geneva, World Health Organization: 2020</a:t>
            </a: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91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3F5A-675B-084C-9FE7-A22CE83694B1}"/>
              </a:ext>
            </a:extLst>
          </p:cNvPr>
          <p:cNvSpPr>
            <a:spLocks noGrp="1"/>
          </p:cNvSpPr>
          <p:nvPr>
            <p:ph type="title"/>
          </p:nvPr>
        </p:nvSpPr>
        <p:spPr>
          <a:xfrm>
            <a:off x="0" y="204549"/>
            <a:ext cx="9906000" cy="868983"/>
          </a:xfrm>
        </p:spPr>
        <p:txBody>
          <a:bodyPr anchor="ctr">
            <a:noAutofit/>
          </a:bodyPr>
          <a:lstStyle/>
          <a:p>
            <a:pPr algn="r" rtl="1"/>
            <a:r>
              <a:rPr lang="fr-BE" sz="4400" dirty="0"/>
              <a:t>	</a:t>
            </a:r>
            <a:r>
              <a:rPr lang="ar-BH" sz="4400" dirty="0"/>
              <a:t> فهرس مرجعي</a:t>
            </a:r>
            <a:endParaRPr lang="en-CH" sz="4400" dirty="0"/>
          </a:p>
        </p:txBody>
      </p:sp>
      <p:sp>
        <p:nvSpPr>
          <p:cNvPr id="3" name="Slide Number Placeholder 2">
            <a:extLst>
              <a:ext uri="{FF2B5EF4-FFF2-40B4-BE49-F238E27FC236}">
                <a16:creationId xmlns:a16="http://schemas.microsoft.com/office/drawing/2014/main" id="{F7646458-9D71-354A-B442-127893C1A8E8}"/>
              </a:ext>
            </a:extLst>
          </p:cNvPr>
          <p:cNvSpPr>
            <a:spLocks noGrp="1"/>
          </p:cNvSpPr>
          <p:nvPr>
            <p:ph type="sldNum" sz="quarter" idx="12"/>
          </p:nvPr>
        </p:nvSpPr>
        <p:spPr/>
        <p:txBody>
          <a:bodyPr/>
          <a:lstStyle/>
          <a:p>
            <a:fld id="{6A6609AD-7D01-7048-97DA-DC421A8C3D9A}" type="slidenum">
              <a:rPr lang="en-CH" smtClean="0"/>
              <a:pPr/>
              <a:t>14</a:t>
            </a:fld>
            <a:endParaRPr lang="en-CH" dirty="0"/>
          </a:p>
        </p:txBody>
      </p:sp>
      <p:sp>
        <p:nvSpPr>
          <p:cNvPr id="5" name="TextBox 4">
            <a:extLst>
              <a:ext uri="{FF2B5EF4-FFF2-40B4-BE49-F238E27FC236}">
                <a16:creationId xmlns:a16="http://schemas.microsoft.com/office/drawing/2014/main" id="{FE0D4A5D-AE66-7B44-AEA7-19C3E7A30B57}"/>
              </a:ext>
            </a:extLst>
          </p:cNvPr>
          <p:cNvSpPr txBox="1"/>
          <p:nvPr/>
        </p:nvSpPr>
        <p:spPr>
          <a:xfrm>
            <a:off x="512064" y="987725"/>
            <a:ext cx="8802624" cy="4919438"/>
          </a:xfrm>
          <a:prstGeom prst="rect">
            <a:avLst/>
          </a:prstGeom>
          <a:noFill/>
        </p:spPr>
        <p:txBody>
          <a:bodyPr wrap="square" rtlCol="0">
            <a:noAutofit/>
          </a:bodyPr>
          <a:lstStyle/>
          <a:p>
            <a:r>
              <a:rPr lang="en-GB" sz="1400" dirty="0">
                <a:latin typeface="Arial" panose="020B0604020202020204" pitchFamily="34" charset="0"/>
                <a:cs typeface="Arial" panose="020B0604020202020204" pitchFamily="34" charset="0"/>
              </a:rPr>
              <a:t>Maher R, </a:t>
            </a:r>
            <a:r>
              <a:rPr lang="en-GB" sz="1400" dirty="0" err="1">
                <a:latin typeface="Arial" panose="020B0604020202020204" pitchFamily="34" charset="0"/>
                <a:cs typeface="Arial" panose="020B0604020202020204" pitchFamily="34" charset="0"/>
              </a:rPr>
              <a:t>Murphet</a:t>
            </a:r>
            <a:r>
              <a:rPr lang="en-GB" sz="1400" dirty="0">
                <a:latin typeface="Arial" panose="020B0604020202020204" pitchFamily="34" charset="0"/>
                <a:cs typeface="Arial" panose="020B0604020202020204" pitchFamily="34" charset="0"/>
              </a:rPr>
              <a:t> B. </a:t>
            </a:r>
            <a:r>
              <a:rPr lang="en-GB" sz="1400" i="1" dirty="0">
                <a:latin typeface="Arial" panose="020B0604020202020204" pitchFamily="34" charset="0"/>
                <a:cs typeface="Arial" panose="020B0604020202020204" pitchFamily="34" charset="0"/>
                <a:hlinkClick r:id="rId2"/>
              </a:rPr>
              <a:t>Community engagement in Australia’s COVID-19 communications response: learning lessons from the humanitarian sector</a:t>
            </a:r>
            <a:r>
              <a:rPr lang="en-GB" sz="1400" dirty="0">
                <a:latin typeface="Arial" panose="020B0604020202020204" pitchFamily="34" charset="0"/>
                <a:cs typeface="Arial" panose="020B0604020202020204" pitchFamily="34" charset="0"/>
              </a:rPr>
              <a:t>. Media International Australia: 2020. Available from: </a:t>
            </a:r>
            <a:r>
              <a:rPr lang="en-GB" sz="1400" dirty="0" err="1">
                <a:latin typeface="Arial" panose="020B0604020202020204" pitchFamily="34" charset="0"/>
                <a:cs typeface="Arial" panose="020B0604020202020204" pitchFamily="34" charset="0"/>
              </a:rPr>
              <a:t>doi.org</a:t>
            </a:r>
            <a:r>
              <a:rPr lang="en-GB" sz="1400" dirty="0">
                <a:latin typeface="Arial" panose="020B0604020202020204" pitchFamily="34" charset="0"/>
                <a:cs typeface="Arial" panose="020B0604020202020204" pitchFamily="34" charset="0"/>
              </a:rPr>
              <a:t>/10.1177/1329878X20948289 </a:t>
            </a:r>
          </a:p>
          <a:p>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Mohseni</a:t>
            </a:r>
            <a:r>
              <a:rPr lang="en-GB" sz="1400" dirty="0">
                <a:latin typeface="Arial" panose="020B0604020202020204" pitchFamily="34" charset="0"/>
                <a:cs typeface="Arial" panose="020B0604020202020204" pitchFamily="34" charset="0"/>
              </a:rPr>
              <a:t> M and Lindstrom M. </a:t>
            </a:r>
            <a:r>
              <a:rPr lang="en-GB" sz="1400" i="1" dirty="0">
                <a:latin typeface="Arial" panose="020B0604020202020204" pitchFamily="34" charset="0"/>
                <a:cs typeface="Arial" panose="020B0604020202020204" pitchFamily="34" charset="0"/>
                <a:hlinkClick r:id="rId3"/>
              </a:rPr>
              <a:t>Social capital, trust in the health-care system and self-rated health: the role of access to health care in a population-based study</a:t>
            </a:r>
            <a:r>
              <a:rPr lang="en-GB" sz="1400" dirty="0">
                <a:latin typeface="Arial" panose="020B0604020202020204" pitchFamily="34" charset="0"/>
                <a:cs typeface="Arial" panose="020B0604020202020204" pitchFamily="34" charset="0"/>
              </a:rPr>
              <a:t>. Soc Sci Med 2007; 64: 1373–1383. Available from: 10.1016/j.socscimed.2006.11.023</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UNICEF. </a:t>
            </a:r>
            <a:r>
              <a:rPr lang="en-GB" sz="1400" i="1" dirty="0">
                <a:latin typeface="Arial" panose="020B0604020202020204" pitchFamily="34" charset="0"/>
                <a:cs typeface="Arial" panose="020B0604020202020204" pitchFamily="34" charset="0"/>
                <a:hlinkClick r:id="rId4"/>
              </a:rPr>
              <a:t>Minimum Quality Standards and Indicators for Community Engagement</a:t>
            </a:r>
            <a:r>
              <a:rPr lang="en-GB" sz="1400" dirty="0">
                <a:latin typeface="Arial" panose="020B0604020202020204" pitchFamily="34" charset="0"/>
                <a:cs typeface="Arial" panose="020B0604020202020204" pitchFamily="34" charset="0"/>
              </a:rPr>
              <a:t>, UNICEF: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UNICEF, WHO. </a:t>
            </a:r>
            <a:r>
              <a:rPr lang="en-GB" sz="1400" i="1" dirty="0">
                <a:latin typeface="Arial" panose="020B0604020202020204" pitchFamily="34" charset="0"/>
                <a:cs typeface="Arial" panose="020B0604020202020204" pitchFamily="34" charset="0"/>
                <a:hlinkClick r:id="rId5"/>
              </a:rPr>
              <a:t>The Vaccine Readiness Assessment Tool (VIRAT)</a:t>
            </a:r>
            <a:r>
              <a:rPr lang="en-GB" sz="1400" dirty="0">
                <a:latin typeface="Arial" panose="020B0604020202020204" pitchFamily="34" charset="0"/>
                <a:cs typeface="Arial" panose="020B0604020202020204" pitchFamily="34" charset="0"/>
              </a:rPr>
              <a:t>. Geneva, World Health Organization: 2020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UNICEF, WHO. </a:t>
            </a:r>
            <a:r>
              <a:rPr lang="en-GB" sz="1400" i="1" dirty="0">
                <a:latin typeface="Arial" panose="020B0604020202020204" pitchFamily="34" charset="0"/>
                <a:cs typeface="Arial" panose="020B0604020202020204" pitchFamily="34" charset="0"/>
                <a:hlinkClick r:id="rId6"/>
              </a:rPr>
              <a:t>Guidance on developing a national deployment and vaccination plan for COVID-19 vaccines</a:t>
            </a:r>
            <a:r>
              <a:rPr lang="en-GB" sz="1400" dirty="0">
                <a:latin typeface="Arial" panose="020B0604020202020204" pitchFamily="34" charset="0"/>
                <a:cs typeface="Arial" panose="020B0604020202020204" pitchFamily="34" charset="0"/>
              </a:rPr>
              <a:t>. Geneva, World Health Organization: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 Woman, IFRC, OCHA, WHO. </a:t>
            </a:r>
            <a:r>
              <a:rPr lang="en-GB" sz="1400" i="1" dirty="0">
                <a:latin typeface="Arial" panose="020B0604020202020204" pitchFamily="34" charset="0"/>
                <a:cs typeface="Arial" panose="020B0604020202020204" pitchFamily="34" charset="0"/>
                <a:hlinkClick r:id="rId7"/>
              </a:rPr>
              <a:t>COVID-19: How to include marginalized and vulnerable people in risk communication and community engagement</a:t>
            </a:r>
            <a:r>
              <a:rPr lang="en-GB" sz="1400" dirty="0">
                <a:latin typeface="Arial" panose="020B0604020202020204" pitchFamily="34" charset="0"/>
                <a:cs typeface="Arial" panose="020B0604020202020204" pitchFamily="34" charset="0"/>
              </a:rPr>
              <a:t>. Geneva: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WHO. </a:t>
            </a:r>
            <a:r>
              <a:rPr lang="en-GB" sz="1400" i="1" dirty="0">
                <a:latin typeface="Arial" panose="020B0604020202020204" pitchFamily="34" charset="0"/>
                <a:cs typeface="Arial" panose="020B0604020202020204" pitchFamily="34" charset="0"/>
                <a:hlinkClick r:id="rId8"/>
              </a:rPr>
              <a:t>1st WHO </a:t>
            </a:r>
            <a:r>
              <a:rPr lang="en-GB" sz="1400" i="1" dirty="0" err="1">
                <a:latin typeface="Arial" panose="020B0604020202020204" pitchFamily="34" charset="0"/>
                <a:cs typeface="Arial" panose="020B0604020202020204" pitchFamily="34" charset="0"/>
                <a:hlinkClick r:id="rId8"/>
              </a:rPr>
              <a:t>infodemiology</a:t>
            </a:r>
            <a:r>
              <a:rPr lang="en-GB" sz="1400" i="1" dirty="0">
                <a:latin typeface="Arial" panose="020B0604020202020204" pitchFamily="34" charset="0"/>
                <a:cs typeface="Arial" panose="020B0604020202020204" pitchFamily="34" charset="0"/>
                <a:hlinkClick r:id="rId8"/>
              </a:rPr>
              <a:t> conference - How </a:t>
            </a:r>
            <a:r>
              <a:rPr lang="en-GB" sz="1400" i="1" dirty="0" err="1">
                <a:latin typeface="Arial" panose="020B0604020202020204" pitchFamily="34" charset="0"/>
                <a:cs typeface="Arial" panose="020B0604020202020204" pitchFamily="34" charset="0"/>
                <a:hlinkClick r:id="rId8"/>
              </a:rPr>
              <a:t>infodemics</a:t>
            </a:r>
            <a:r>
              <a:rPr lang="en-GB" sz="1400" i="1" dirty="0">
                <a:latin typeface="Arial" panose="020B0604020202020204" pitchFamily="34" charset="0"/>
                <a:cs typeface="Arial" panose="020B0604020202020204" pitchFamily="34" charset="0"/>
                <a:hlinkClick r:id="rId8"/>
              </a:rPr>
              <a:t> affect the world &amp; how they can be managed</a:t>
            </a:r>
            <a:r>
              <a:rPr lang="en-GB" sz="1400" dirty="0">
                <a:latin typeface="Arial" panose="020B0604020202020204" pitchFamily="34" charset="0"/>
                <a:cs typeface="Arial" panose="020B0604020202020204" pitchFamily="34" charset="0"/>
              </a:rPr>
              <a:t>, June-July 2020. Geneva, World Health Organization: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WHO. </a:t>
            </a:r>
            <a:r>
              <a:rPr lang="en-GB" sz="1400" i="1" dirty="0">
                <a:latin typeface="Arial" panose="020B0604020202020204" pitchFamily="34" charset="0"/>
                <a:cs typeface="Arial" panose="020B0604020202020204" pitchFamily="34" charset="0"/>
                <a:hlinkClick r:id="rId9"/>
              </a:rPr>
              <a:t>Risk Communication and Community Engagement (RCCE) Considerations: Ebola Response in the Democratic Republic of the Congo</a:t>
            </a:r>
            <a:r>
              <a:rPr lang="en-GB" sz="1400" dirty="0">
                <a:latin typeface="Arial" panose="020B0604020202020204" pitchFamily="34" charset="0"/>
                <a:cs typeface="Arial" panose="020B0604020202020204" pitchFamily="34" charset="0"/>
              </a:rPr>
              <a:t>. Geneva, World Health Organization, Emergencies Programme: 2018</a:t>
            </a:r>
            <a:endParaRPr lang="en-CH"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228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C76E-4DB0-FD4C-A96E-A56990F542A3}"/>
              </a:ext>
            </a:extLst>
          </p:cNvPr>
          <p:cNvSpPr>
            <a:spLocks noGrp="1"/>
          </p:cNvSpPr>
          <p:nvPr>
            <p:ph type="ctrTitle"/>
          </p:nvPr>
        </p:nvSpPr>
        <p:spPr>
          <a:xfrm>
            <a:off x="0" y="225047"/>
            <a:ext cx="9906000" cy="1161946"/>
          </a:xfrm>
          <a:effectLst>
            <a:outerShdw blurRad="50800" dist="38100" dir="8100000" algn="tr" rotWithShape="0">
              <a:schemeClr val="tx2">
                <a:lumMod val="50000"/>
                <a:alpha val="40000"/>
              </a:schemeClr>
            </a:outerShdw>
          </a:effectLst>
        </p:spPr>
        <p:txBody>
          <a:bodyPr>
            <a:noAutofit/>
          </a:bodyPr>
          <a:lstStyle/>
          <a:p>
            <a:pPr>
              <a:lnSpc>
                <a:spcPct val="100000"/>
              </a:lnSpc>
            </a:pPr>
            <a:r>
              <a:rPr lang="ar-BH" sz="4400" dirty="0">
                <a:solidFill>
                  <a:schemeClr val="accent4"/>
                </a:solidFill>
              </a:rPr>
              <a:t>تدابير الحماية من كوفيد-19</a:t>
            </a:r>
            <a:endParaRPr lang="en-CH" sz="4400" dirty="0">
              <a:solidFill>
                <a:schemeClr val="accent4"/>
              </a:solidFill>
            </a:endParaRPr>
          </a:p>
        </p:txBody>
      </p:sp>
      <p:sp>
        <p:nvSpPr>
          <p:cNvPr id="3" name="Subtitle 2">
            <a:extLst>
              <a:ext uri="{FF2B5EF4-FFF2-40B4-BE49-F238E27FC236}">
                <a16:creationId xmlns:a16="http://schemas.microsoft.com/office/drawing/2014/main" id="{AEB58DD7-9E16-FA47-B305-B1585FE4B6CD}"/>
              </a:ext>
            </a:extLst>
          </p:cNvPr>
          <p:cNvSpPr>
            <a:spLocks noGrp="1"/>
          </p:cNvSpPr>
          <p:nvPr>
            <p:ph type="subTitle" idx="1"/>
          </p:nvPr>
        </p:nvSpPr>
        <p:spPr>
          <a:xfrm>
            <a:off x="0" y="1111783"/>
            <a:ext cx="9906000" cy="537800"/>
          </a:xfrm>
          <a:effectLst>
            <a:outerShdw blurRad="50800" dist="38100" dir="8100000" algn="tr" rotWithShape="0">
              <a:prstClr val="black">
                <a:alpha val="40000"/>
              </a:prstClr>
            </a:outerShdw>
          </a:effectLst>
        </p:spPr>
        <p:txBody>
          <a:bodyPr>
            <a:normAutofit/>
          </a:bodyPr>
          <a:lstStyle/>
          <a:p>
            <a:r>
              <a:rPr lang="ar-BH" sz="2800" dirty="0"/>
              <a:t>من أجل حماية نفسك والآخرين</a:t>
            </a:r>
            <a:endParaRPr lang="en-CH" sz="2800" dirty="0"/>
          </a:p>
        </p:txBody>
      </p:sp>
      <p:sp>
        <p:nvSpPr>
          <p:cNvPr id="4" name="Content Placeholder 1">
            <a:extLst>
              <a:ext uri="{FF2B5EF4-FFF2-40B4-BE49-F238E27FC236}">
                <a16:creationId xmlns:a16="http://schemas.microsoft.com/office/drawing/2014/main" id="{396D210F-3CAD-7A46-B3C2-A89682258B91}"/>
              </a:ext>
            </a:extLst>
          </p:cNvPr>
          <p:cNvSpPr txBox="1">
            <a:spLocks/>
          </p:cNvSpPr>
          <p:nvPr/>
        </p:nvSpPr>
        <p:spPr>
          <a:xfrm>
            <a:off x="2396928" y="5070995"/>
            <a:ext cx="1945343" cy="5718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ar-BH" spc="-20" dirty="0">
                <a:solidFill>
                  <a:srgbClr val="FFDD0F"/>
                </a:solidFill>
                <a:latin typeface="Calibri" panose="020F0502020204030204" pitchFamily="34" charset="0"/>
                <a:cs typeface="Calibri" panose="020F0502020204030204" pitchFamily="34" charset="0"/>
              </a:rPr>
              <a:t>اسعل واعطس في ثنية مرفقك</a:t>
            </a:r>
            <a:endParaRPr lang="en-GB" spc="-20" dirty="0">
              <a:solidFill>
                <a:srgbClr val="FFDD0F"/>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71797BC-96F1-1E45-B96B-2D2F1065C3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0134" y="3720242"/>
            <a:ext cx="1529284" cy="1529282"/>
          </a:xfrm>
          <a:prstGeom prst="rect">
            <a:avLst/>
          </a:prstGeom>
          <a:effectLst>
            <a:outerShdw blurRad="50800" dist="38100" dir="8100000" algn="tr" rotWithShape="0">
              <a:schemeClr val="tx2">
                <a:lumMod val="50000"/>
                <a:alpha val="69000"/>
              </a:schemeClr>
            </a:outerShdw>
          </a:effectLst>
        </p:spPr>
      </p:pic>
      <p:pic>
        <p:nvPicPr>
          <p:cNvPr id="6" name="Picture 5">
            <a:extLst>
              <a:ext uri="{FF2B5EF4-FFF2-40B4-BE49-F238E27FC236}">
                <a16:creationId xmlns:a16="http://schemas.microsoft.com/office/drawing/2014/main" id="{A44705D4-F064-6945-A24B-F37D4B6EBA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832" y="2029495"/>
            <a:ext cx="1409454" cy="1409452"/>
          </a:xfrm>
          <a:prstGeom prst="rect">
            <a:avLst/>
          </a:prstGeom>
          <a:effectLst>
            <a:outerShdw blurRad="50800" dist="38100" dir="8100000" algn="tr" rotWithShape="0">
              <a:schemeClr val="tx2">
                <a:lumMod val="50000"/>
                <a:alpha val="69000"/>
              </a:schemeClr>
            </a:outerShdw>
          </a:effectLst>
        </p:spPr>
      </p:pic>
      <p:sp>
        <p:nvSpPr>
          <p:cNvPr id="7" name="Content Placeholder 1">
            <a:extLst>
              <a:ext uri="{FF2B5EF4-FFF2-40B4-BE49-F238E27FC236}">
                <a16:creationId xmlns:a16="http://schemas.microsoft.com/office/drawing/2014/main" id="{193FD4EB-A8CB-3642-AF3A-B2F18CD10E47}"/>
              </a:ext>
            </a:extLst>
          </p:cNvPr>
          <p:cNvSpPr txBox="1">
            <a:spLocks/>
          </p:cNvSpPr>
          <p:nvPr/>
        </p:nvSpPr>
        <p:spPr>
          <a:xfrm>
            <a:off x="7401330" y="3460709"/>
            <a:ext cx="1945343" cy="3990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ar-BH" spc="-20" dirty="0">
                <a:solidFill>
                  <a:srgbClr val="FFDD0F"/>
                </a:solidFill>
                <a:latin typeface="Calibri" panose="020F0502020204030204" pitchFamily="34" charset="0"/>
                <a:cs typeface="Calibri" panose="020F0502020204030204" pitchFamily="34" charset="0"/>
              </a:rPr>
              <a:t>ارتد كمامة</a:t>
            </a:r>
            <a:endParaRPr lang="en-GB" spc="-20" dirty="0">
              <a:solidFill>
                <a:srgbClr val="FFDD0F"/>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2452B76-A9D0-9E43-AFD4-0B45AC63AA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3692" y="3556297"/>
            <a:ext cx="1612916" cy="1612914"/>
          </a:xfrm>
          <a:prstGeom prst="rect">
            <a:avLst/>
          </a:prstGeom>
          <a:effectLst>
            <a:outerShdw blurRad="50800" dist="38100" dir="8100000" algn="tr" rotWithShape="0">
              <a:schemeClr val="tx2">
                <a:lumMod val="50000"/>
                <a:alpha val="69000"/>
              </a:schemeClr>
            </a:outerShdw>
          </a:effectLst>
        </p:spPr>
      </p:pic>
      <p:pic>
        <p:nvPicPr>
          <p:cNvPr id="9" name="Picture 8">
            <a:extLst>
              <a:ext uri="{FF2B5EF4-FFF2-40B4-BE49-F238E27FC236}">
                <a16:creationId xmlns:a16="http://schemas.microsoft.com/office/drawing/2014/main" id="{209E17BD-DEFA-944C-BFEE-BC309BBFAF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9550" y="1924207"/>
            <a:ext cx="1601322" cy="1601320"/>
          </a:xfrm>
          <a:prstGeom prst="rect">
            <a:avLst/>
          </a:prstGeom>
          <a:effectLst>
            <a:outerShdw blurRad="50800" dist="38100" dir="8100000" algn="tr" rotWithShape="0">
              <a:schemeClr val="tx2">
                <a:lumMod val="50000"/>
                <a:alpha val="69000"/>
              </a:schemeClr>
            </a:outerShdw>
          </a:effectLst>
        </p:spPr>
      </p:pic>
      <p:pic>
        <p:nvPicPr>
          <p:cNvPr id="10" name="Picture 9">
            <a:extLst>
              <a:ext uri="{FF2B5EF4-FFF2-40B4-BE49-F238E27FC236}">
                <a16:creationId xmlns:a16="http://schemas.microsoft.com/office/drawing/2014/main" id="{FD52A212-A3C9-104E-B605-54D48C484B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44136" y="1968209"/>
            <a:ext cx="1529284" cy="1529282"/>
          </a:xfrm>
          <a:prstGeom prst="rect">
            <a:avLst/>
          </a:prstGeom>
          <a:effectLst>
            <a:outerShdw blurRad="50800" dist="38100" dir="8100000" algn="tr" rotWithShape="0">
              <a:schemeClr val="tx2">
                <a:lumMod val="50000"/>
                <a:alpha val="69000"/>
              </a:schemeClr>
            </a:outerShdw>
          </a:effectLst>
        </p:spPr>
      </p:pic>
      <p:sp>
        <p:nvSpPr>
          <p:cNvPr id="11" name="Content Placeholder 1">
            <a:extLst>
              <a:ext uri="{FF2B5EF4-FFF2-40B4-BE49-F238E27FC236}">
                <a16:creationId xmlns:a16="http://schemas.microsoft.com/office/drawing/2014/main" id="{883316A9-7E94-BA46-BD06-42D42B6DC933}"/>
              </a:ext>
            </a:extLst>
          </p:cNvPr>
          <p:cNvSpPr txBox="1">
            <a:spLocks/>
          </p:cNvSpPr>
          <p:nvPr/>
        </p:nvSpPr>
        <p:spPr>
          <a:xfrm>
            <a:off x="818886" y="3410198"/>
            <a:ext cx="1945343" cy="3552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ar-BH" spc="-20" dirty="0">
                <a:solidFill>
                  <a:srgbClr val="FFDD0F"/>
                </a:solidFill>
                <a:latin typeface="Calibri" panose="020F0502020204030204" pitchFamily="34" charset="0"/>
                <a:cs typeface="Calibri" panose="020F0502020204030204" pitchFamily="34" charset="0"/>
              </a:rPr>
              <a:t>حافظ على التباعد الجسدي</a:t>
            </a:r>
            <a:endParaRPr lang="en-GB" spc="-20" dirty="0">
              <a:solidFill>
                <a:srgbClr val="FFDD0F"/>
              </a:solidFill>
              <a:latin typeface="Calibri" panose="020F0502020204030204" pitchFamily="34" charset="0"/>
              <a:cs typeface="Calibri" panose="020F0502020204030204" pitchFamily="34" charset="0"/>
            </a:endParaRPr>
          </a:p>
        </p:txBody>
      </p:sp>
      <p:sp>
        <p:nvSpPr>
          <p:cNvPr id="12" name="Content Placeholder 1">
            <a:extLst>
              <a:ext uri="{FF2B5EF4-FFF2-40B4-BE49-F238E27FC236}">
                <a16:creationId xmlns:a16="http://schemas.microsoft.com/office/drawing/2014/main" id="{C5C73ADC-40A4-C04C-8FE1-4EB85EE8F262}"/>
              </a:ext>
            </a:extLst>
          </p:cNvPr>
          <p:cNvSpPr txBox="1">
            <a:spLocks/>
          </p:cNvSpPr>
          <p:nvPr/>
        </p:nvSpPr>
        <p:spPr>
          <a:xfrm>
            <a:off x="4119418" y="3404381"/>
            <a:ext cx="1945343" cy="5718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ar-BH" spc="-20" dirty="0">
                <a:solidFill>
                  <a:srgbClr val="FFDD0F"/>
                </a:solidFill>
                <a:latin typeface="Calibri" panose="020F0502020204030204" pitchFamily="34" charset="0"/>
                <a:cs typeface="Calibri" panose="020F0502020204030204" pitchFamily="34" charset="0"/>
              </a:rPr>
              <a:t>واظب على غسل يديك</a:t>
            </a:r>
            <a:endParaRPr lang="en-GB" spc="-20" dirty="0">
              <a:solidFill>
                <a:srgbClr val="FFDD0F"/>
              </a:solidFill>
              <a:latin typeface="Calibri" panose="020F0502020204030204" pitchFamily="34" charset="0"/>
              <a:cs typeface="Calibri" panose="020F0502020204030204" pitchFamily="34" charset="0"/>
            </a:endParaRPr>
          </a:p>
        </p:txBody>
      </p:sp>
      <p:sp>
        <p:nvSpPr>
          <p:cNvPr id="13" name="Content Placeholder 1">
            <a:extLst>
              <a:ext uri="{FF2B5EF4-FFF2-40B4-BE49-F238E27FC236}">
                <a16:creationId xmlns:a16="http://schemas.microsoft.com/office/drawing/2014/main" id="{8C1B9A26-B937-214B-A035-DE75F54E3DF8}"/>
              </a:ext>
            </a:extLst>
          </p:cNvPr>
          <p:cNvSpPr txBox="1">
            <a:spLocks/>
          </p:cNvSpPr>
          <p:nvPr/>
        </p:nvSpPr>
        <p:spPr>
          <a:xfrm>
            <a:off x="6037478" y="5070995"/>
            <a:ext cx="1945343" cy="5718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ar-BH" spc="-20" dirty="0">
                <a:solidFill>
                  <a:srgbClr val="FFDD0F"/>
                </a:solidFill>
                <a:latin typeface="Calibri" panose="020F0502020204030204" pitchFamily="34" charset="0"/>
                <a:cs typeface="Calibri" panose="020F0502020204030204" pitchFamily="34" charset="0"/>
              </a:rPr>
              <a:t>احرص على التهوية أو افتح النوافذ</a:t>
            </a:r>
            <a:endParaRPr lang="en-GB" spc="-20" dirty="0">
              <a:solidFill>
                <a:srgbClr val="FFDD0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290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side Corner of Rectangle 6">
            <a:extLst>
              <a:ext uri="{FF2B5EF4-FFF2-40B4-BE49-F238E27FC236}">
                <a16:creationId xmlns:a16="http://schemas.microsoft.com/office/drawing/2014/main" id="{E50D3E03-6F5D-D34D-9B1A-3FC9C931A049}"/>
              </a:ext>
            </a:extLst>
          </p:cNvPr>
          <p:cNvSpPr/>
          <p:nvPr/>
        </p:nvSpPr>
        <p:spPr>
          <a:xfrm rot="5400000">
            <a:off x="3477794" y="979924"/>
            <a:ext cx="1508183" cy="8486079"/>
          </a:xfrm>
          <a:prstGeom prst="round2SameRect">
            <a:avLst/>
          </a:prstGeom>
          <a:gradFill>
            <a:gsLst>
              <a:gs pos="0">
                <a:srgbClr val="1A3C55"/>
              </a:gs>
              <a:gs pos="76000">
                <a:srgbClr val="3A648E"/>
              </a:gs>
              <a:gs pos="100000">
                <a:srgbClr val="4E7EB3"/>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43A68A1-51A8-2645-9A22-42FBE97C70A4}"/>
              </a:ext>
            </a:extLst>
          </p:cNvPr>
          <p:cNvSpPr>
            <a:spLocks noGrp="1"/>
          </p:cNvSpPr>
          <p:nvPr>
            <p:ph type="title"/>
          </p:nvPr>
        </p:nvSpPr>
        <p:spPr/>
        <p:txBody>
          <a:bodyPr anchor="ctr">
            <a:noAutofit/>
          </a:bodyPr>
          <a:lstStyle/>
          <a:p>
            <a:pPr algn="r" rtl="1"/>
            <a:r>
              <a:rPr lang="ar-BH" sz="4400" dirty="0"/>
              <a:t>استعد، جاهز، انطلق..</a:t>
            </a:r>
            <a:endParaRPr lang="en-CH" sz="4400" dirty="0"/>
          </a:p>
        </p:txBody>
      </p:sp>
      <p:sp>
        <p:nvSpPr>
          <p:cNvPr id="3" name="TextBox 2">
            <a:extLst>
              <a:ext uri="{FF2B5EF4-FFF2-40B4-BE49-F238E27FC236}">
                <a16:creationId xmlns:a16="http://schemas.microsoft.com/office/drawing/2014/main" id="{E3F4525E-15F5-7B4A-AC65-EC2ACC98294F}"/>
              </a:ext>
            </a:extLst>
          </p:cNvPr>
          <p:cNvSpPr txBox="1"/>
          <p:nvPr/>
        </p:nvSpPr>
        <p:spPr>
          <a:xfrm>
            <a:off x="703339" y="1303995"/>
            <a:ext cx="7771586" cy="923330"/>
          </a:xfrm>
          <a:prstGeom prst="rect">
            <a:avLst/>
          </a:prstGeom>
          <a:noFill/>
        </p:spPr>
        <p:txBody>
          <a:bodyPr wrap="square" rtlCol="0">
            <a:noAutofit/>
          </a:bodyPr>
          <a:lstStyle/>
          <a:p>
            <a:pPr algn="r" rtl="1"/>
            <a:r>
              <a:rPr lang="ar-BH" sz="2200" dirty="0">
                <a:solidFill>
                  <a:srgbClr val="329867"/>
                </a:solidFill>
                <a:latin typeface="Arial" panose="020B0604020202020204" pitchFamily="34" charset="0"/>
                <a:cs typeface="Arial" panose="020B0604020202020204" pitchFamily="34" charset="0"/>
              </a:rPr>
              <a:t>يعدّ اطلاع المجتمعات المحلية وإشراكها وتمكينها ركيزة أساسية لتلقي اللقاحات والعلاجات والاختبارات اللازم طرحها للحد من تفشي عدوى كوفيد-19 وإنقاذ الأرواح</a:t>
            </a:r>
            <a:endParaRPr lang="en-CH" sz="2200" dirty="0">
              <a:solidFill>
                <a:srgbClr val="329867"/>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F1A097-E7D1-FE4D-A270-6CDDE985964D}"/>
              </a:ext>
            </a:extLst>
          </p:cNvPr>
          <p:cNvSpPr txBox="1"/>
          <p:nvPr/>
        </p:nvSpPr>
        <p:spPr>
          <a:xfrm>
            <a:off x="838726" y="2084098"/>
            <a:ext cx="7671227" cy="1881358"/>
          </a:xfrm>
          <a:prstGeom prst="rect">
            <a:avLst/>
          </a:prstGeom>
          <a:noFill/>
        </p:spPr>
        <p:txBody>
          <a:bodyPr wrap="square" rtlCol="0">
            <a:noAutofit/>
          </a:bodyPr>
          <a:lstStyle/>
          <a:p>
            <a:pPr algn="just" rtl="1"/>
            <a:r>
              <a:rPr lang="ar-BH" dirty="0">
                <a:latin typeface="Arial" panose="020B0604020202020204" pitchFamily="34" charset="0"/>
                <a:cs typeface="Arial" panose="020B0604020202020204" pitchFamily="34" charset="0"/>
              </a:rPr>
              <a:t>عندما تهتم المجتمعات المحلية وتشارك بالكامل على امتداد دورة التخطيط والتوزيع والتقييم للأدوات الطبية البيولوجية الجديدة، يمكن أن يسهم ذلك في زيادة الطلب على هذه الأدوات مما يؤدي إلى تبنيها واستعمالها على نطاق واسع وفعال.</a:t>
            </a:r>
          </a:p>
          <a:p>
            <a:pPr algn="r" rtl="1"/>
            <a:endParaRPr lang="ar-BH" dirty="0">
              <a:solidFill>
                <a:schemeClr val="tx1"/>
              </a:solidFill>
              <a:latin typeface="Arial" panose="020B0604020202020204" pitchFamily="34" charset="0"/>
              <a:cs typeface="Arial" panose="020B0604020202020204" pitchFamily="34" charset="0"/>
            </a:endParaRPr>
          </a:p>
          <a:p>
            <a:pPr algn="just" rtl="1"/>
            <a:r>
              <a:rPr lang="ar-BH" dirty="0">
                <a:solidFill>
                  <a:schemeClr val="tx1"/>
                </a:solidFill>
                <a:latin typeface="Arial" panose="020B0604020202020204" pitchFamily="34" charset="0"/>
                <a:cs typeface="Arial" panose="020B0604020202020204" pitchFamily="34" charset="0"/>
              </a:rPr>
              <a:t>وتمكين الأفراد والمجتمعات ليس فكرة </a:t>
            </a:r>
            <a:r>
              <a:rPr lang="ar-BH" dirty="0">
                <a:latin typeface="Arial" panose="020B0604020202020204" pitchFamily="34" charset="0"/>
                <a:cs typeface="Arial" panose="020B0604020202020204" pitchFamily="34" charset="0"/>
              </a:rPr>
              <a:t>تجريدية وإنما توجد إجراءات ملموسة وقابلة للقياس يمكن اتخاذها لضمان إشراك المواطنين واستعدادهم لدعم الأدوات الطبية البيولوجية الجديدة. ورغم أن احتياجات التواصل والإبلاغ قد تتباين بعض الشيء لكل واحدة من هذه الأدوات، فإن المبادئ التي تعزز طرحها بصورة مأمونة وناجحة تظل ثابتة.</a:t>
            </a:r>
            <a:endParaRPr lang="en-GB" dirty="0">
              <a:solidFill>
                <a:schemeClr val="tx1"/>
              </a:solidFill>
              <a:latin typeface="Arial" panose="020B0604020202020204" pitchFamily="34" charset="0"/>
              <a:cs typeface="Arial" panose="020B0604020202020204" pitchFamily="34" charset="0"/>
            </a:endParaRPr>
          </a:p>
          <a:p>
            <a:pPr algn="r" rtl="1"/>
            <a:endParaRPr lang="en-GB"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F79B3A6-C1EC-054A-812E-704794A9B268}"/>
              </a:ext>
            </a:extLst>
          </p:cNvPr>
          <p:cNvSpPr txBox="1"/>
          <p:nvPr/>
        </p:nvSpPr>
        <p:spPr>
          <a:xfrm>
            <a:off x="703339" y="4769813"/>
            <a:ext cx="7537412" cy="830997"/>
          </a:xfrm>
          <a:prstGeom prst="rect">
            <a:avLst/>
          </a:prstGeom>
          <a:noFill/>
        </p:spPr>
        <p:txBody>
          <a:bodyPr wrap="square" rtlCol="0">
            <a:spAutoFit/>
          </a:bodyPr>
          <a:lstStyle/>
          <a:p>
            <a:pPr algn="just" rtl="1"/>
            <a:r>
              <a:rPr lang="ar-BH" sz="1600" b="1" dirty="0">
                <a:solidFill>
                  <a:schemeClr val="bg1"/>
                </a:solidFill>
                <a:latin typeface="Arial" panose="020B0604020202020204" pitchFamily="34" charset="0"/>
                <a:cs typeface="Arial" panose="020B0604020202020204" pitchFamily="34" charset="0"/>
              </a:rPr>
              <a:t>تشكّل الخطوات العشر التالية مبادئ راسخة للاتصال بشأن المخاطر والمشاركة المجتمعية </a:t>
            </a:r>
            <a:r>
              <a:rPr lang="en-GB" sz="1600" b="1" dirty="0">
                <a:solidFill>
                  <a:schemeClr val="bg1"/>
                </a:solidFill>
                <a:latin typeface="Arial" panose="020B0604020202020204" pitchFamily="34" charset="0"/>
                <a:cs typeface="Arial" panose="020B0604020202020204" pitchFamily="34" charset="0"/>
              </a:rPr>
              <a:t>(RCCE)</a:t>
            </a:r>
            <a:r>
              <a:rPr lang="ar-BH" sz="1600" b="1" dirty="0">
                <a:solidFill>
                  <a:schemeClr val="bg1"/>
                </a:solidFill>
                <a:latin typeface="Arial" panose="020B0604020202020204" pitchFamily="34" charset="0"/>
                <a:cs typeface="Arial" panose="020B0604020202020204" pitchFamily="34" charset="0"/>
              </a:rPr>
              <a:t>. </a:t>
            </a:r>
            <a:r>
              <a:rPr lang="ar-BH" sz="1600" dirty="0">
                <a:solidFill>
                  <a:schemeClr val="bg1"/>
                </a:solidFill>
                <a:latin typeface="Arial" panose="020B0604020202020204" pitchFamily="34" charset="0"/>
                <a:cs typeface="Arial" panose="020B0604020202020204" pitchFamily="34" charset="0"/>
              </a:rPr>
              <a:t>وهي مبادئ أثبتت قوتها وفعاليتها. ومن شأنها مجتمعةً أن تضع المجتمعات في صلب عملية نشر اللقاحات والعلاجات والاختبارات الجديدة، وأن تعزز الثقة التي تشكل حجر الأساس في أي عمل مجتمعي.</a:t>
            </a:r>
            <a:endParaRPr lang="en-CH" sz="16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0D18245-0E11-7647-88FB-52ADD920C065}"/>
              </a:ext>
            </a:extLst>
          </p:cNvPr>
          <p:cNvSpPr>
            <a:spLocks noGrp="1"/>
          </p:cNvSpPr>
          <p:nvPr>
            <p:ph type="sldNum" sz="quarter" idx="12"/>
          </p:nvPr>
        </p:nvSpPr>
        <p:spPr/>
        <p:txBody>
          <a:bodyPr/>
          <a:lstStyle/>
          <a:p>
            <a:fld id="{6A6609AD-7D01-7048-97DA-DC421A8C3D9A}" type="slidenum">
              <a:rPr lang="en-CH" smtClean="0"/>
              <a:pPr/>
              <a:t>2</a:t>
            </a:fld>
            <a:endParaRPr lang="en-CH" dirty="0"/>
          </a:p>
        </p:txBody>
      </p:sp>
    </p:spTree>
    <p:extLst>
      <p:ext uri="{BB962C8B-B14F-4D97-AF65-F5344CB8AC3E}">
        <p14:creationId xmlns:p14="http://schemas.microsoft.com/office/powerpoint/2010/main" val="207979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side Corner of Rectangle 4">
            <a:extLst>
              <a:ext uri="{FF2B5EF4-FFF2-40B4-BE49-F238E27FC236}">
                <a16:creationId xmlns:a16="http://schemas.microsoft.com/office/drawing/2014/main" id="{8E5BC7D3-7F00-B345-A345-BE4193489FBB}"/>
              </a:ext>
            </a:extLst>
          </p:cNvPr>
          <p:cNvSpPr/>
          <p:nvPr/>
        </p:nvSpPr>
        <p:spPr>
          <a:xfrm rot="5400000">
            <a:off x="2011023" y="1122024"/>
            <a:ext cx="1758001" cy="5802352"/>
          </a:xfrm>
          <a:prstGeom prst="round2SameRect">
            <a:avLst/>
          </a:prstGeom>
          <a:solidFill>
            <a:srgbClr val="468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0B7861DF-F2E4-9244-89F1-76D16D9FF62F}"/>
              </a:ext>
            </a:extLst>
          </p:cNvPr>
          <p:cNvSpPr>
            <a:spLocks noGrp="1"/>
          </p:cNvSpPr>
          <p:nvPr>
            <p:ph type="title"/>
          </p:nvPr>
        </p:nvSpPr>
        <p:spPr>
          <a:xfrm>
            <a:off x="1779852" y="490218"/>
            <a:ext cx="7954537" cy="1206864"/>
          </a:xfrm>
          <a:effectLst>
            <a:outerShdw blurRad="38100" dist="25400" dir="8100000" algn="tr" rotWithShape="0">
              <a:schemeClr val="accent1">
                <a:lumMod val="75000"/>
                <a:alpha val="66000"/>
              </a:schemeClr>
            </a:outerShdw>
          </a:effectLst>
        </p:spPr>
        <p:txBody>
          <a:bodyPr anchor="t">
            <a:noAutofit/>
          </a:bodyPr>
          <a:lstStyle/>
          <a:p>
            <a:pPr algn="r" rtl="1"/>
            <a:r>
              <a:rPr lang="ar-BH" sz="4400" dirty="0"/>
              <a:t>أشرك الناس في القرارات المتعلقة بهم</a:t>
            </a:r>
            <a:endParaRPr lang="en-CH" sz="4400" dirty="0"/>
          </a:p>
        </p:txBody>
      </p:sp>
      <p:sp>
        <p:nvSpPr>
          <p:cNvPr id="3" name="TextBox 2">
            <a:extLst>
              <a:ext uri="{FF2B5EF4-FFF2-40B4-BE49-F238E27FC236}">
                <a16:creationId xmlns:a16="http://schemas.microsoft.com/office/drawing/2014/main" id="{912408E0-3309-CE4F-998F-EB55EE8FEAC0}"/>
              </a:ext>
            </a:extLst>
          </p:cNvPr>
          <p:cNvSpPr txBox="1"/>
          <p:nvPr/>
        </p:nvSpPr>
        <p:spPr>
          <a:xfrm>
            <a:off x="1974696" y="1490995"/>
            <a:ext cx="7273501" cy="991233"/>
          </a:xfrm>
          <a:prstGeom prst="rect">
            <a:avLst/>
          </a:prstGeom>
          <a:noFill/>
          <a:effectLst>
            <a:outerShdw blurRad="38100" dist="25400" dir="8100000" algn="tr" rotWithShape="0">
              <a:schemeClr val="accent5">
                <a:lumMod val="75000"/>
                <a:alpha val="73000"/>
              </a:schemeClr>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يصبح الأفراد أكثر استعداداً للقيام بما يلزم عند إشراكهم في اتخاذ القرار. احرص على إشراك المجتمعات مبكراً واعمل على استشارتهم والتعاون معهم وتمكينهم. لا تترك أي مجتمع محلي خلف الركب.</a:t>
            </a:r>
          </a:p>
          <a:p>
            <a:pPr algn="just">
              <a:lnSpc>
                <a:spcPts val="2360"/>
              </a:lnSpc>
            </a:pPr>
            <a:endParaRPr lang="en-CH" sz="22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6E59C47-8E04-C94A-B44A-9A8139D9547D}"/>
              </a:ext>
            </a:extLst>
          </p:cNvPr>
          <p:cNvSpPr txBox="1"/>
          <p:nvPr/>
        </p:nvSpPr>
        <p:spPr>
          <a:xfrm>
            <a:off x="877078" y="3244290"/>
            <a:ext cx="4734369" cy="1557819"/>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dirty="0">
                <a:solidFill>
                  <a:schemeClr val="bg1"/>
                </a:solidFill>
                <a:latin typeface="Arial" panose="020B0604020202020204" pitchFamily="34" charset="0"/>
                <a:cs typeface="Arial" panose="020B0604020202020204" pitchFamily="34" charset="0"/>
              </a:rPr>
              <a:t>ابدأ المناقشات مع المجتمعات المحلية لفهم السياقات الاجتماعية الثقافية وديناميات السلطة. حدد ملامح الشبكات والشخصيات المؤثرة في المجتمع المحلي.</a:t>
            </a:r>
            <a:r>
              <a:rPr lang="en-GB" dirty="0">
                <a:solidFill>
                  <a:schemeClr val="bg1"/>
                </a:solidFill>
                <a:latin typeface="Arial" panose="020B0604020202020204" pitchFamily="34" charset="0"/>
                <a:cs typeface="Arial" panose="020B0604020202020204" pitchFamily="34" charset="0"/>
              </a:rPr>
              <a:t> </a:t>
            </a:r>
            <a:endParaRPr lang="ar-BH" dirty="0">
              <a:solidFill>
                <a:schemeClr val="bg1"/>
              </a:solidFill>
              <a:latin typeface="Arial" panose="020B0604020202020204" pitchFamily="34" charset="0"/>
              <a:cs typeface="Arial" panose="020B0604020202020204" pitchFamily="34" charset="0"/>
            </a:endParaRPr>
          </a:p>
          <a:p>
            <a:pPr algn="just" rtl="1">
              <a:buClr>
                <a:schemeClr val="bg1"/>
              </a:buClr>
            </a:pPr>
            <a:endParaRPr lang="ar-BH"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dirty="0">
                <a:solidFill>
                  <a:schemeClr val="bg1"/>
                </a:solidFill>
                <a:latin typeface="Arial" panose="020B0604020202020204" pitchFamily="34" charset="0"/>
                <a:cs typeface="Arial" panose="020B0604020202020204" pitchFamily="34" charset="0"/>
              </a:rPr>
              <a:t>حدد نوع تدخلات المشاركة المأمونة والممكنة والمقبولة.</a:t>
            </a:r>
            <a:r>
              <a:rPr lang="en-GB" dirty="0">
                <a:solidFill>
                  <a:schemeClr val="bg1"/>
                </a:solidFill>
                <a:latin typeface="Arial" panose="020B0604020202020204" pitchFamily="34" charset="0"/>
                <a:cs typeface="Arial" panose="020B0604020202020204" pitchFamily="34" charset="0"/>
              </a:rPr>
              <a:t> </a:t>
            </a:r>
            <a:endParaRPr lang="en-CH"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60260D6-DFE8-924F-B9AC-2BDFDD74ABFB}"/>
              </a:ext>
            </a:extLst>
          </p:cNvPr>
          <p:cNvPicPr>
            <a:picLocks noChangeAspect="1"/>
          </p:cNvPicPr>
          <p:nvPr/>
        </p:nvPicPr>
        <p:blipFill>
          <a:blip r:embed="rId2"/>
          <a:stretch>
            <a:fillRect/>
          </a:stretch>
        </p:blipFill>
        <p:spPr>
          <a:xfrm>
            <a:off x="7476980" y="2959235"/>
            <a:ext cx="2107582" cy="754566"/>
          </a:xfrm>
          <a:prstGeom prst="rect">
            <a:avLst/>
          </a:prstGeom>
        </p:spPr>
      </p:pic>
      <p:sp>
        <p:nvSpPr>
          <p:cNvPr id="10" name="TextBox 9">
            <a:extLst>
              <a:ext uri="{FF2B5EF4-FFF2-40B4-BE49-F238E27FC236}">
                <a16:creationId xmlns:a16="http://schemas.microsoft.com/office/drawing/2014/main" id="{41C1A1B9-901D-7940-B02A-1E5648E8678A}"/>
              </a:ext>
            </a:extLst>
          </p:cNvPr>
          <p:cNvSpPr txBox="1"/>
          <p:nvPr/>
        </p:nvSpPr>
        <p:spPr>
          <a:xfrm>
            <a:off x="512955" y="581373"/>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11" name="Title 1">
            <a:extLst>
              <a:ext uri="{FF2B5EF4-FFF2-40B4-BE49-F238E27FC236}">
                <a16:creationId xmlns:a16="http://schemas.microsoft.com/office/drawing/2014/main" id="{134EC412-DF71-0045-A3FA-8767E4C6F3CC}"/>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1</a:t>
            </a:r>
            <a:endParaRPr lang="en-CH" dirty="0"/>
          </a:p>
        </p:txBody>
      </p:sp>
      <p:sp>
        <p:nvSpPr>
          <p:cNvPr id="12" name="Oval 11">
            <a:extLst>
              <a:ext uri="{FF2B5EF4-FFF2-40B4-BE49-F238E27FC236}">
                <a16:creationId xmlns:a16="http://schemas.microsoft.com/office/drawing/2014/main" id="{2148790E-F247-F54E-8411-359DAFD75478}"/>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6" name="Slide Number Placeholder 5">
            <a:extLst>
              <a:ext uri="{FF2B5EF4-FFF2-40B4-BE49-F238E27FC236}">
                <a16:creationId xmlns:a16="http://schemas.microsoft.com/office/drawing/2014/main" id="{D0ACE678-FD87-BD4A-9117-30CEA7C40ADF}"/>
              </a:ext>
            </a:extLst>
          </p:cNvPr>
          <p:cNvSpPr>
            <a:spLocks noGrp="1"/>
          </p:cNvSpPr>
          <p:nvPr>
            <p:ph type="sldNum" sz="quarter" idx="12"/>
          </p:nvPr>
        </p:nvSpPr>
        <p:spPr/>
        <p:txBody>
          <a:bodyPr/>
          <a:lstStyle/>
          <a:p>
            <a:fld id="{6A6609AD-7D01-7048-97DA-DC421A8C3D9A}" type="slidenum">
              <a:rPr lang="en-CH" smtClean="0"/>
              <a:pPr/>
              <a:t>3</a:t>
            </a:fld>
            <a:endParaRPr lang="en-CH" dirty="0"/>
          </a:p>
        </p:txBody>
      </p:sp>
      <p:pic>
        <p:nvPicPr>
          <p:cNvPr id="17" name="Picture 16">
            <a:extLst>
              <a:ext uri="{FF2B5EF4-FFF2-40B4-BE49-F238E27FC236}">
                <a16:creationId xmlns:a16="http://schemas.microsoft.com/office/drawing/2014/main" id="{2C454502-9747-ED48-AC27-7F254D911230}"/>
              </a:ext>
            </a:extLst>
          </p:cNvPr>
          <p:cNvPicPr>
            <a:picLocks noChangeAspect="1"/>
          </p:cNvPicPr>
          <p:nvPr/>
        </p:nvPicPr>
        <p:blipFill>
          <a:blip r:embed="rId3"/>
          <a:stretch>
            <a:fillRect/>
          </a:stretch>
        </p:blipFill>
        <p:spPr>
          <a:xfrm>
            <a:off x="5478928" y="3522134"/>
            <a:ext cx="4298884" cy="2525898"/>
          </a:xfrm>
          <a:prstGeom prst="rect">
            <a:avLst/>
          </a:prstGeom>
        </p:spPr>
      </p:pic>
    </p:spTree>
    <p:extLst>
      <p:ext uri="{BB962C8B-B14F-4D97-AF65-F5344CB8AC3E}">
        <p14:creationId xmlns:p14="http://schemas.microsoft.com/office/powerpoint/2010/main" val="365977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9993-576E-544C-94CF-50F4E77FB794}"/>
              </a:ext>
            </a:extLst>
          </p:cNvPr>
          <p:cNvSpPr>
            <a:spLocks noGrp="1"/>
          </p:cNvSpPr>
          <p:nvPr>
            <p:ph type="title"/>
          </p:nvPr>
        </p:nvSpPr>
        <p:spPr>
          <a:xfrm>
            <a:off x="1780995" y="387429"/>
            <a:ext cx="7820391" cy="1920941"/>
          </a:xfrm>
        </p:spPr>
        <p:txBody>
          <a:bodyPr anchor="t">
            <a:noAutofit/>
          </a:bodyPr>
          <a:lstStyle/>
          <a:p>
            <a:pPr algn="ctr" rtl="1"/>
            <a:r>
              <a:rPr lang="ar-BH" sz="4400" dirty="0"/>
              <a:t>حافظ على الثقة وعززها من خلال تعزيز الأواصر الرسمية وغير الرسمية</a:t>
            </a:r>
            <a:endParaRPr lang="en-CH" sz="4400" dirty="0"/>
          </a:p>
        </p:txBody>
      </p:sp>
      <p:sp>
        <p:nvSpPr>
          <p:cNvPr id="3" name="Slide Number Placeholder 2">
            <a:extLst>
              <a:ext uri="{FF2B5EF4-FFF2-40B4-BE49-F238E27FC236}">
                <a16:creationId xmlns:a16="http://schemas.microsoft.com/office/drawing/2014/main" id="{78804386-F15D-2D42-8C20-F118C314674C}"/>
              </a:ext>
            </a:extLst>
          </p:cNvPr>
          <p:cNvSpPr>
            <a:spLocks noGrp="1"/>
          </p:cNvSpPr>
          <p:nvPr>
            <p:ph type="sldNum" sz="quarter" idx="12"/>
          </p:nvPr>
        </p:nvSpPr>
        <p:spPr/>
        <p:txBody>
          <a:bodyPr/>
          <a:lstStyle/>
          <a:p>
            <a:fld id="{6A6609AD-7D01-7048-97DA-DC421A8C3D9A}" type="slidenum">
              <a:rPr lang="en-CH" smtClean="0"/>
              <a:pPr/>
              <a:t>4</a:t>
            </a:fld>
            <a:endParaRPr lang="en-CH" dirty="0"/>
          </a:p>
        </p:txBody>
      </p:sp>
      <p:sp>
        <p:nvSpPr>
          <p:cNvPr id="4" name="Round Same-side Corner of Rectangle 3">
            <a:extLst>
              <a:ext uri="{FF2B5EF4-FFF2-40B4-BE49-F238E27FC236}">
                <a16:creationId xmlns:a16="http://schemas.microsoft.com/office/drawing/2014/main" id="{1F977EDC-8BFB-2343-BBA7-C18A6D8973DA}"/>
              </a:ext>
            </a:extLst>
          </p:cNvPr>
          <p:cNvSpPr/>
          <p:nvPr/>
        </p:nvSpPr>
        <p:spPr>
          <a:xfrm rot="5400000">
            <a:off x="2429757" y="1117425"/>
            <a:ext cx="2317533" cy="7199352"/>
          </a:xfrm>
          <a:prstGeom prst="round2SameRect">
            <a:avLst/>
          </a:prstGeom>
          <a:solidFill>
            <a:srgbClr val="3EA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30240D96-A4EA-0047-BDB5-BCCC6DF96043}"/>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AAD27E5A-7C3F-6B43-84C2-E18AA781E8A4}"/>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2</a:t>
            </a:r>
            <a:endParaRPr lang="en-CH" dirty="0"/>
          </a:p>
        </p:txBody>
      </p:sp>
      <p:sp>
        <p:nvSpPr>
          <p:cNvPr id="7" name="Oval 6">
            <a:extLst>
              <a:ext uri="{FF2B5EF4-FFF2-40B4-BE49-F238E27FC236}">
                <a16:creationId xmlns:a16="http://schemas.microsoft.com/office/drawing/2014/main" id="{208FD8AA-8FD5-F349-B837-471FD68AD814}"/>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F603E902-5469-814D-84E6-D52A0FA37A7D}"/>
              </a:ext>
            </a:extLst>
          </p:cNvPr>
          <p:cNvSpPr txBox="1"/>
          <p:nvPr/>
        </p:nvSpPr>
        <p:spPr>
          <a:xfrm>
            <a:off x="1779852" y="1869626"/>
            <a:ext cx="7615278" cy="991297"/>
          </a:xfrm>
          <a:prstGeom prst="rect">
            <a:avLst/>
          </a:prstGeom>
          <a:noFill/>
          <a:effectLst>
            <a:outerShdw blurRad="38100" dist="25400" dir="8100000" algn="tr" rotWithShape="0">
              <a:srgbClr val="3EA447">
                <a:alpha val="73000"/>
              </a:srgbClr>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نسّق الإجراءات عبر أوسع مجموعة ممكنة من أصحاب المصلحة. فالنهج الشامل للمجتمع ككل هو النهج الأنجح. الثقة تدفع المجتمعات للتكاتف في العمل وهو ما يكتسي أهمية فائقة في سياق الرعاية الصحية والخدمات</a:t>
            </a:r>
            <a:r>
              <a:rPr lang="en-GB" sz="2200" dirty="0">
                <a:solidFill>
                  <a:schemeClr val="bg1"/>
                </a:solidFill>
                <a:latin typeface="Arial" panose="020B0604020202020204" pitchFamily="34" charset="0"/>
                <a:cs typeface="Arial" panose="020B0604020202020204" pitchFamily="34" charset="0"/>
              </a:rPr>
              <a:t>. </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6B54541-DBC5-6641-BB30-BE1B287A129E}"/>
              </a:ext>
            </a:extLst>
          </p:cNvPr>
          <p:cNvSpPr txBox="1"/>
          <p:nvPr/>
        </p:nvSpPr>
        <p:spPr>
          <a:xfrm>
            <a:off x="685800" y="3306023"/>
            <a:ext cx="5880706" cy="2212086"/>
          </a:xfrm>
          <a:prstGeom prst="rect">
            <a:avLst/>
          </a:prstGeom>
          <a:noFill/>
        </p:spPr>
        <p:txBody>
          <a:bodyPr wrap="square" rtlCol="0">
            <a:noAutofit/>
          </a:bodyPr>
          <a:lstStyle/>
          <a:p>
            <a:pPr marL="285750" indent="-285750">
              <a:buClr>
                <a:schemeClr val="bg1"/>
              </a:buClr>
              <a:buFont typeface="Arial" panose="020B0604020202020204" pitchFamily="34" charset="0"/>
              <a:buChar cha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قم بتفعيل أو تعزيز آليات التنسيق للاتصال بشأن المخاطر والمشاركة المجتمعية واستخدام هياكل الصحة والاستجابة القائمة لدعم تأهب النظام الصحي على جميع المستويات. احرص على وجود تمثيل للمجتمع المدني والفئات الضعيفة. اعمل بشكل وثيق مع اللجان والأفرقة الاستشارية الأخرى مثل المجموعة الاستشارية الوطنية بشأن التمنيع</a:t>
            </a:r>
            <a:r>
              <a:rPr lang="en-GB" sz="1600" dirty="0">
                <a:solidFill>
                  <a:schemeClr val="bg1"/>
                </a:solidFill>
                <a:latin typeface="Arial" panose="020B0604020202020204" pitchFamily="34" charset="0"/>
                <a:cs typeface="Arial" panose="020B0604020202020204" pitchFamily="34" charset="0"/>
              </a:rPr>
              <a:t>.</a:t>
            </a:r>
            <a:endParaRPr lang="ar-BH" sz="1600" dirty="0">
              <a:solidFill>
                <a:schemeClr val="bg1"/>
              </a:solidFill>
              <a:latin typeface="Arial" panose="020B0604020202020204" pitchFamily="34" charset="0"/>
              <a:cs typeface="Arial" panose="020B0604020202020204" pitchFamily="34" charset="0"/>
            </a:endParaRPr>
          </a:p>
          <a:p>
            <a:pPr algn="r" rtl="1">
              <a:buClr>
                <a:schemeClr val="bg1"/>
              </a:buCl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أنشئ "تحالفاً" وطنياً مستقلاً للشخصيات المؤثرة وأصحاب المصلحة، أو عزز هذا التحالف إن كان قائماً، ليشارك في الاستماع للآراء والدعوة والتثقيف والتصدي للشائعات والمعلومات المضللة وتعزيز الوعي في مجالي الصحة واللقاحات. </a:t>
            </a:r>
          </a:p>
          <a:p>
            <a:pPr algn="r" rtl="1">
              <a:buClr>
                <a:schemeClr val="bg1"/>
              </a:buClr>
            </a:pPr>
            <a:endParaRPr lang="en-GB" sz="1600"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1419213-0B68-8A43-91FB-DC0F1F81D66C}"/>
              </a:ext>
            </a:extLst>
          </p:cNvPr>
          <p:cNvPicPr>
            <a:picLocks noChangeAspect="1"/>
          </p:cNvPicPr>
          <p:nvPr/>
        </p:nvPicPr>
        <p:blipFill>
          <a:blip r:embed="rId2"/>
          <a:stretch>
            <a:fillRect/>
          </a:stretch>
        </p:blipFill>
        <p:spPr>
          <a:xfrm>
            <a:off x="6561158" y="3301358"/>
            <a:ext cx="3014945" cy="3014945"/>
          </a:xfrm>
          <a:prstGeom prst="rect">
            <a:avLst/>
          </a:prstGeom>
        </p:spPr>
      </p:pic>
    </p:spTree>
    <p:extLst>
      <p:ext uri="{BB962C8B-B14F-4D97-AF65-F5344CB8AC3E}">
        <p14:creationId xmlns:p14="http://schemas.microsoft.com/office/powerpoint/2010/main" val="245725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265C-9734-424E-AFE8-16F56794963E}"/>
              </a:ext>
            </a:extLst>
          </p:cNvPr>
          <p:cNvSpPr>
            <a:spLocks noGrp="1"/>
          </p:cNvSpPr>
          <p:nvPr>
            <p:ph type="title"/>
          </p:nvPr>
        </p:nvSpPr>
        <p:spPr>
          <a:xfrm>
            <a:off x="1782000" y="387429"/>
            <a:ext cx="7632510" cy="868983"/>
          </a:xfrm>
        </p:spPr>
        <p:txBody>
          <a:bodyPr>
            <a:noAutofit/>
          </a:bodyPr>
          <a:lstStyle/>
          <a:p>
            <a:pPr algn="r" rtl="1"/>
            <a:r>
              <a:rPr lang="ar-BH" sz="4400" dirty="0"/>
              <a:t>كن أذناً صاغية</a:t>
            </a:r>
            <a:endParaRPr lang="en-CH" sz="4400" dirty="0"/>
          </a:p>
        </p:txBody>
      </p:sp>
      <p:sp>
        <p:nvSpPr>
          <p:cNvPr id="3" name="Slide Number Placeholder 2">
            <a:extLst>
              <a:ext uri="{FF2B5EF4-FFF2-40B4-BE49-F238E27FC236}">
                <a16:creationId xmlns:a16="http://schemas.microsoft.com/office/drawing/2014/main" id="{F1C77A1C-4E37-2548-85F9-BD7FD0378890}"/>
              </a:ext>
            </a:extLst>
          </p:cNvPr>
          <p:cNvSpPr>
            <a:spLocks noGrp="1"/>
          </p:cNvSpPr>
          <p:nvPr>
            <p:ph type="sldNum" sz="quarter" idx="12"/>
          </p:nvPr>
        </p:nvSpPr>
        <p:spPr/>
        <p:txBody>
          <a:bodyPr/>
          <a:lstStyle/>
          <a:p>
            <a:fld id="{6A6609AD-7D01-7048-97DA-DC421A8C3D9A}" type="slidenum">
              <a:rPr lang="en-CH" smtClean="0"/>
              <a:pPr/>
              <a:t>5</a:t>
            </a:fld>
            <a:endParaRPr lang="en-CH" dirty="0"/>
          </a:p>
        </p:txBody>
      </p:sp>
      <p:sp>
        <p:nvSpPr>
          <p:cNvPr id="4" name="Round Same-side Corner of Rectangle 3">
            <a:extLst>
              <a:ext uri="{FF2B5EF4-FFF2-40B4-BE49-F238E27FC236}">
                <a16:creationId xmlns:a16="http://schemas.microsoft.com/office/drawing/2014/main" id="{8E2ADE81-849D-8243-AB4F-97A460776CD2}"/>
              </a:ext>
            </a:extLst>
          </p:cNvPr>
          <p:cNvSpPr/>
          <p:nvPr/>
        </p:nvSpPr>
        <p:spPr>
          <a:xfrm rot="5400000">
            <a:off x="2781125" y="-12876"/>
            <a:ext cx="1614798" cy="7199352"/>
          </a:xfrm>
          <a:prstGeom prst="round2SameRect">
            <a:avLst/>
          </a:prstGeom>
          <a:solidFill>
            <a:srgbClr val="E5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DE3EC96A-A0A5-F04B-8623-19BF3EE73253}"/>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3067E2B7-AD3E-464A-A6B4-10B25808866C}"/>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3</a:t>
            </a:r>
            <a:endParaRPr lang="en-CH" dirty="0"/>
          </a:p>
        </p:txBody>
      </p:sp>
      <p:sp>
        <p:nvSpPr>
          <p:cNvPr id="7" name="Oval 6">
            <a:extLst>
              <a:ext uri="{FF2B5EF4-FFF2-40B4-BE49-F238E27FC236}">
                <a16:creationId xmlns:a16="http://schemas.microsoft.com/office/drawing/2014/main" id="{15A56AB3-90AF-9B4D-9278-FD98C6B4CF78}"/>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AB798F2E-80CE-2F41-BA75-2CED2A9F87A6}"/>
              </a:ext>
            </a:extLst>
          </p:cNvPr>
          <p:cNvSpPr txBox="1"/>
          <p:nvPr/>
        </p:nvSpPr>
        <p:spPr>
          <a:xfrm>
            <a:off x="1779852" y="1412661"/>
            <a:ext cx="7615278" cy="1132157"/>
          </a:xfrm>
          <a:prstGeom prst="rect">
            <a:avLst/>
          </a:prstGeom>
          <a:noFill/>
          <a:effectLst>
            <a:outerShdw blurRad="38100" dist="25400" dir="8100000" algn="tr" rotWithShape="0">
              <a:schemeClr val="tx1">
                <a:lumMod val="75000"/>
                <a:lumOff val="25000"/>
                <a:alpha val="22000"/>
              </a:schemeClr>
            </a:outerShdw>
          </a:effectLst>
        </p:spPr>
        <p:txBody>
          <a:bodyPr wrap="square" rtlCol="0">
            <a:noAutofit/>
          </a:bodyPr>
          <a:lstStyle/>
          <a:p>
            <a:pPr algn="r" rtl="1">
              <a:lnSpc>
                <a:spcPts val="2360"/>
              </a:lnSpc>
            </a:pPr>
            <a:r>
              <a:rPr lang="ar-BH" sz="2200" dirty="0">
                <a:solidFill>
                  <a:schemeClr val="bg1"/>
                </a:solidFill>
                <a:latin typeface="Arial" panose="020B0604020202020204" pitchFamily="34" charset="0"/>
                <a:cs typeface="Arial" panose="020B0604020202020204" pitchFamily="34" charset="0"/>
              </a:rPr>
              <a:t>التمس ملاحظات المجتمعات المحلية وآراءها بشكل منتظم وتجاوب معها. </a:t>
            </a:r>
          </a:p>
          <a:p>
            <a:pPr algn="r" rtl="1">
              <a:lnSpc>
                <a:spcPts val="2360"/>
              </a:lnSpc>
            </a:pPr>
            <a:r>
              <a:rPr lang="ar-BH" sz="2200" dirty="0">
                <a:solidFill>
                  <a:schemeClr val="bg1"/>
                </a:solidFill>
                <a:latin typeface="Arial" panose="020B0604020202020204" pitchFamily="34" charset="0"/>
                <a:cs typeface="Arial" panose="020B0604020202020204" pitchFamily="34" charset="0"/>
              </a:rPr>
              <a:t>من شأن ذلك تحسين العلاقة وبناء الثقة بين المجتمعات المحلية والسلطات الصحية العامة.</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D3AC5AA-7840-6143-8FC9-8C6FD2F27BA6}"/>
              </a:ext>
            </a:extLst>
          </p:cNvPr>
          <p:cNvSpPr txBox="1"/>
          <p:nvPr/>
        </p:nvSpPr>
        <p:spPr>
          <a:xfrm>
            <a:off x="905069" y="2587738"/>
            <a:ext cx="5569143" cy="1789628"/>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أنشئ آليات لالتماس ملاحظات المجتمعات المحلية من أجل تعزيز المساءلة وضمان الإصغاء لمعتقدات المجتمعات المحلية وتساؤلاتها وشواغلها ومقترحاتها. </a:t>
            </a:r>
          </a:p>
          <a:p>
            <a:pPr marL="285750" indent="-285750" algn="just" rtl="1">
              <a:buClr>
                <a:schemeClr val="bg1"/>
              </a:buClr>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 وجّه التكييف المستمر لتدابير الاستجابة لجائحة كوفيد-19 على نحو فعال وسلس ومأمون وموثوق. </a:t>
            </a:r>
            <a:endParaRPr lang="en-CH" sz="1600"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29F41FF-C0A1-CF44-87F2-730087D3C275}"/>
              </a:ext>
            </a:extLst>
          </p:cNvPr>
          <p:cNvPicPr>
            <a:picLocks noChangeAspect="1"/>
          </p:cNvPicPr>
          <p:nvPr/>
        </p:nvPicPr>
        <p:blipFill>
          <a:blip r:embed="rId2"/>
          <a:stretch>
            <a:fillRect/>
          </a:stretch>
        </p:blipFill>
        <p:spPr>
          <a:xfrm>
            <a:off x="6474212" y="2353155"/>
            <a:ext cx="3440255" cy="3440255"/>
          </a:xfrm>
          <a:prstGeom prst="rect">
            <a:avLst/>
          </a:prstGeom>
        </p:spPr>
      </p:pic>
    </p:spTree>
    <p:extLst>
      <p:ext uri="{BB962C8B-B14F-4D97-AF65-F5344CB8AC3E}">
        <p14:creationId xmlns:p14="http://schemas.microsoft.com/office/powerpoint/2010/main" val="243379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88CC-C7A7-E74C-93BA-0D5F33353C2C}"/>
              </a:ext>
            </a:extLst>
          </p:cNvPr>
          <p:cNvSpPr>
            <a:spLocks noGrp="1"/>
          </p:cNvSpPr>
          <p:nvPr>
            <p:ph type="title"/>
          </p:nvPr>
        </p:nvSpPr>
        <p:spPr>
          <a:xfrm>
            <a:off x="1670304" y="226281"/>
            <a:ext cx="7979978" cy="1606850"/>
          </a:xfrm>
        </p:spPr>
        <p:txBody>
          <a:bodyPr anchor="t">
            <a:noAutofit/>
          </a:bodyPr>
          <a:lstStyle/>
          <a:p>
            <a:pPr algn="r" rtl="1"/>
            <a:r>
              <a:rPr lang="ar-BH" sz="4400" dirty="0"/>
              <a:t>استخدم البيانات لاتخاذ القرار وتصحيح المسار</a:t>
            </a:r>
            <a:endParaRPr lang="en-CH" sz="4400" dirty="0"/>
          </a:p>
        </p:txBody>
      </p:sp>
      <p:sp>
        <p:nvSpPr>
          <p:cNvPr id="3" name="Slide Number Placeholder 2">
            <a:extLst>
              <a:ext uri="{FF2B5EF4-FFF2-40B4-BE49-F238E27FC236}">
                <a16:creationId xmlns:a16="http://schemas.microsoft.com/office/drawing/2014/main" id="{751FDFA9-258A-7D43-968A-FDE3B611E329}"/>
              </a:ext>
            </a:extLst>
          </p:cNvPr>
          <p:cNvSpPr>
            <a:spLocks noGrp="1"/>
          </p:cNvSpPr>
          <p:nvPr>
            <p:ph type="sldNum" sz="quarter" idx="12"/>
          </p:nvPr>
        </p:nvSpPr>
        <p:spPr/>
        <p:txBody>
          <a:bodyPr/>
          <a:lstStyle/>
          <a:p>
            <a:fld id="{6A6609AD-7D01-7048-97DA-DC421A8C3D9A}" type="slidenum">
              <a:rPr lang="en-CH" smtClean="0"/>
              <a:pPr/>
              <a:t>6</a:t>
            </a:fld>
            <a:endParaRPr lang="en-CH" dirty="0"/>
          </a:p>
        </p:txBody>
      </p:sp>
      <p:sp>
        <p:nvSpPr>
          <p:cNvPr id="4" name="Round Same-side Corner of Rectangle 3">
            <a:extLst>
              <a:ext uri="{FF2B5EF4-FFF2-40B4-BE49-F238E27FC236}">
                <a16:creationId xmlns:a16="http://schemas.microsoft.com/office/drawing/2014/main" id="{03CFC0C6-A794-EC4D-A423-24CC94E2F191}"/>
              </a:ext>
            </a:extLst>
          </p:cNvPr>
          <p:cNvSpPr/>
          <p:nvPr/>
        </p:nvSpPr>
        <p:spPr>
          <a:xfrm rot="5400000">
            <a:off x="2926678" y="844287"/>
            <a:ext cx="1323691" cy="7199352"/>
          </a:xfrm>
          <a:prstGeom prst="round2SameRect">
            <a:avLst/>
          </a:prstGeom>
          <a:solidFill>
            <a:srgbClr val="DA3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B63F58DA-7D4D-994F-82C3-F176BA44E78B}"/>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B5446062-B3F3-9146-85C9-66BA0C6D4798}"/>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4</a:t>
            </a:r>
            <a:endParaRPr lang="en-CH" dirty="0"/>
          </a:p>
        </p:txBody>
      </p:sp>
      <p:sp>
        <p:nvSpPr>
          <p:cNvPr id="7" name="Oval 6">
            <a:extLst>
              <a:ext uri="{FF2B5EF4-FFF2-40B4-BE49-F238E27FC236}">
                <a16:creationId xmlns:a16="http://schemas.microsoft.com/office/drawing/2014/main" id="{EE8A9790-98C6-524E-BB82-108F1976B59B}"/>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23B2749F-5ECF-444D-B725-C7E8D6859B57}"/>
              </a:ext>
            </a:extLst>
          </p:cNvPr>
          <p:cNvSpPr txBox="1"/>
          <p:nvPr/>
        </p:nvSpPr>
        <p:spPr>
          <a:xfrm>
            <a:off x="1670304" y="1561060"/>
            <a:ext cx="7705344" cy="1606850"/>
          </a:xfrm>
          <a:prstGeom prst="rect">
            <a:avLst/>
          </a:prstGeom>
          <a:noFill/>
          <a:effectLst>
            <a:outerShdw blurRad="38100" dist="25400" dir="8100000" algn="tr" rotWithShape="0">
              <a:srgbClr val="4C236B"/>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تتيح البيانات الاجتماعية منظوراً هاماً عن الثغرات المعرفية للمجتمع ومفاهيمه وسلوكياته. ولفهم الدوافع السلوكية أهمية فائقة أيضاً في استيعاب سبب تمسك الناس أو تقاعسهم عن تطبيق التدابير الصحية والاجتماعية العامة. والطريقة الأفضل لفهم موضوع بالغ التعقيد مثل السلوك البشري هي استخدام مزيج من مصادر البيانات. </a:t>
            </a:r>
          </a:p>
          <a:p>
            <a:pPr algn="just" rtl="1">
              <a:lnSpc>
                <a:spcPts val="2360"/>
              </a:lnSpc>
            </a:pP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2279AFA-3355-294E-B541-403E276C728B}"/>
              </a:ext>
            </a:extLst>
          </p:cNvPr>
          <p:cNvSpPr txBox="1"/>
          <p:nvPr/>
        </p:nvSpPr>
        <p:spPr>
          <a:xfrm>
            <a:off x="765111" y="3793649"/>
            <a:ext cx="5818570" cy="1207317"/>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 خذ في الحسبان ملاحظات المجتمع ومراقبة وسائل التواصل الاجتماعي واستقصاء الآراء وبيانات المسوح للتوصل إلى فهم أفضل للثغرات المعرفية للمجتمع ومفاهيمه وسلوكياته.</a:t>
            </a:r>
          </a:p>
          <a:p>
            <a:pPr algn="just" rtl="1">
              <a:buClr>
                <a:schemeClr val="bg1"/>
              </a:buClr>
            </a:pPr>
            <a:endParaRPr lang="en-GB"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استخدم هذه المعارف لتوجيه عملية صنع القرار على جميع المستويات.</a:t>
            </a:r>
            <a:endParaRPr lang="en-CH" sz="16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A328845-9262-2F49-83B5-DCF8B29920DE}"/>
              </a:ext>
            </a:extLst>
          </p:cNvPr>
          <p:cNvPicPr>
            <a:picLocks noChangeAspect="1"/>
          </p:cNvPicPr>
          <p:nvPr/>
        </p:nvPicPr>
        <p:blipFill>
          <a:blip r:embed="rId2"/>
          <a:stretch>
            <a:fillRect/>
          </a:stretch>
        </p:blipFill>
        <p:spPr>
          <a:xfrm>
            <a:off x="6463770" y="3428999"/>
            <a:ext cx="3172762" cy="2539283"/>
          </a:xfrm>
          <a:prstGeom prst="rect">
            <a:avLst/>
          </a:prstGeom>
        </p:spPr>
      </p:pic>
    </p:spTree>
    <p:extLst>
      <p:ext uri="{BB962C8B-B14F-4D97-AF65-F5344CB8AC3E}">
        <p14:creationId xmlns:p14="http://schemas.microsoft.com/office/powerpoint/2010/main" val="409723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9EEF-CA93-2C43-9102-856C12EFD56F}"/>
              </a:ext>
            </a:extLst>
          </p:cNvPr>
          <p:cNvSpPr>
            <a:spLocks noGrp="1"/>
          </p:cNvSpPr>
          <p:nvPr>
            <p:ph type="title"/>
          </p:nvPr>
        </p:nvSpPr>
        <p:spPr>
          <a:xfrm>
            <a:off x="1782000" y="387429"/>
            <a:ext cx="7664878" cy="1496523"/>
          </a:xfrm>
        </p:spPr>
        <p:txBody>
          <a:bodyPr anchor="t">
            <a:noAutofit/>
          </a:bodyPr>
          <a:lstStyle/>
          <a:p>
            <a:pPr algn="r" rtl="1"/>
            <a:r>
              <a:rPr lang="ar-BH" sz="4400" dirty="0"/>
              <a:t>احرص بشدة على إشراك الناس في التخطيط</a:t>
            </a:r>
            <a:endParaRPr lang="en-CH" sz="4400" dirty="0"/>
          </a:p>
        </p:txBody>
      </p:sp>
      <p:sp>
        <p:nvSpPr>
          <p:cNvPr id="3" name="Slide Number Placeholder 2">
            <a:extLst>
              <a:ext uri="{FF2B5EF4-FFF2-40B4-BE49-F238E27FC236}">
                <a16:creationId xmlns:a16="http://schemas.microsoft.com/office/drawing/2014/main" id="{FD9F0DE9-69DB-C348-80AA-F7D350C170F0}"/>
              </a:ext>
            </a:extLst>
          </p:cNvPr>
          <p:cNvSpPr>
            <a:spLocks noGrp="1"/>
          </p:cNvSpPr>
          <p:nvPr>
            <p:ph type="sldNum" sz="quarter" idx="12"/>
          </p:nvPr>
        </p:nvSpPr>
        <p:spPr/>
        <p:txBody>
          <a:bodyPr/>
          <a:lstStyle/>
          <a:p>
            <a:fld id="{6A6609AD-7D01-7048-97DA-DC421A8C3D9A}" type="slidenum">
              <a:rPr lang="en-CH" smtClean="0"/>
              <a:pPr/>
              <a:t>7</a:t>
            </a:fld>
            <a:endParaRPr lang="en-CH" dirty="0"/>
          </a:p>
        </p:txBody>
      </p:sp>
      <p:sp>
        <p:nvSpPr>
          <p:cNvPr id="4" name="Round Same-side Corner of Rectangle 3">
            <a:extLst>
              <a:ext uri="{FF2B5EF4-FFF2-40B4-BE49-F238E27FC236}">
                <a16:creationId xmlns:a16="http://schemas.microsoft.com/office/drawing/2014/main" id="{62C35DDE-9C73-9D43-916D-6B968F03DE4D}"/>
              </a:ext>
            </a:extLst>
          </p:cNvPr>
          <p:cNvSpPr/>
          <p:nvPr/>
        </p:nvSpPr>
        <p:spPr>
          <a:xfrm rot="5400000">
            <a:off x="2554347" y="808859"/>
            <a:ext cx="1636553" cy="6767552"/>
          </a:xfrm>
          <a:prstGeom prst="round2SameRect">
            <a:avLst/>
          </a:prstGeom>
          <a:solidFill>
            <a:srgbClr val="E5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50569D75-D4D0-BB41-BBD3-B021E3A5A417}"/>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9698DBE4-438A-0B43-876F-6C178BB6F337}"/>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5</a:t>
            </a:r>
            <a:endParaRPr lang="en-CH" dirty="0"/>
          </a:p>
        </p:txBody>
      </p:sp>
      <p:sp>
        <p:nvSpPr>
          <p:cNvPr id="7" name="Oval 6">
            <a:extLst>
              <a:ext uri="{FF2B5EF4-FFF2-40B4-BE49-F238E27FC236}">
                <a16:creationId xmlns:a16="http://schemas.microsoft.com/office/drawing/2014/main" id="{2156F549-F415-0240-BF52-01ABF4E23056}"/>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F190DDB3-C68A-A349-AC6D-82799614E65C}"/>
              </a:ext>
            </a:extLst>
          </p:cNvPr>
          <p:cNvSpPr txBox="1"/>
          <p:nvPr/>
        </p:nvSpPr>
        <p:spPr>
          <a:xfrm>
            <a:off x="1602570" y="1823200"/>
            <a:ext cx="7615278" cy="1299074"/>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من شأن مشاركة المجتمع في التخطيط أن تسهم في تحسين الخدمات وضمان إنصافها والمساعدة في إزاحة العراقيل. وتكتسي هذه المشاركة أهمية خاصة عند طرح أدوات وخدمات جديدة، مثل اللقاحات أو العلاجات أو أنواع الاختبار الجديدة.</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EB8D9FD-B43C-374E-871D-7D3FE08D1777}"/>
              </a:ext>
            </a:extLst>
          </p:cNvPr>
          <p:cNvSpPr txBox="1"/>
          <p:nvPr/>
        </p:nvSpPr>
        <p:spPr>
          <a:xfrm>
            <a:off x="618892" y="3374358"/>
            <a:ext cx="5867252" cy="1636554"/>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 احرص على إشراك المجتمعات في التصميم المشترك للحلول. </a:t>
            </a:r>
          </a:p>
          <a:p>
            <a:pPr algn="just" rtl="1">
              <a:buClr>
                <a:schemeClr val="bg1"/>
              </a:buCl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استخدم تحليلات البيانات الاجتماعية لإعداد خطط العمل الخاصة بالاتصال بشأن المخاطر والمشاركة المجتمعية (</a:t>
            </a:r>
            <a:r>
              <a:rPr lang="en-CA" sz="1400" dirty="0">
                <a:solidFill>
                  <a:schemeClr val="bg1"/>
                </a:solidFill>
                <a:latin typeface="Arial" panose="020B0604020202020204" pitchFamily="34" charset="0"/>
                <a:cs typeface="Arial" panose="020B0604020202020204" pitchFamily="34" charset="0"/>
              </a:rPr>
              <a:t>RCCE</a:t>
            </a:r>
            <a:r>
              <a:rPr lang="ar-BH" sz="1600" dirty="0">
                <a:solidFill>
                  <a:schemeClr val="bg1"/>
                </a:solidFill>
                <a:latin typeface="Arial" panose="020B0604020202020204" pitchFamily="34" charset="0"/>
                <a:cs typeface="Arial" panose="020B0604020202020204" pitchFamily="34" charset="0"/>
              </a:rPr>
              <a:t>) واستعراضها بانتظام وتحديثها.</a:t>
            </a:r>
          </a:p>
          <a:p>
            <a:pPr algn="just" rtl="1">
              <a:buClr>
                <a:schemeClr val="bg1"/>
              </a:buCl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ينبغي وضع خطط للتأهب في مجال الاتصال بشأن الأزمات في إطار هذه العملية.  </a:t>
            </a:r>
            <a:endParaRPr lang="en-CH" sz="16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D3738A5-694E-6744-BB7B-E64C0EF220C6}"/>
              </a:ext>
            </a:extLst>
          </p:cNvPr>
          <p:cNvPicPr>
            <a:picLocks noChangeAspect="1"/>
          </p:cNvPicPr>
          <p:nvPr/>
        </p:nvPicPr>
        <p:blipFill>
          <a:blip r:embed="rId2"/>
          <a:stretch>
            <a:fillRect/>
          </a:stretch>
        </p:blipFill>
        <p:spPr>
          <a:xfrm>
            <a:off x="6349371" y="2861733"/>
            <a:ext cx="3300911" cy="3300911"/>
          </a:xfrm>
          <a:prstGeom prst="rect">
            <a:avLst/>
          </a:prstGeom>
        </p:spPr>
      </p:pic>
    </p:spTree>
    <p:extLst>
      <p:ext uri="{BB962C8B-B14F-4D97-AF65-F5344CB8AC3E}">
        <p14:creationId xmlns:p14="http://schemas.microsoft.com/office/powerpoint/2010/main" val="110547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72DF-8679-1A49-88D9-EC8871EF5E7B}"/>
              </a:ext>
            </a:extLst>
          </p:cNvPr>
          <p:cNvSpPr>
            <a:spLocks noGrp="1"/>
          </p:cNvSpPr>
          <p:nvPr>
            <p:ph type="title"/>
          </p:nvPr>
        </p:nvSpPr>
        <p:spPr>
          <a:xfrm>
            <a:off x="1782000" y="387429"/>
            <a:ext cx="7652257" cy="1377922"/>
          </a:xfrm>
        </p:spPr>
        <p:txBody>
          <a:bodyPr anchor="t">
            <a:noAutofit/>
          </a:bodyPr>
          <a:lstStyle/>
          <a:p>
            <a:pPr algn="r" rtl="1"/>
            <a:r>
              <a:rPr lang="ar-BH" sz="4400" dirty="0"/>
              <a:t>أشرك الناس في قياس النجاح</a:t>
            </a:r>
            <a:endParaRPr lang="en-CH" sz="4400" dirty="0"/>
          </a:p>
        </p:txBody>
      </p:sp>
      <p:sp>
        <p:nvSpPr>
          <p:cNvPr id="3" name="Slide Number Placeholder 2">
            <a:extLst>
              <a:ext uri="{FF2B5EF4-FFF2-40B4-BE49-F238E27FC236}">
                <a16:creationId xmlns:a16="http://schemas.microsoft.com/office/drawing/2014/main" id="{70720082-E8EB-6C44-AFA7-41F1605641D9}"/>
              </a:ext>
            </a:extLst>
          </p:cNvPr>
          <p:cNvSpPr>
            <a:spLocks noGrp="1"/>
          </p:cNvSpPr>
          <p:nvPr>
            <p:ph type="sldNum" sz="quarter" idx="12"/>
          </p:nvPr>
        </p:nvSpPr>
        <p:spPr/>
        <p:txBody>
          <a:bodyPr/>
          <a:lstStyle/>
          <a:p>
            <a:fld id="{6A6609AD-7D01-7048-97DA-DC421A8C3D9A}" type="slidenum">
              <a:rPr lang="en-CH" smtClean="0"/>
              <a:pPr/>
              <a:t>8</a:t>
            </a:fld>
            <a:endParaRPr lang="en-CH" dirty="0"/>
          </a:p>
        </p:txBody>
      </p:sp>
      <p:sp>
        <p:nvSpPr>
          <p:cNvPr id="4" name="Round Same-side Corner of Rectangle 3">
            <a:extLst>
              <a:ext uri="{FF2B5EF4-FFF2-40B4-BE49-F238E27FC236}">
                <a16:creationId xmlns:a16="http://schemas.microsoft.com/office/drawing/2014/main" id="{E4598F09-AA39-F441-B281-6C0AE44468C2}"/>
              </a:ext>
            </a:extLst>
          </p:cNvPr>
          <p:cNvSpPr/>
          <p:nvPr/>
        </p:nvSpPr>
        <p:spPr>
          <a:xfrm rot="5400000">
            <a:off x="2723087" y="330186"/>
            <a:ext cx="1299074" cy="6767552"/>
          </a:xfrm>
          <a:prstGeom prst="round2SameRect">
            <a:avLst/>
          </a:prstGeom>
          <a:solidFill>
            <a:srgbClr val="3EA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DA78FE56-5CA4-6F46-8BE6-EB769F2AB2C6}"/>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F5F65537-7BAE-C549-9CC1-256656C58EFF}"/>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6</a:t>
            </a:r>
            <a:endParaRPr lang="en-CH" dirty="0"/>
          </a:p>
        </p:txBody>
      </p:sp>
      <p:sp>
        <p:nvSpPr>
          <p:cNvPr id="7" name="Oval 6">
            <a:extLst>
              <a:ext uri="{FF2B5EF4-FFF2-40B4-BE49-F238E27FC236}">
                <a16:creationId xmlns:a16="http://schemas.microsoft.com/office/drawing/2014/main" id="{24BE8304-723F-A240-AB9C-32B29B3A1EB7}"/>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9464C3B3-2E2F-F84B-8D45-F1C1AEF0D98A}"/>
              </a:ext>
            </a:extLst>
          </p:cNvPr>
          <p:cNvSpPr txBox="1"/>
          <p:nvPr/>
        </p:nvSpPr>
        <p:spPr>
          <a:xfrm>
            <a:off x="1569720" y="1765351"/>
            <a:ext cx="7825410" cy="1299074"/>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gn="r" rtl="1">
              <a:lnSpc>
                <a:spcPts val="2360"/>
              </a:lnSpc>
            </a:pPr>
            <a:r>
              <a:rPr lang="ar-BH" sz="2200" dirty="0">
                <a:solidFill>
                  <a:schemeClr val="bg1"/>
                </a:solidFill>
                <a:latin typeface="Arial" panose="020B0604020202020204" pitchFamily="34" charset="0"/>
                <a:cs typeface="Arial" panose="020B0604020202020204" pitchFamily="34" charset="0"/>
              </a:rPr>
              <a:t>علمتنا التجارب أن المشاركة المجتمعية الواسعة النطاق في أنشطة الرصد والتقييم تدعم استدامة البرامج وتعزز المساءلة المشتركة والاستخدام الأمثل للموارد. </a:t>
            </a:r>
          </a:p>
          <a:p>
            <a:pPr algn="r" rtl="1">
              <a:lnSpc>
                <a:spcPts val="2360"/>
              </a:lnSpc>
            </a:pP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6E9D1FA-BFB0-D841-A4C2-76AEEE14F118}"/>
              </a:ext>
            </a:extLst>
          </p:cNvPr>
          <p:cNvSpPr txBox="1"/>
          <p:nvPr/>
        </p:nvSpPr>
        <p:spPr>
          <a:xfrm>
            <a:off x="961054" y="3136960"/>
            <a:ext cx="5295814" cy="1384995"/>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عزز المشاركة المجتمعية في إعداد عملية الرصد والتقييم. وأشرك المجتمع المدني والفئات المجتمعية في جهود الرصد والإبلاغ والمساءلة المشتركة لتعزيز فرص تبني المجتمع للتدخلات الجديدة على نطاق واسع وقبول مسؤوليته عنها. </a:t>
            </a:r>
            <a:endParaRPr lang="en-CH" sz="16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3F28979-CCF0-0744-B30E-045159AF3493}"/>
              </a:ext>
            </a:extLst>
          </p:cNvPr>
          <p:cNvPicPr>
            <a:picLocks noChangeAspect="1"/>
          </p:cNvPicPr>
          <p:nvPr/>
        </p:nvPicPr>
        <p:blipFill>
          <a:blip r:embed="rId2"/>
          <a:stretch>
            <a:fillRect/>
          </a:stretch>
        </p:blipFill>
        <p:spPr>
          <a:xfrm>
            <a:off x="6125718" y="2785534"/>
            <a:ext cx="3752850" cy="2965450"/>
          </a:xfrm>
          <a:prstGeom prst="rect">
            <a:avLst/>
          </a:prstGeom>
        </p:spPr>
      </p:pic>
      <p:pic>
        <p:nvPicPr>
          <p:cNvPr id="15" name="Picture 14">
            <a:extLst>
              <a:ext uri="{FF2B5EF4-FFF2-40B4-BE49-F238E27FC236}">
                <a16:creationId xmlns:a16="http://schemas.microsoft.com/office/drawing/2014/main" id="{A875D083-FB27-8F4B-9E8E-18968C397300}"/>
              </a:ext>
            </a:extLst>
          </p:cNvPr>
          <p:cNvPicPr>
            <a:picLocks noChangeAspect="1"/>
          </p:cNvPicPr>
          <p:nvPr/>
        </p:nvPicPr>
        <p:blipFill>
          <a:blip r:embed="rId3"/>
          <a:stretch>
            <a:fillRect/>
          </a:stretch>
        </p:blipFill>
        <p:spPr>
          <a:xfrm>
            <a:off x="2662767" y="4764254"/>
            <a:ext cx="3594100" cy="774700"/>
          </a:xfrm>
          <a:prstGeom prst="rect">
            <a:avLst/>
          </a:prstGeom>
        </p:spPr>
      </p:pic>
    </p:spTree>
    <p:extLst>
      <p:ext uri="{BB962C8B-B14F-4D97-AF65-F5344CB8AC3E}">
        <p14:creationId xmlns:p14="http://schemas.microsoft.com/office/powerpoint/2010/main" val="409421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0B70-A6D9-9D42-B77C-B8F97553B62B}"/>
              </a:ext>
            </a:extLst>
          </p:cNvPr>
          <p:cNvSpPr>
            <a:spLocks noGrp="1"/>
          </p:cNvSpPr>
          <p:nvPr>
            <p:ph type="title"/>
          </p:nvPr>
        </p:nvSpPr>
        <p:spPr>
          <a:xfrm>
            <a:off x="1460812" y="257511"/>
            <a:ext cx="8239940" cy="1526038"/>
          </a:xfrm>
        </p:spPr>
        <p:txBody>
          <a:bodyPr anchor="t">
            <a:noAutofit/>
          </a:bodyPr>
          <a:lstStyle/>
          <a:p>
            <a:pPr algn="r" rtl="1"/>
            <a:r>
              <a:rPr lang="ar-BH" sz="4400" dirty="0"/>
              <a:t>بادر إلى توظيف وتمكين المزيد من الكفاءات في مجال الاتصال والمشاركة المجتمعية</a:t>
            </a:r>
            <a:endParaRPr lang="en-CH" sz="4400" dirty="0"/>
          </a:p>
        </p:txBody>
      </p:sp>
      <p:sp>
        <p:nvSpPr>
          <p:cNvPr id="3" name="Slide Number Placeholder 2">
            <a:extLst>
              <a:ext uri="{FF2B5EF4-FFF2-40B4-BE49-F238E27FC236}">
                <a16:creationId xmlns:a16="http://schemas.microsoft.com/office/drawing/2014/main" id="{713D0ED0-C929-FD42-889E-184CC248C68B}"/>
              </a:ext>
            </a:extLst>
          </p:cNvPr>
          <p:cNvSpPr>
            <a:spLocks noGrp="1"/>
          </p:cNvSpPr>
          <p:nvPr>
            <p:ph type="sldNum" sz="quarter" idx="12"/>
          </p:nvPr>
        </p:nvSpPr>
        <p:spPr/>
        <p:txBody>
          <a:bodyPr/>
          <a:lstStyle/>
          <a:p>
            <a:fld id="{6A6609AD-7D01-7048-97DA-DC421A8C3D9A}" type="slidenum">
              <a:rPr lang="en-CH" smtClean="0"/>
              <a:pPr/>
              <a:t>9</a:t>
            </a:fld>
            <a:endParaRPr lang="en-CH" dirty="0"/>
          </a:p>
        </p:txBody>
      </p:sp>
      <p:sp>
        <p:nvSpPr>
          <p:cNvPr id="4" name="Round Same-side Corner of Rectangle 3">
            <a:extLst>
              <a:ext uri="{FF2B5EF4-FFF2-40B4-BE49-F238E27FC236}">
                <a16:creationId xmlns:a16="http://schemas.microsoft.com/office/drawing/2014/main" id="{8E3A93E8-C60E-5E4B-93F0-957B3306E259}"/>
              </a:ext>
            </a:extLst>
          </p:cNvPr>
          <p:cNvSpPr/>
          <p:nvPr/>
        </p:nvSpPr>
        <p:spPr>
          <a:xfrm rot="5400000">
            <a:off x="2097925" y="1068463"/>
            <a:ext cx="2549397" cy="6767552"/>
          </a:xfrm>
          <a:prstGeom prst="round2SameRect">
            <a:avLst/>
          </a:prstGeom>
          <a:solidFill>
            <a:srgbClr val="D92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B217D3DF-5EF4-1842-AD60-23911C9D9B18}"/>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D72AD322-82EA-9846-9AF3-4BD6F965A4FE}"/>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7</a:t>
            </a:r>
            <a:endParaRPr lang="en-CH" dirty="0"/>
          </a:p>
        </p:txBody>
      </p:sp>
      <p:sp>
        <p:nvSpPr>
          <p:cNvPr id="7" name="Oval 6">
            <a:extLst>
              <a:ext uri="{FF2B5EF4-FFF2-40B4-BE49-F238E27FC236}">
                <a16:creationId xmlns:a16="http://schemas.microsoft.com/office/drawing/2014/main" id="{4D2ED559-7825-DD4D-9E7D-80DC33C342E6}"/>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4A512119-8D90-224F-B85A-722F5901A473}"/>
              </a:ext>
            </a:extLst>
          </p:cNvPr>
          <p:cNvSpPr txBox="1"/>
          <p:nvPr/>
        </p:nvSpPr>
        <p:spPr>
          <a:xfrm>
            <a:off x="1779852" y="1765351"/>
            <a:ext cx="7615278" cy="1299074"/>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gn="just" rtl="1">
              <a:lnSpc>
                <a:spcPts val="2360"/>
              </a:lnSpc>
            </a:pPr>
            <a:r>
              <a:rPr lang="ar-BH" sz="2000" dirty="0">
                <a:solidFill>
                  <a:schemeClr val="bg1"/>
                </a:solidFill>
                <a:latin typeface="Arial" panose="020B0604020202020204" pitchFamily="34" charset="0"/>
                <a:cs typeface="Arial" panose="020B0604020202020204" pitchFamily="34" charset="0"/>
              </a:rPr>
              <a:t>يتيح الدعم في مجال الاتصال بشأن المخاطر والمشاركة المجتمعية (</a:t>
            </a:r>
            <a:r>
              <a:rPr lang="en-CA" sz="1600" dirty="0">
                <a:solidFill>
                  <a:schemeClr val="bg1"/>
                </a:solidFill>
                <a:latin typeface="Arial" panose="020B0604020202020204" pitchFamily="34" charset="0"/>
                <a:cs typeface="Arial" panose="020B0604020202020204" pitchFamily="34" charset="0"/>
              </a:rPr>
              <a:t>RCCE</a:t>
            </a:r>
            <a:r>
              <a:rPr lang="ar-BH" sz="2000" dirty="0">
                <a:solidFill>
                  <a:schemeClr val="bg1"/>
                </a:solidFill>
                <a:latin typeface="Arial" panose="020B0604020202020204" pitchFamily="34" charset="0"/>
                <a:cs typeface="Arial" panose="020B0604020202020204" pitchFamily="34" charset="0"/>
              </a:rPr>
              <a:t>) تكوين صلات فائقة الأهمية بين المجتمعات المحلية والخدمات الصحية. وتدعم هذه الكفاءات السلطات الوطنية في اتخاذ قرارات مستنيرة في مجالي التأهب وحماية صحة الأفراد والمجتمع. </a:t>
            </a:r>
            <a:endParaRPr lang="en-CH" sz="20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9B38B21-AB7D-E649-AC50-D588D356A245}"/>
              </a:ext>
            </a:extLst>
          </p:cNvPr>
          <p:cNvSpPr txBox="1"/>
          <p:nvPr/>
        </p:nvSpPr>
        <p:spPr>
          <a:xfrm>
            <a:off x="255718" y="3183174"/>
            <a:ext cx="5720150" cy="1977111"/>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 حدد بوضوح المجالات التي تحتاج إلى كفاءات في مجال الاتصال والمشاركة (</a:t>
            </a:r>
            <a:r>
              <a:rPr lang="en-CA" sz="1400" dirty="0">
                <a:solidFill>
                  <a:schemeClr val="bg1"/>
                </a:solidFill>
                <a:latin typeface="Arial" panose="020B0604020202020204" pitchFamily="34" charset="0"/>
                <a:cs typeface="Arial" panose="020B0604020202020204" pitchFamily="34" charset="0"/>
              </a:rPr>
              <a:t>RCCE</a:t>
            </a:r>
            <a:r>
              <a:rPr lang="ar-BH" sz="1600" dirty="0">
                <a:solidFill>
                  <a:schemeClr val="bg1"/>
                </a:solidFill>
                <a:latin typeface="Arial" panose="020B0604020202020204" pitchFamily="34" charset="0"/>
                <a:cs typeface="Arial" panose="020B0604020202020204" pitchFamily="34" charset="0"/>
              </a:rPr>
              <a:t>) وبادر إلى توظيفها على الفور.</a:t>
            </a:r>
          </a:p>
          <a:p>
            <a:pPr marL="285750" indent="-285750" algn="just" rtl="1">
              <a:buClr>
                <a:schemeClr val="bg1"/>
              </a:buClr>
              <a:buFont typeface="Arial" panose="020B0604020202020204" pitchFamily="34" charset="0"/>
              <a:buChar cha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عيّن قيادات في مجال الاتصال والمشاركة على جميع المستويات وزوّدها بسلطة التنسيق مع الشركاء.</a:t>
            </a:r>
          </a:p>
          <a:p>
            <a:pPr marL="285750" indent="-285750" algn="just" rtl="1">
              <a:buClr>
                <a:schemeClr val="bg1"/>
              </a:buClr>
              <a:buFont typeface="Arial" panose="020B0604020202020204" pitchFamily="34" charset="0"/>
              <a:buChar cha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احرص على وضع وتطبيق وإنفاذ إجراءات تشغيل موحدة (</a:t>
            </a:r>
            <a:r>
              <a:rPr lang="en-CA" sz="1300" dirty="0">
                <a:solidFill>
                  <a:schemeClr val="bg1"/>
                </a:solidFill>
                <a:latin typeface="Arial" panose="020B0604020202020204" pitchFamily="34" charset="0"/>
                <a:cs typeface="Arial" panose="020B0604020202020204" pitchFamily="34" charset="0"/>
              </a:rPr>
              <a:t>SOPs</a:t>
            </a:r>
            <a:r>
              <a:rPr lang="ar-BH" sz="1600" dirty="0">
                <a:solidFill>
                  <a:schemeClr val="bg1"/>
                </a:solidFill>
                <a:latin typeface="Arial" panose="020B0604020202020204" pitchFamily="34" charset="0"/>
                <a:cs typeface="Arial" panose="020B0604020202020204" pitchFamily="34" charset="0"/>
              </a:rPr>
              <a:t>)، إن لم تكن قائمة أصلا، كأداة مركزية للتنسيق وضمان الجودة في مجال الاتصال والمشاركة (</a:t>
            </a:r>
            <a:r>
              <a:rPr lang="en-CA" sz="1400" dirty="0">
                <a:solidFill>
                  <a:schemeClr val="bg1"/>
                </a:solidFill>
                <a:latin typeface="Arial" panose="020B0604020202020204" pitchFamily="34" charset="0"/>
                <a:cs typeface="Arial" panose="020B0604020202020204" pitchFamily="34" charset="0"/>
              </a:rPr>
              <a:t>RCCE</a:t>
            </a:r>
            <a:r>
              <a:rPr lang="ar-BH" sz="1600" dirty="0">
                <a:solidFill>
                  <a:schemeClr val="bg1"/>
                </a:solidFill>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9F14FBF1-BF09-2741-ADB9-DE36B31742AA}"/>
              </a:ext>
            </a:extLst>
          </p:cNvPr>
          <p:cNvPicPr>
            <a:picLocks noChangeAspect="1"/>
          </p:cNvPicPr>
          <p:nvPr/>
        </p:nvPicPr>
        <p:blipFill>
          <a:blip r:embed="rId2"/>
          <a:stretch>
            <a:fillRect/>
          </a:stretch>
        </p:blipFill>
        <p:spPr>
          <a:xfrm>
            <a:off x="5897432" y="3291389"/>
            <a:ext cx="3752850" cy="2330450"/>
          </a:xfrm>
          <a:prstGeom prst="rect">
            <a:avLst/>
          </a:prstGeom>
        </p:spPr>
      </p:pic>
    </p:spTree>
    <p:extLst>
      <p:ext uri="{BB962C8B-B14F-4D97-AF65-F5344CB8AC3E}">
        <p14:creationId xmlns:p14="http://schemas.microsoft.com/office/powerpoint/2010/main" val="3748024802"/>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329867"/>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2CA2CB0270EE488DED55652EA60D06" ma:contentTypeVersion="7" ma:contentTypeDescription="Create a new document." ma:contentTypeScope="" ma:versionID="a4a05c4077d596802f8e5e7fa751b80a">
  <xsd:schema xmlns:xsd="http://www.w3.org/2001/XMLSchema" xmlns:xs="http://www.w3.org/2001/XMLSchema" xmlns:p="http://schemas.microsoft.com/office/2006/metadata/properties" xmlns:ns3="781f46ac-1ef7-4f2a-b7b5-34a4e7dfcac8" xmlns:ns4="d016a0e1-194a-4608-afc1-bb5d221a07f6" targetNamespace="http://schemas.microsoft.com/office/2006/metadata/properties" ma:root="true" ma:fieldsID="f3193ce7a0f65cf132286de343de97e7" ns3:_="" ns4:_="">
    <xsd:import namespace="781f46ac-1ef7-4f2a-b7b5-34a4e7dfcac8"/>
    <xsd:import namespace="d016a0e1-194a-4608-afc1-bb5d221a07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f46ac-1ef7-4f2a-b7b5-34a4e7dfcac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16a0e1-194a-4608-afc1-bb5d221a07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D46616-4F83-4D75-B9DF-D12F9C5D8A2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44FAC6F-501C-41BD-98D7-7BEAAD869891}">
  <ds:schemaRefs>
    <ds:schemaRef ds:uri="http://schemas.microsoft.com/sharepoint/v3/contenttype/forms"/>
  </ds:schemaRefs>
</ds:datastoreItem>
</file>

<file path=customXml/itemProps3.xml><?xml version="1.0" encoding="utf-8"?>
<ds:datastoreItem xmlns:ds="http://schemas.openxmlformats.org/officeDocument/2006/customXml" ds:itemID="{984FA59E-B17A-49D2-83D9-D7EA33F53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f46ac-1ef7-4f2a-b7b5-34a4e7dfcac8"/>
    <ds:schemaRef ds:uri="d016a0e1-194a-4608-afc1-bb5d221a07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2967</TotalTime>
  <Words>1599</Words>
  <Application>Microsoft Office PowerPoint</Application>
  <PresentationFormat>A4 Paper (210x297 mm)</PresentationFormat>
  <Paragraphs>143</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Calibri Light</vt:lpstr>
      <vt:lpstr>System Font Regular</vt:lpstr>
      <vt:lpstr>Traditional Arabic</vt:lpstr>
      <vt:lpstr>Office Theme</vt:lpstr>
      <vt:lpstr>PowerPoint Presentation</vt:lpstr>
      <vt:lpstr>استعد، جاهز، انطلق..</vt:lpstr>
      <vt:lpstr>أشرك الناس في القرارات المتعلقة بهم</vt:lpstr>
      <vt:lpstr>حافظ على الثقة وعززها من خلال تعزيز الأواصر الرسمية وغير الرسمية</vt:lpstr>
      <vt:lpstr>كن أذناً صاغية</vt:lpstr>
      <vt:lpstr>استخدم البيانات لاتخاذ القرار وتصحيح المسار</vt:lpstr>
      <vt:lpstr>احرص بشدة على إشراك الناس في التخطيط</vt:lpstr>
      <vt:lpstr>أشرك الناس في قياس النجاح</vt:lpstr>
      <vt:lpstr>بادر إلى توظيف وتمكين المزيد من الكفاءات في مجال الاتصال والمشاركة المجتمعية</vt:lpstr>
      <vt:lpstr>احرص على بناء القدرات وتطوير المهارات للاستفادة منها إلى ما بعد جائحة كوفيد-19</vt:lpstr>
      <vt:lpstr>تصدّ لأوبئة المعلومات</vt:lpstr>
      <vt:lpstr>نسّق الإيقاع وباشر العمل معاً</vt:lpstr>
      <vt:lpstr> فهرس مرجعي</vt:lpstr>
      <vt:lpstr>  فهرس مرجعي</vt:lpstr>
      <vt:lpstr>تدابير الحماية من كوفيد-19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Lee</dc:creator>
  <cp:lastModifiedBy>TAYBI, Aicha</cp:lastModifiedBy>
  <cp:revision>74</cp:revision>
  <dcterms:created xsi:type="dcterms:W3CDTF">2021-02-16T17:41:56Z</dcterms:created>
  <dcterms:modified xsi:type="dcterms:W3CDTF">2021-04-27T15:21:40Z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0x010100192CA2CB0270EE488DED55652EA60D06</vt:lpwstr>
  </property>
</Properties>
</file>