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2" r:id="rId5"/>
    <p:sldMasterId id="2147483671"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y="8458200" cx="15049500"/>
  <p:notesSz cx="6858000" cy="9144000"/>
  <p:embeddedFontLst>
    <p:embeddedFont>
      <p:font typeface="Montserrat"/>
      <p:bold r:id="rId32"/>
      <p:boldItalic r:id="rId33"/>
    </p:embeddedFont>
    <p:embeddedFont>
      <p:font typeface="Montserrat Light"/>
      <p:regular r:id="rId34"/>
      <p:bold r:id="rId35"/>
      <p:italic r:id="rId36"/>
      <p:boldItalic r:id="rId37"/>
    </p:embeddedFont>
    <p:embeddedFont>
      <p:font typeface="Open Sans SemiBold"/>
      <p:regular r:id="rId38"/>
      <p:bold r:id="rId39"/>
      <p:italic r:id="rId40"/>
      <p:boldItalic r:id="rId41"/>
    </p:embeddedFont>
    <p:embeddedFont>
      <p:font typeface="Helvetica Neue"/>
      <p:regular r:id="rId42"/>
      <p:bold r:id="rId43"/>
      <p:italic r:id="rId44"/>
      <p:boldItalic r:id="rId45"/>
    </p:embeddedFont>
    <p:embeddedFont>
      <p:font typeface="Open Sans Light"/>
      <p:regular r:id="rId46"/>
      <p:bold r:id="rId47"/>
      <p:italic r:id="rId48"/>
      <p:boldItalic r:id="rId4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363">
          <p15:clr>
            <a:srgbClr val="A4A3A4"/>
          </p15:clr>
        </p15:guide>
        <p15:guide id="2" orient="horz" pos="555">
          <p15:clr>
            <a:srgbClr val="A4A3A4"/>
          </p15:clr>
        </p15:guide>
        <p15:guide id="3" orient="horz" pos="736">
          <p15:clr>
            <a:srgbClr val="A4A3A4"/>
          </p15:clr>
        </p15:guide>
        <p15:guide id="4" orient="horz" pos="1190">
          <p15:clr>
            <a:srgbClr val="A4A3A4"/>
          </p15:clr>
        </p15:guide>
        <p15:guide id="5" orient="horz" pos="4932">
          <p15:clr>
            <a:srgbClr val="A4A3A4"/>
          </p15:clr>
        </p15:guide>
        <p15:guide id="6" pos="9185">
          <p15:clr>
            <a:srgbClr val="A4A3A4"/>
          </p15:clr>
        </p15:guide>
      </p15:sldGuideLst>
    </p:ext>
    <p:ext uri="http://customooxmlschemas.google.com/">
      <go:slidesCustomData xmlns:go="http://customooxmlschemas.google.com/" r:id="rId50" roundtripDataSignature="AMtx7mhl7lhZ3le1Y9RMxMEaMHAb9NOV9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63"/>
        <p:guide pos="555" orient="horz"/>
        <p:guide pos="736" orient="horz"/>
        <p:guide pos="1190" orient="horz"/>
        <p:guide pos="4932" orient="horz"/>
        <p:guide pos="9185"/>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OpenSansSemiBold-italic.fntdata"/><Relationship Id="rId42" Type="http://schemas.openxmlformats.org/officeDocument/2006/relationships/font" Target="fonts/HelveticaNeue-regular.fntdata"/><Relationship Id="rId41" Type="http://schemas.openxmlformats.org/officeDocument/2006/relationships/font" Target="fonts/OpenSansSemiBold-boldItalic.fntdata"/><Relationship Id="rId44" Type="http://schemas.openxmlformats.org/officeDocument/2006/relationships/font" Target="fonts/HelveticaNeue-italic.fntdata"/><Relationship Id="rId43" Type="http://schemas.openxmlformats.org/officeDocument/2006/relationships/font" Target="fonts/HelveticaNeue-bold.fntdata"/><Relationship Id="rId46" Type="http://schemas.openxmlformats.org/officeDocument/2006/relationships/font" Target="fonts/OpenSansLight-regular.fntdata"/><Relationship Id="rId45" Type="http://schemas.openxmlformats.org/officeDocument/2006/relationships/font" Target="fonts/HelveticaNeue-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48" Type="http://schemas.openxmlformats.org/officeDocument/2006/relationships/font" Target="fonts/OpenSansLight-italic.fntdata"/><Relationship Id="rId47" Type="http://schemas.openxmlformats.org/officeDocument/2006/relationships/font" Target="fonts/OpenSansLight-bold.fntdata"/><Relationship Id="rId49" Type="http://schemas.openxmlformats.org/officeDocument/2006/relationships/font" Target="fonts/OpenSansLight-boldItalic.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font" Target="fonts/Montserrat-boldItalic.fntdata"/><Relationship Id="rId32" Type="http://schemas.openxmlformats.org/officeDocument/2006/relationships/font" Target="fonts/Montserrat-bold.fntdata"/><Relationship Id="rId35" Type="http://schemas.openxmlformats.org/officeDocument/2006/relationships/font" Target="fonts/MontserratLight-bold.fntdata"/><Relationship Id="rId34" Type="http://schemas.openxmlformats.org/officeDocument/2006/relationships/font" Target="fonts/MontserratLight-regular.fntdata"/><Relationship Id="rId37" Type="http://schemas.openxmlformats.org/officeDocument/2006/relationships/font" Target="fonts/MontserratLight-boldItalic.fntdata"/><Relationship Id="rId36" Type="http://schemas.openxmlformats.org/officeDocument/2006/relationships/font" Target="fonts/MontserratLight-italic.fntdata"/><Relationship Id="rId39" Type="http://schemas.openxmlformats.org/officeDocument/2006/relationships/font" Target="fonts/OpenSansSemiBold-bold.fntdata"/><Relationship Id="rId38" Type="http://schemas.openxmlformats.org/officeDocument/2006/relationships/font" Target="fonts/OpenSansSemiBold-regular.fntdata"/><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0" Type="http://customschemas.google.com/relationships/presentationmetadata" Target="metadata"/><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latin typeface="Helvetica Neue"/>
                <a:ea typeface="Helvetica Neue"/>
                <a:cs typeface="Helvetica Neue"/>
                <a:sym typeface="Helvetica Neue"/>
              </a:defRPr>
            </a:lvl1pPr>
            <a:lvl2pPr indent="-228600" lvl="1" marL="914400" marR="0" rtl="0" algn="l">
              <a:spcBef>
                <a:spcPts val="0"/>
              </a:spcBef>
              <a:spcAft>
                <a:spcPts val="0"/>
              </a:spcAft>
              <a:buSzPts val="1400"/>
              <a:buNone/>
              <a:defRPr b="0" i="0" sz="1200" u="none" cap="none" strike="noStrike">
                <a:latin typeface="Helvetica Neue"/>
                <a:ea typeface="Helvetica Neue"/>
                <a:cs typeface="Helvetica Neue"/>
                <a:sym typeface="Helvetica Neue"/>
              </a:defRPr>
            </a:lvl2pPr>
            <a:lvl3pPr indent="-228600" lvl="2" marL="1371600" marR="0" rtl="0" algn="l">
              <a:spcBef>
                <a:spcPts val="0"/>
              </a:spcBef>
              <a:spcAft>
                <a:spcPts val="0"/>
              </a:spcAft>
              <a:buSzPts val="1400"/>
              <a:buNone/>
              <a:defRPr b="0" i="0" sz="1200" u="none" cap="none" strike="noStrike">
                <a:latin typeface="Helvetica Neue"/>
                <a:ea typeface="Helvetica Neue"/>
                <a:cs typeface="Helvetica Neue"/>
                <a:sym typeface="Helvetica Neue"/>
              </a:defRPr>
            </a:lvl3pPr>
            <a:lvl4pPr indent="-228600" lvl="3" marL="1828800" marR="0" rtl="0" algn="l">
              <a:spcBef>
                <a:spcPts val="0"/>
              </a:spcBef>
              <a:spcAft>
                <a:spcPts val="0"/>
              </a:spcAft>
              <a:buSzPts val="1400"/>
              <a:buNone/>
              <a:defRPr b="0" i="0" sz="1200" u="none" cap="none" strike="noStrike">
                <a:latin typeface="Helvetica Neue"/>
                <a:ea typeface="Helvetica Neue"/>
                <a:cs typeface="Helvetica Neue"/>
                <a:sym typeface="Helvetica Neue"/>
              </a:defRPr>
            </a:lvl4pPr>
            <a:lvl5pPr indent="-228600" lvl="4" marL="2286000" marR="0" rtl="0" algn="l">
              <a:spcBef>
                <a:spcPts val="0"/>
              </a:spcBef>
              <a:spcAft>
                <a:spcPts val="0"/>
              </a:spcAft>
              <a:buSzPts val="1400"/>
              <a:buNone/>
              <a:defRPr b="0" i="0" sz="1200" u="none" cap="none" strike="noStrike">
                <a:latin typeface="Helvetica Neue"/>
                <a:ea typeface="Helvetica Neue"/>
                <a:cs typeface="Helvetica Neue"/>
                <a:sym typeface="Helvetica Neue"/>
              </a:defRPr>
            </a:lvl5pPr>
            <a:lvl6pPr indent="-228600" lvl="5" marL="2743200" marR="0" rtl="0" algn="l">
              <a:spcBef>
                <a:spcPts val="0"/>
              </a:spcBef>
              <a:spcAft>
                <a:spcPts val="0"/>
              </a:spcAft>
              <a:buSzPts val="1400"/>
              <a:buNone/>
              <a:defRPr b="0" i="0" sz="1200" u="none" cap="none" strike="noStrike">
                <a:latin typeface="Helvetica Neue"/>
                <a:ea typeface="Helvetica Neue"/>
                <a:cs typeface="Helvetica Neue"/>
                <a:sym typeface="Helvetica Neue"/>
              </a:defRPr>
            </a:lvl6pPr>
            <a:lvl7pPr indent="-228600" lvl="6" marL="3200400" marR="0" rtl="0" algn="l">
              <a:spcBef>
                <a:spcPts val="0"/>
              </a:spcBef>
              <a:spcAft>
                <a:spcPts val="0"/>
              </a:spcAft>
              <a:buSzPts val="1400"/>
              <a:buNone/>
              <a:defRPr b="0" i="0" sz="1200" u="none" cap="none" strike="noStrike">
                <a:latin typeface="Helvetica Neue"/>
                <a:ea typeface="Helvetica Neue"/>
                <a:cs typeface="Helvetica Neue"/>
                <a:sym typeface="Helvetica Neue"/>
              </a:defRPr>
            </a:lvl7pPr>
            <a:lvl8pPr indent="-228600" lvl="7" marL="3657600" marR="0" rtl="0" algn="l">
              <a:spcBef>
                <a:spcPts val="0"/>
              </a:spcBef>
              <a:spcAft>
                <a:spcPts val="0"/>
              </a:spcAft>
              <a:buSzPts val="1400"/>
              <a:buNone/>
              <a:defRPr b="0" i="0" sz="1200" u="none" cap="none" strike="noStrike">
                <a:latin typeface="Helvetica Neue"/>
                <a:ea typeface="Helvetica Neue"/>
                <a:cs typeface="Helvetica Neue"/>
                <a:sym typeface="Helvetica Neue"/>
              </a:defRPr>
            </a:lvl8pPr>
            <a:lvl9pPr indent="-228600" lvl="8" marL="4114800" marR="0" rtl="0" algn="l">
              <a:spcBef>
                <a:spcPts val="0"/>
              </a:spcBef>
              <a:spcAft>
                <a:spcPts val="0"/>
              </a:spcAft>
              <a:buSzPts val="1400"/>
              <a:buNone/>
              <a:defRPr b="0" i="0" sz="1200" u="none" cap="none" strike="noStrike">
                <a:latin typeface="Helvetica Neue"/>
                <a:ea typeface="Helvetica Neue"/>
                <a:cs typeface="Helvetica Neue"/>
                <a:sym typeface="Helvetica Neue"/>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1:notes"/>
          <p:cNvSpPr/>
          <p:nvPr>
            <p:ph idx="2" type="sldImg"/>
          </p:nvPr>
        </p:nvSpPr>
        <p:spPr>
          <a:xfrm>
            <a:off x="379413" y="685800"/>
            <a:ext cx="6099175"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10" name="Google Shape;310;p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9" name="Shape 549"/>
        <p:cNvGrpSpPr/>
        <p:nvPr/>
      </p:nvGrpSpPr>
      <p:grpSpPr>
        <a:xfrm>
          <a:off x="0" y="0"/>
          <a:ext cx="0" cy="0"/>
          <a:chOff x="0" y="0"/>
          <a:chExt cx="0" cy="0"/>
        </a:xfrm>
      </p:grpSpPr>
      <p:sp>
        <p:nvSpPr>
          <p:cNvPr id="550" name="Google Shape;550;p1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1" name="Google Shape;551;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5" name="Shape 555"/>
        <p:cNvGrpSpPr/>
        <p:nvPr/>
      </p:nvGrpSpPr>
      <p:grpSpPr>
        <a:xfrm>
          <a:off x="0" y="0"/>
          <a:ext cx="0" cy="0"/>
          <a:chOff x="0" y="0"/>
          <a:chExt cx="0" cy="0"/>
        </a:xfrm>
      </p:grpSpPr>
      <p:sp>
        <p:nvSpPr>
          <p:cNvPr id="556" name="Google Shape;556;p1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7" name="Google Shape;557;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6" name="Shape 566"/>
        <p:cNvGrpSpPr/>
        <p:nvPr/>
      </p:nvGrpSpPr>
      <p:grpSpPr>
        <a:xfrm>
          <a:off x="0" y="0"/>
          <a:ext cx="0" cy="0"/>
          <a:chOff x="0" y="0"/>
          <a:chExt cx="0" cy="0"/>
        </a:xfrm>
      </p:grpSpPr>
      <p:sp>
        <p:nvSpPr>
          <p:cNvPr id="567" name="Google Shape;567;p1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8" name="Google Shape;568;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2" name="Shape 572"/>
        <p:cNvGrpSpPr/>
        <p:nvPr/>
      </p:nvGrpSpPr>
      <p:grpSpPr>
        <a:xfrm>
          <a:off x="0" y="0"/>
          <a:ext cx="0" cy="0"/>
          <a:chOff x="0" y="0"/>
          <a:chExt cx="0" cy="0"/>
        </a:xfrm>
      </p:grpSpPr>
      <p:sp>
        <p:nvSpPr>
          <p:cNvPr id="573" name="Google Shape;573;p1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4" name="Google Shape;574;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3" name="Shape 583"/>
        <p:cNvGrpSpPr/>
        <p:nvPr/>
      </p:nvGrpSpPr>
      <p:grpSpPr>
        <a:xfrm>
          <a:off x="0" y="0"/>
          <a:ext cx="0" cy="0"/>
          <a:chOff x="0" y="0"/>
          <a:chExt cx="0" cy="0"/>
        </a:xfrm>
      </p:grpSpPr>
      <p:sp>
        <p:nvSpPr>
          <p:cNvPr id="584" name="Google Shape;584;p1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5" name="Google Shape;585;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9" name="Shape 589"/>
        <p:cNvGrpSpPr/>
        <p:nvPr/>
      </p:nvGrpSpPr>
      <p:grpSpPr>
        <a:xfrm>
          <a:off x="0" y="0"/>
          <a:ext cx="0" cy="0"/>
          <a:chOff x="0" y="0"/>
          <a:chExt cx="0" cy="0"/>
        </a:xfrm>
      </p:grpSpPr>
      <p:sp>
        <p:nvSpPr>
          <p:cNvPr id="590" name="Google Shape;590;p15:notes"/>
          <p:cNvSpPr/>
          <p:nvPr>
            <p:ph idx="2" type="sldImg"/>
          </p:nvPr>
        </p:nvSpPr>
        <p:spPr>
          <a:xfrm>
            <a:off x="379413" y="685800"/>
            <a:ext cx="6099175"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91" name="Google Shape;591;p1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0" name="Shape 600"/>
        <p:cNvGrpSpPr/>
        <p:nvPr/>
      </p:nvGrpSpPr>
      <p:grpSpPr>
        <a:xfrm>
          <a:off x="0" y="0"/>
          <a:ext cx="0" cy="0"/>
          <a:chOff x="0" y="0"/>
          <a:chExt cx="0" cy="0"/>
        </a:xfrm>
      </p:grpSpPr>
      <p:sp>
        <p:nvSpPr>
          <p:cNvPr id="601" name="Google Shape;601;p1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2" name="Google Shape;602;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6" name="Shape 606"/>
        <p:cNvGrpSpPr/>
        <p:nvPr/>
      </p:nvGrpSpPr>
      <p:grpSpPr>
        <a:xfrm>
          <a:off x="0" y="0"/>
          <a:ext cx="0" cy="0"/>
          <a:chOff x="0" y="0"/>
          <a:chExt cx="0" cy="0"/>
        </a:xfrm>
      </p:grpSpPr>
      <p:sp>
        <p:nvSpPr>
          <p:cNvPr id="607" name="Google Shape;607;p1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8" name="Google Shape;608;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2" name="Shape 612"/>
        <p:cNvGrpSpPr/>
        <p:nvPr/>
      </p:nvGrpSpPr>
      <p:grpSpPr>
        <a:xfrm>
          <a:off x="0" y="0"/>
          <a:ext cx="0" cy="0"/>
          <a:chOff x="0" y="0"/>
          <a:chExt cx="0" cy="0"/>
        </a:xfrm>
      </p:grpSpPr>
      <p:sp>
        <p:nvSpPr>
          <p:cNvPr id="613" name="Google Shape;613;p18:notes"/>
          <p:cNvSpPr/>
          <p:nvPr>
            <p:ph idx="2" type="sldImg"/>
          </p:nvPr>
        </p:nvSpPr>
        <p:spPr>
          <a:xfrm>
            <a:off x="379413" y="685800"/>
            <a:ext cx="6099175"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14" name="Google Shape;614;p1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3" name="Shape 623"/>
        <p:cNvGrpSpPr/>
        <p:nvPr/>
      </p:nvGrpSpPr>
      <p:grpSpPr>
        <a:xfrm>
          <a:off x="0" y="0"/>
          <a:ext cx="0" cy="0"/>
          <a:chOff x="0" y="0"/>
          <a:chExt cx="0" cy="0"/>
        </a:xfrm>
      </p:grpSpPr>
      <p:sp>
        <p:nvSpPr>
          <p:cNvPr id="624" name="Google Shape;624;p1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5" name="Google Shape;625;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2:notes"/>
          <p:cNvSpPr/>
          <p:nvPr>
            <p:ph idx="2" type="sldImg"/>
          </p:nvPr>
        </p:nvSpPr>
        <p:spPr>
          <a:xfrm>
            <a:off x="379413" y="685800"/>
            <a:ext cx="6099175"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19" name="Google Shape;319;p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9" name="Shape 629"/>
        <p:cNvGrpSpPr/>
        <p:nvPr/>
      </p:nvGrpSpPr>
      <p:grpSpPr>
        <a:xfrm>
          <a:off x="0" y="0"/>
          <a:ext cx="0" cy="0"/>
          <a:chOff x="0" y="0"/>
          <a:chExt cx="0" cy="0"/>
        </a:xfrm>
      </p:grpSpPr>
      <p:sp>
        <p:nvSpPr>
          <p:cNvPr id="630" name="Google Shape;630;p20:notes"/>
          <p:cNvSpPr/>
          <p:nvPr>
            <p:ph idx="2" type="sldImg"/>
          </p:nvPr>
        </p:nvSpPr>
        <p:spPr>
          <a:xfrm>
            <a:off x="379413" y="685800"/>
            <a:ext cx="6099175"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31" name="Google Shape;631;p2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0" name="Shape 640"/>
        <p:cNvGrpSpPr/>
        <p:nvPr/>
      </p:nvGrpSpPr>
      <p:grpSpPr>
        <a:xfrm>
          <a:off x="0" y="0"/>
          <a:ext cx="0" cy="0"/>
          <a:chOff x="0" y="0"/>
          <a:chExt cx="0" cy="0"/>
        </a:xfrm>
      </p:grpSpPr>
      <p:sp>
        <p:nvSpPr>
          <p:cNvPr id="641" name="Google Shape;641;p2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2" name="Google Shape;642;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6" name="Shape 646"/>
        <p:cNvGrpSpPr/>
        <p:nvPr/>
      </p:nvGrpSpPr>
      <p:grpSpPr>
        <a:xfrm>
          <a:off x="0" y="0"/>
          <a:ext cx="0" cy="0"/>
          <a:chOff x="0" y="0"/>
          <a:chExt cx="0" cy="0"/>
        </a:xfrm>
      </p:grpSpPr>
      <p:sp>
        <p:nvSpPr>
          <p:cNvPr id="647" name="Google Shape;647;p22:notes"/>
          <p:cNvSpPr/>
          <p:nvPr>
            <p:ph idx="2" type="sldImg"/>
          </p:nvPr>
        </p:nvSpPr>
        <p:spPr>
          <a:xfrm>
            <a:off x="379413" y="685800"/>
            <a:ext cx="6099175"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48" name="Google Shape;648;p2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7" name="Shape 657"/>
        <p:cNvGrpSpPr/>
        <p:nvPr/>
      </p:nvGrpSpPr>
      <p:grpSpPr>
        <a:xfrm>
          <a:off x="0" y="0"/>
          <a:ext cx="0" cy="0"/>
          <a:chOff x="0" y="0"/>
          <a:chExt cx="0" cy="0"/>
        </a:xfrm>
      </p:grpSpPr>
      <p:sp>
        <p:nvSpPr>
          <p:cNvPr id="658" name="Google Shape;658;p2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9" name="Google Shape;659;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3" name="Shape 663"/>
        <p:cNvGrpSpPr/>
        <p:nvPr/>
      </p:nvGrpSpPr>
      <p:grpSpPr>
        <a:xfrm>
          <a:off x="0" y="0"/>
          <a:ext cx="0" cy="0"/>
          <a:chOff x="0" y="0"/>
          <a:chExt cx="0" cy="0"/>
        </a:xfrm>
      </p:grpSpPr>
      <p:sp>
        <p:nvSpPr>
          <p:cNvPr id="664" name="Google Shape;664;p24:notes"/>
          <p:cNvSpPr/>
          <p:nvPr>
            <p:ph idx="2" type="sldImg"/>
          </p:nvPr>
        </p:nvSpPr>
        <p:spPr>
          <a:xfrm>
            <a:off x="379413" y="685800"/>
            <a:ext cx="6099175"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65" name="Google Shape;665;p2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5" name="Google Shape;325;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1" name="Google Shape;331;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7" name="Google Shape;337;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4" name="Google Shape;344;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p7:notes"/>
          <p:cNvSpPr/>
          <p:nvPr>
            <p:ph idx="2" type="sldImg"/>
          </p:nvPr>
        </p:nvSpPr>
        <p:spPr>
          <a:xfrm>
            <a:off x="684213" y="1143000"/>
            <a:ext cx="548957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0" name="Google Shape;370;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200"/>
              <a:buFont typeface="Helvetica Neue"/>
              <a:buNone/>
            </a:pPr>
            <a:r>
              <a:t/>
            </a:r>
            <a:endParaRPr/>
          </a:p>
        </p:txBody>
      </p:sp>
      <p:sp>
        <p:nvSpPr>
          <p:cNvPr id="371" name="Google Shape;371;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Calibri"/>
              <a:buNone/>
            </a:pPr>
            <a:fld id="{00000000-1234-1234-1234-123412341234}" type="slidenum">
              <a:rPr b="0" i="0" lang="en-US" sz="1800" u="none" cap="none" strike="noStrike">
                <a:solidFill>
                  <a:srgbClr val="000000"/>
                </a:solidFill>
                <a:latin typeface="Calibri"/>
                <a:ea typeface="Calibri"/>
                <a:cs typeface="Calibri"/>
                <a:sym typeface="Calibri"/>
              </a:rPr>
              <a:t>‹#›</a:t>
            </a:fld>
            <a:endParaRPr b="0" i="0" sz="18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p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7" name="Google Shape;497;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4" name="Shape 544"/>
        <p:cNvGrpSpPr/>
        <p:nvPr/>
      </p:nvGrpSpPr>
      <p:grpSpPr>
        <a:xfrm>
          <a:off x="0" y="0"/>
          <a:ext cx="0" cy="0"/>
          <a:chOff x="0" y="0"/>
          <a:chExt cx="0" cy="0"/>
        </a:xfrm>
      </p:grpSpPr>
      <p:sp>
        <p:nvSpPr>
          <p:cNvPr id="545" name="Google Shape;545;p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6" name="Google Shape;546;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 Id="rId3" Type="http://schemas.openxmlformats.org/officeDocument/2006/relationships/image" Target="../media/image7.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14.png"/><Relationship Id="rId7" Type="http://schemas.openxmlformats.org/officeDocument/2006/relationships/image" Target="../media/image12.png"/><Relationship Id="rId8"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 Id="rId3" Type="http://schemas.openxmlformats.org/officeDocument/2006/relationships/image" Target="../media/image7.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14.png"/><Relationship Id="rId7" Type="http://schemas.openxmlformats.org/officeDocument/2006/relationships/image" Target="../media/image12.png"/><Relationship Id="rId8"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 Id="rId3" Type="http://schemas.openxmlformats.org/officeDocument/2006/relationships/image" Target="../media/image7.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14.png"/><Relationship Id="rId7" Type="http://schemas.openxmlformats.org/officeDocument/2006/relationships/image" Target="../media/image12.png"/><Relationship Id="rId8"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6.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6.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5.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6.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6.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6.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6.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6.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6.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6.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6.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6.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6.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6.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6.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6.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6.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6.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6.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6.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6.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6.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6.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6.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6.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6.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6.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2" name="Shape 12"/>
        <p:cNvGrpSpPr/>
        <p:nvPr/>
      </p:nvGrpSpPr>
      <p:grpSpPr>
        <a:xfrm>
          <a:off x="0" y="0"/>
          <a:ext cx="0" cy="0"/>
          <a:chOff x="0" y="0"/>
          <a:chExt cx="0" cy="0"/>
        </a:xfrm>
      </p:grpSpPr>
      <p:sp>
        <p:nvSpPr>
          <p:cNvPr id="13" name="Google Shape;13;p26"/>
          <p:cNvSpPr txBox="1"/>
          <p:nvPr>
            <p:ph type="ctrTitle"/>
          </p:nvPr>
        </p:nvSpPr>
        <p:spPr>
          <a:xfrm>
            <a:off x="1881188" y="1384248"/>
            <a:ext cx="11287125" cy="2944707"/>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7400"/>
              <a:buFont typeface="Calibri"/>
              <a:buNone/>
              <a:defRPr sz="7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 name="Google Shape;14;p26"/>
          <p:cNvSpPr txBox="1"/>
          <p:nvPr>
            <p:ph idx="1" type="subTitle"/>
          </p:nvPr>
        </p:nvSpPr>
        <p:spPr>
          <a:xfrm>
            <a:off x="1881188" y="4442514"/>
            <a:ext cx="11287125" cy="2042106"/>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233"/>
              </a:spcBef>
              <a:spcAft>
                <a:spcPts val="0"/>
              </a:spcAft>
              <a:buClr>
                <a:schemeClr val="dk1"/>
              </a:buClr>
              <a:buSzPts val="2960"/>
              <a:buNone/>
              <a:defRPr sz="2960"/>
            </a:lvl1pPr>
            <a:lvl2pPr lvl="1" algn="ctr">
              <a:lnSpc>
                <a:spcPct val="90000"/>
              </a:lnSpc>
              <a:spcBef>
                <a:spcPts val="617"/>
              </a:spcBef>
              <a:spcAft>
                <a:spcPts val="0"/>
              </a:spcAft>
              <a:buClr>
                <a:schemeClr val="dk1"/>
              </a:buClr>
              <a:buSzPts val="2467"/>
              <a:buNone/>
              <a:defRPr sz="2467"/>
            </a:lvl2pPr>
            <a:lvl3pPr lvl="2" algn="ctr">
              <a:lnSpc>
                <a:spcPct val="90000"/>
              </a:lnSpc>
              <a:spcBef>
                <a:spcPts val="617"/>
              </a:spcBef>
              <a:spcAft>
                <a:spcPts val="0"/>
              </a:spcAft>
              <a:buClr>
                <a:schemeClr val="dk1"/>
              </a:buClr>
              <a:buSzPts val="2220"/>
              <a:buNone/>
              <a:defRPr sz="2220"/>
            </a:lvl3pPr>
            <a:lvl4pPr lvl="3" algn="ctr">
              <a:lnSpc>
                <a:spcPct val="90000"/>
              </a:lnSpc>
              <a:spcBef>
                <a:spcPts val="617"/>
              </a:spcBef>
              <a:spcAft>
                <a:spcPts val="0"/>
              </a:spcAft>
              <a:buClr>
                <a:schemeClr val="dk1"/>
              </a:buClr>
              <a:buSzPts val="1973"/>
              <a:buNone/>
              <a:defRPr sz="1973"/>
            </a:lvl4pPr>
            <a:lvl5pPr lvl="4" algn="ctr">
              <a:lnSpc>
                <a:spcPct val="90000"/>
              </a:lnSpc>
              <a:spcBef>
                <a:spcPts val="617"/>
              </a:spcBef>
              <a:spcAft>
                <a:spcPts val="0"/>
              </a:spcAft>
              <a:buClr>
                <a:schemeClr val="dk1"/>
              </a:buClr>
              <a:buSzPts val="1973"/>
              <a:buNone/>
              <a:defRPr sz="1973"/>
            </a:lvl5pPr>
            <a:lvl6pPr lvl="5" algn="ctr">
              <a:lnSpc>
                <a:spcPct val="90000"/>
              </a:lnSpc>
              <a:spcBef>
                <a:spcPts val="617"/>
              </a:spcBef>
              <a:spcAft>
                <a:spcPts val="0"/>
              </a:spcAft>
              <a:buClr>
                <a:schemeClr val="dk1"/>
              </a:buClr>
              <a:buSzPts val="1973"/>
              <a:buNone/>
              <a:defRPr sz="1973"/>
            </a:lvl6pPr>
            <a:lvl7pPr lvl="6" algn="ctr">
              <a:lnSpc>
                <a:spcPct val="90000"/>
              </a:lnSpc>
              <a:spcBef>
                <a:spcPts val="617"/>
              </a:spcBef>
              <a:spcAft>
                <a:spcPts val="0"/>
              </a:spcAft>
              <a:buClr>
                <a:schemeClr val="dk1"/>
              </a:buClr>
              <a:buSzPts val="1973"/>
              <a:buNone/>
              <a:defRPr sz="1973"/>
            </a:lvl7pPr>
            <a:lvl8pPr lvl="7" algn="ctr">
              <a:lnSpc>
                <a:spcPct val="90000"/>
              </a:lnSpc>
              <a:spcBef>
                <a:spcPts val="617"/>
              </a:spcBef>
              <a:spcAft>
                <a:spcPts val="0"/>
              </a:spcAft>
              <a:buClr>
                <a:schemeClr val="dk1"/>
              </a:buClr>
              <a:buSzPts val="1973"/>
              <a:buNone/>
              <a:defRPr sz="1973"/>
            </a:lvl8pPr>
            <a:lvl9pPr lvl="8" algn="ctr">
              <a:lnSpc>
                <a:spcPct val="90000"/>
              </a:lnSpc>
              <a:spcBef>
                <a:spcPts val="617"/>
              </a:spcBef>
              <a:spcAft>
                <a:spcPts val="0"/>
              </a:spcAft>
              <a:buClr>
                <a:schemeClr val="dk1"/>
              </a:buClr>
              <a:buSzPts val="1973"/>
              <a:buNone/>
              <a:defRPr sz="1973"/>
            </a:lvl9pPr>
          </a:lstStyle>
          <a:p/>
        </p:txBody>
      </p:sp>
      <p:sp>
        <p:nvSpPr>
          <p:cNvPr id="15" name="Google Shape;15;p26"/>
          <p:cNvSpPr txBox="1"/>
          <p:nvPr>
            <p:ph idx="10" type="dt"/>
          </p:nvPr>
        </p:nvSpPr>
        <p:spPr>
          <a:xfrm>
            <a:off x="1034653" y="7839499"/>
            <a:ext cx="3386138" cy="450321"/>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16" name="Google Shape;16;p26"/>
          <p:cNvSpPr txBox="1"/>
          <p:nvPr>
            <p:ph idx="11" type="ftr"/>
          </p:nvPr>
        </p:nvSpPr>
        <p:spPr>
          <a:xfrm>
            <a:off x="4985147" y="7839499"/>
            <a:ext cx="5079206" cy="450321"/>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17" name="Google Shape;17;p26"/>
          <p:cNvSpPr txBox="1"/>
          <p:nvPr>
            <p:ph idx="12" type="sldNum"/>
          </p:nvPr>
        </p:nvSpPr>
        <p:spPr>
          <a:xfrm>
            <a:off x="10628709" y="7839499"/>
            <a:ext cx="3386138" cy="450321"/>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Clr>
                <a:srgbClr val="888888"/>
              </a:buClr>
              <a:buSzPts val="1400"/>
              <a:buFont typeface="Calibri"/>
              <a:buNone/>
              <a:defRPr/>
            </a:lvl1pPr>
            <a:lvl2pPr indent="0" lvl="1" marL="0" algn="r">
              <a:lnSpc>
                <a:spcPct val="100000"/>
              </a:lnSpc>
              <a:spcBef>
                <a:spcPts val="0"/>
              </a:spcBef>
              <a:spcAft>
                <a:spcPts val="0"/>
              </a:spcAft>
              <a:buClr>
                <a:srgbClr val="888888"/>
              </a:buClr>
              <a:buSzPts val="1400"/>
              <a:buFont typeface="Calibri"/>
              <a:buNone/>
              <a:defRPr/>
            </a:lvl2pPr>
            <a:lvl3pPr indent="0" lvl="2" marL="0" algn="r">
              <a:lnSpc>
                <a:spcPct val="100000"/>
              </a:lnSpc>
              <a:spcBef>
                <a:spcPts val="0"/>
              </a:spcBef>
              <a:spcAft>
                <a:spcPts val="0"/>
              </a:spcAft>
              <a:buClr>
                <a:srgbClr val="888888"/>
              </a:buClr>
              <a:buSzPts val="1400"/>
              <a:buFont typeface="Calibri"/>
              <a:buNone/>
              <a:defRPr/>
            </a:lvl3pPr>
            <a:lvl4pPr indent="0" lvl="3" marL="0" algn="r">
              <a:lnSpc>
                <a:spcPct val="100000"/>
              </a:lnSpc>
              <a:spcBef>
                <a:spcPts val="0"/>
              </a:spcBef>
              <a:spcAft>
                <a:spcPts val="0"/>
              </a:spcAft>
              <a:buClr>
                <a:srgbClr val="888888"/>
              </a:buClr>
              <a:buSzPts val="1400"/>
              <a:buFont typeface="Calibri"/>
              <a:buNone/>
              <a:defRPr/>
            </a:lvl4pPr>
            <a:lvl5pPr indent="0" lvl="4" marL="0" algn="r">
              <a:lnSpc>
                <a:spcPct val="100000"/>
              </a:lnSpc>
              <a:spcBef>
                <a:spcPts val="0"/>
              </a:spcBef>
              <a:spcAft>
                <a:spcPts val="0"/>
              </a:spcAft>
              <a:buClr>
                <a:srgbClr val="888888"/>
              </a:buClr>
              <a:buSzPts val="1400"/>
              <a:buFont typeface="Calibri"/>
              <a:buNone/>
              <a:defRPr/>
            </a:lvl5pPr>
            <a:lvl6pPr indent="0" lvl="5" marL="0" algn="r">
              <a:lnSpc>
                <a:spcPct val="100000"/>
              </a:lnSpc>
              <a:spcBef>
                <a:spcPts val="0"/>
              </a:spcBef>
              <a:spcAft>
                <a:spcPts val="0"/>
              </a:spcAft>
              <a:buClr>
                <a:srgbClr val="888888"/>
              </a:buClr>
              <a:buSzPts val="1400"/>
              <a:buFont typeface="Calibri"/>
              <a:buNone/>
              <a:defRPr/>
            </a:lvl6pPr>
            <a:lvl7pPr indent="0" lvl="6" marL="0" algn="r">
              <a:lnSpc>
                <a:spcPct val="100000"/>
              </a:lnSpc>
              <a:spcBef>
                <a:spcPts val="0"/>
              </a:spcBef>
              <a:spcAft>
                <a:spcPts val="0"/>
              </a:spcAft>
              <a:buClr>
                <a:srgbClr val="888888"/>
              </a:buClr>
              <a:buSzPts val="1400"/>
              <a:buFont typeface="Calibri"/>
              <a:buNone/>
              <a:defRPr/>
            </a:lvl7pPr>
            <a:lvl8pPr indent="0" lvl="7" marL="0" algn="r">
              <a:lnSpc>
                <a:spcPct val="100000"/>
              </a:lnSpc>
              <a:spcBef>
                <a:spcPts val="0"/>
              </a:spcBef>
              <a:spcAft>
                <a:spcPts val="0"/>
              </a:spcAft>
              <a:buClr>
                <a:srgbClr val="888888"/>
              </a:buClr>
              <a:buSzPts val="1400"/>
              <a:buFont typeface="Calibri"/>
              <a:buNone/>
              <a:defRPr/>
            </a:lvl8pPr>
            <a:lvl9pPr indent="0" lvl="8" marL="0" algn="r">
              <a:lnSpc>
                <a:spcPct val="100000"/>
              </a:lnSpc>
              <a:spcBef>
                <a:spcPts val="0"/>
              </a:spcBef>
              <a:spcAft>
                <a:spcPts val="0"/>
              </a:spcAft>
              <a:buClr>
                <a:srgbClr val="888888"/>
              </a:buClr>
              <a:buSzPts val="1400"/>
              <a:buFont typeface="Calibri"/>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9" name="Shape 69"/>
        <p:cNvGrpSpPr/>
        <p:nvPr/>
      </p:nvGrpSpPr>
      <p:grpSpPr>
        <a:xfrm>
          <a:off x="0" y="0"/>
          <a:ext cx="0" cy="0"/>
          <a:chOff x="0" y="0"/>
          <a:chExt cx="0" cy="0"/>
        </a:xfrm>
      </p:grpSpPr>
      <p:sp>
        <p:nvSpPr>
          <p:cNvPr id="70" name="Google Shape;70;p74"/>
          <p:cNvSpPr txBox="1"/>
          <p:nvPr>
            <p:ph type="title"/>
          </p:nvPr>
        </p:nvSpPr>
        <p:spPr>
          <a:xfrm>
            <a:off x="1034653" y="450321"/>
            <a:ext cx="12980194" cy="163486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 name="Google Shape;71;p74"/>
          <p:cNvSpPr txBox="1"/>
          <p:nvPr>
            <p:ph idx="1" type="body"/>
          </p:nvPr>
        </p:nvSpPr>
        <p:spPr>
          <a:xfrm rot="5400000">
            <a:off x="4841425" y="-1555168"/>
            <a:ext cx="5366650" cy="1298019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233"/>
              </a:spcBef>
              <a:spcAft>
                <a:spcPts val="0"/>
              </a:spcAft>
              <a:buClr>
                <a:schemeClr val="dk1"/>
              </a:buClr>
              <a:buSzPts val="1800"/>
              <a:buChar char="•"/>
              <a:defRPr/>
            </a:lvl1pPr>
            <a:lvl2pPr indent="-342900" lvl="1" marL="914400" algn="l">
              <a:lnSpc>
                <a:spcPct val="90000"/>
              </a:lnSpc>
              <a:spcBef>
                <a:spcPts val="617"/>
              </a:spcBef>
              <a:spcAft>
                <a:spcPts val="0"/>
              </a:spcAft>
              <a:buClr>
                <a:schemeClr val="dk1"/>
              </a:buClr>
              <a:buSzPts val="1800"/>
              <a:buChar char="•"/>
              <a:defRPr/>
            </a:lvl2pPr>
            <a:lvl3pPr indent="-342900" lvl="2" marL="1371600" algn="l">
              <a:lnSpc>
                <a:spcPct val="90000"/>
              </a:lnSpc>
              <a:spcBef>
                <a:spcPts val="617"/>
              </a:spcBef>
              <a:spcAft>
                <a:spcPts val="0"/>
              </a:spcAft>
              <a:buClr>
                <a:schemeClr val="dk1"/>
              </a:buClr>
              <a:buSzPts val="1800"/>
              <a:buChar char="•"/>
              <a:defRPr/>
            </a:lvl3pPr>
            <a:lvl4pPr indent="-342900" lvl="3" marL="1828800" algn="l">
              <a:lnSpc>
                <a:spcPct val="90000"/>
              </a:lnSpc>
              <a:spcBef>
                <a:spcPts val="617"/>
              </a:spcBef>
              <a:spcAft>
                <a:spcPts val="0"/>
              </a:spcAft>
              <a:buClr>
                <a:schemeClr val="dk1"/>
              </a:buClr>
              <a:buSzPts val="1800"/>
              <a:buChar char="•"/>
              <a:defRPr/>
            </a:lvl4pPr>
            <a:lvl5pPr indent="-342900" lvl="4" marL="2286000" algn="l">
              <a:lnSpc>
                <a:spcPct val="90000"/>
              </a:lnSpc>
              <a:spcBef>
                <a:spcPts val="617"/>
              </a:spcBef>
              <a:spcAft>
                <a:spcPts val="0"/>
              </a:spcAft>
              <a:buClr>
                <a:schemeClr val="dk1"/>
              </a:buClr>
              <a:buSzPts val="1800"/>
              <a:buChar char="•"/>
              <a:defRPr/>
            </a:lvl5pPr>
            <a:lvl6pPr indent="-342900" lvl="5" marL="2743200" algn="l">
              <a:lnSpc>
                <a:spcPct val="90000"/>
              </a:lnSpc>
              <a:spcBef>
                <a:spcPts val="617"/>
              </a:spcBef>
              <a:spcAft>
                <a:spcPts val="0"/>
              </a:spcAft>
              <a:buClr>
                <a:schemeClr val="dk1"/>
              </a:buClr>
              <a:buSzPts val="1800"/>
              <a:buChar char="•"/>
              <a:defRPr/>
            </a:lvl6pPr>
            <a:lvl7pPr indent="-342900" lvl="6" marL="3200400" algn="l">
              <a:lnSpc>
                <a:spcPct val="90000"/>
              </a:lnSpc>
              <a:spcBef>
                <a:spcPts val="617"/>
              </a:spcBef>
              <a:spcAft>
                <a:spcPts val="0"/>
              </a:spcAft>
              <a:buClr>
                <a:schemeClr val="dk1"/>
              </a:buClr>
              <a:buSzPts val="1800"/>
              <a:buChar char="•"/>
              <a:defRPr/>
            </a:lvl7pPr>
            <a:lvl8pPr indent="-342900" lvl="7" marL="3657600" algn="l">
              <a:lnSpc>
                <a:spcPct val="90000"/>
              </a:lnSpc>
              <a:spcBef>
                <a:spcPts val="617"/>
              </a:spcBef>
              <a:spcAft>
                <a:spcPts val="0"/>
              </a:spcAft>
              <a:buClr>
                <a:schemeClr val="dk1"/>
              </a:buClr>
              <a:buSzPts val="1800"/>
              <a:buChar char="•"/>
              <a:defRPr/>
            </a:lvl8pPr>
            <a:lvl9pPr indent="-342900" lvl="8" marL="4114800" algn="l">
              <a:lnSpc>
                <a:spcPct val="90000"/>
              </a:lnSpc>
              <a:spcBef>
                <a:spcPts val="617"/>
              </a:spcBef>
              <a:spcAft>
                <a:spcPts val="0"/>
              </a:spcAft>
              <a:buClr>
                <a:schemeClr val="dk1"/>
              </a:buClr>
              <a:buSzPts val="1800"/>
              <a:buChar char="•"/>
              <a:defRPr/>
            </a:lvl9pPr>
          </a:lstStyle>
          <a:p/>
        </p:txBody>
      </p:sp>
      <p:sp>
        <p:nvSpPr>
          <p:cNvPr id="72" name="Google Shape;72;p74"/>
          <p:cNvSpPr txBox="1"/>
          <p:nvPr>
            <p:ph idx="10" type="dt"/>
          </p:nvPr>
        </p:nvSpPr>
        <p:spPr>
          <a:xfrm>
            <a:off x="1034653" y="7839499"/>
            <a:ext cx="3386138" cy="450321"/>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73" name="Google Shape;73;p74"/>
          <p:cNvSpPr txBox="1"/>
          <p:nvPr>
            <p:ph idx="11" type="ftr"/>
          </p:nvPr>
        </p:nvSpPr>
        <p:spPr>
          <a:xfrm>
            <a:off x="4985147" y="7839499"/>
            <a:ext cx="5079206" cy="450321"/>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74" name="Google Shape;74;p74"/>
          <p:cNvSpPr txBox="1"/>
          <p:nvPr>
            <p:ph idx="12" type="sldNum"/>
          </p:nvPr>
        </p:nvSpPr>
        <p:spPr>
          <a:xfrm>
            <a:off x="10628709" y="7839499"/>
            <a:ext cx="3386138" cy="450321"/>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Clr>
                <a:srgbClr val="888888"/>
              </a:buClr>
              <a:buSzPts val="1400"/>
              <a:buFont typeface="Calibri"/>
              <a:buNone/>
              <a:defRPr/>
            </a:lvl1pPr>
            <a:lvl2pPr indent="0" lvl="1" marL="0" algn="r">
              <a:lnSpc>
                <a:spcPct val="100000"/>
              </a:lnSpc>
              <a:spcBef>
                <a:spcPts val="0"/>
              </a:spcBef>
              <a:spcAft>
                <a:spcPts val="0"/>
              </a:spcAft>
              <a:buClr>
                <a:srgbClr val="888888"/>
              </a:buClr>
              <a:buSzPts val="1400"/>
              <a:buFont typeface="Calibri"/>
              <a:buNone/>
              <a:defRPr/>
            </a:lvl2pPr>
            <a:lvl3pPr indent="0" lvl="2" marL="0" algn="r">
              <a:lnSpc>
                <a:spcPct val="100000"/>
              </a:lnSpc>
              <a:spcBef>
                <a:spcPts val="0"/>
              </a:spcBef>
              <a:spcAft>
                <a:spcPts val="0"/>
              </a:spcAft>
              <a:buClr>
                <a:srgbClr val="888888"/>
              </a:buClr>
              <a:buSzPts val="1400"/>
              <a:buFont typeface="Calibri"/>
              <a:buNone/>
              <a:defRPr/>
            </a:lvl3pPr>
            <a:lvl4pPr indent="0" lvl="3" marL="0" algn="r">
              <a:lnSpc>
                <a:spcPct val="100000"/>
              </a:lnSpc>
              <a:spcBef>
                <a:spcPts val="0"/>
              </a:spcBef>
              <a:spcAft>
                <a:spcPts val="0"/>
              </a:spcAft>
              <a:buClr>
                <a:srgbClr val="888888"/>
              </a:buClr>
              <a:buSzPts val="1400"/>
              <a:buFont typeface="Calibri"/>
              <a:buNone/>
              <a:defRPr/>
            </a:lvl4pPr>
            <a:lvl5pPr indent="0" lvl="4" marL="0" algn="r">
              <a:lnSpc>
                <a:spcPct val="100000"/>
              </a:lnSpc>
              <a:spcBef>
                <a:spcPts val="0"/>
              </a:spcBef>
              <a:spcAft>
                <a:spcPts val="0"/>
              </a:spcAft>
              <a:buClr>
                <a:srgbClr val="888888"/>
              </a:buClr>
              <a:buSzPts val="1400"/>
              <a:buFont typeface="Calibri"/>
              <a:buNone/>
              <a:defRPr/>
            </a:lvl5pPr>
            <a:lvl6pPr indent="0" lvl="5" marL="0" algn="r">
              <a:lnSpc>
                <a:spcPct val="100000"/>
              </a:lnSpc>
              <a:spcBef>
                <a:spcPts val="0"/>
              </a:spcBef>
              <a:spcAft>
                <a:spcPts val="0"/>
              </a:spcAft>
              <a:buClr>
                <a:srgbClr val="888888"/>
              </a:buClr>
              <a:buSzPts val="1400"/>
              <a:buFont typeface="Calibri"/>
              <a:buNone/>
              <a:defRPr/>
            </a:lvl6pPr>
            <a:lvl7pPr indent="0" lvl="6" marL="0" algn="r">
              <a:lnSpc>
                <a:spcPct val="100000"/>
              </a:lnSpc>
              <a:spcBef>
                <a:spcPts val="0"/>
              </a:spcBef>
              <a:spcAft>
                <a:spcPts val="0"/>
              </a:spcAft>
              <a:buClr>
                <a:srgbClr val="888888"/>
              </a:buClr>
              <a:buSzPts val="1400"/>
              <a:buFont typeface="Calibri"/>
              <a:buNone/>
              <a:defRPr/>
            </a:lvl7pPr>
            <a:lvl8pPr indent="0" lvl="7" marL="0" algn="r">
              <a:lnSpc>
                <a:spcPct val="100000"/>
              </a:lnSpc>
              <a:spcBef>
                <a:spcPts val="0"/>
              </a:spcBef>
              <a:spcAft>
                <a:spcPts val="0"/>
              </a:spcAft>
              <a:buClr>
                <a:srgbClr val="888888"/>
              </a:buClr>
              <a:buSzPts val="1400"/>
              <a:buFont typeface="Calibri"/>
              <a:buNone/>
              <a:defRPr/>
            </a:lvl8pPr>
            <a:lvl9pPr indent="0" lvl="8" marL="0" algn="r">
              <a:lnSpc>
                <a:spcPct val="100000"/>
              </a:lnSpc>
              <a:spcBef>
                <a:spcPts val="0"/>
              </a:spcBef>
              <a:spcAft>
                <a:spcPts val="0"/>
              </a:spcAft>
              <a:buClr>
                <a:srgbClr val="888888"/>
              </a:buClr>
              <a:buSzPts val="1400"/>
              <a:buFont typeface="Calibri"/>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5" name="Shape 75"/>
        <p:cNvGrpSpPr/>
        <p:nvPr/>
      </p:nvGrpSpPr>
      <p:grpSpPr>
        <a:xfrm>
          <a:off x="0" y="0"/>
          <a:ext cx="0" cy="0"/>
          <a:chOff x="0" y="0"/>
          <a:chExt cx="0" cy="0"/>
        </a:xfrm>
      </p:grpSpPr>
      <p:sp>
        <p:nvSpPr>
          <p:cNvPr id="76" name="Google Shape;76;p75"/>
          <p:cNvSpPr txBox="1"/>
          <p:nvPr>
            <p:ph type="title"/>
          </p:nvPr>
        </p:nvSpPr>
        <p:spPr>
          <a:xfrm rot="5400000">
            <a:off x="8808356" y="2411764"/>
            <a:ext cx="7167934" cy="324504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 name="Google Shape;77;p75"/>
          <p:cNvSpPr txBox="1"/>
          <p:nvPr>
            <p:ph idx="1" type="body"/>
          </p:nvPr>
        </p:nvSpPr>
        <p:spPr>
          <a:xfrm rot="5400000">
            <a:off x="2224200" y="-739226"/>
            <a:ext cx="7167934" cy="954702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233"/>
              </a:spcBef>
              <a:spcAft>
                <a:spcPts val="0"/>
              </a:spcAft>
              <a:buClr>
                <a:schemeClr val="dk1"/>
              </a:buClr>
              <a:buSzPts val="1800"/>
              <a:buChar char="•"/>
              <a:defRPr/>
            </a:lvl1pPr>
            <a:lvl2pPr indent="-342900" lvl="1" marL="914400" algn="l">
              <a:lnSpc>
                <a:spcPct val="90000"/>
              </a:lnSpc>
              <a:spcBef>
                <a:spcPts val="617"/>
              </a:spcBef>
              <a:spcAft>
                <a:spcPts val="0"/>
              </a:spcAft>
              <a:buClr>
                <a:schemeClr val="dk1"/>
              </a:buClr>
              <a:buSzPts val="1800"/>
              <a:buChar char="•"/>
              <a:defRPr/>
            </a:lvl2pPr>
            <a:lvl3pPr indent="-342900" lvl="2" marL="1371600" algn="l">
              <a:lnSpc>
                <a:spcPct val="90000"/>
              </a:lnSpc>
              <a:spcBef>
                <a:spcPts val="617"/>
              </a:spcBef>
              <a:spcAft>
                <a:spcPts val="0"/>
              </a:spcAft>
              <a:buClr>
                <a:schemeClr val="dk1"/>
              </a:buClr>
              <a:buSzPts val="1800"/>
              <a:buChar char="•"/>
              <a:defRPr/>
            </a:lvl3pPr>
            <a:lvl4pPr indent="-342900" lvl="3" marL="1828800" algn="l">
              <a:lnSpc>
                <a:spcPct val="90000"/>
              </a:lnSpc>
              <a:spcBef>
                <a:spcPts val="617"/>
              </a:spcBef>
              <a:spcAft>
                <a:spcPts val="0"/>
              </a:spcAft>
              <a:buClr>
                <a:schemeClr val="dk1"/>
              </a:buClr>
              <a:buSzPts val="1800"/>
              <a:buChar char="•"/>
              <a:defRPr/>
            </a:lvl4pPr>
            <a:lvl5pPr indent="-342900" lvl="4" marL="2286000" algn="l">
              <a:lnSpc>
                <a:spcPct val="90000"/>
              </a:lnSpc>
              <a:spcBef>
                <a:spcPts val="617"/>
              </a:spcBef>
              <a:spcAft>
                <a:spcPts val="0"/>
              </a:spcAft>
              <a:buClr>
                <a:schemeClr val="dk1"/>
              </a:buClr>
              <a:buSzPts val="1800"/>
              <a:buChar char="•"/>
              <a:defRPr/>
            </a:lvl5pPr>
            <a:lvl6pPr indent="-342900" lvl="5" marL="2743200" algn="l">
              <a:lnSpc>
                <a:spcPct val="90000"/>
              </a:lnSpc>
              <a:spcBef>
                <a:spcPts val="617"/>
              </a:spcBef>
              <a:spcAft>
                <a:spcPts val="0"/>
              </a:spcAft>
              <a:buClr>
                <a:schemeClr val="dk1"/>
              </a:buClr>
              <a:buSzPts val="1800"/>
              <a:buChar char="•"/>
              <a:defRPr/>
            </a:lvl6pPr>
            <a:lvl7pPr indent="-342900" lvl="6" marL="3200400" algn="l">
              <a:lnSpc>
                <a:spcPct val="90000"/>
              </a:lnSpc>
              <a:spcBef>
                <a:spcPts val="617"/>
              </a:spcBef>
              <a:spcAft>
                <a:spcPts val="0"/>
              </a:spcAft>
              <a:buClr>
                <a:schemeClr val="dk1"/>
              </a:buClr>
              <a:buSzPts val="1800"/>
              <a:buChar char="•"/>
              <a:defRPr/>
            </a:lvl7pPr>
            <a:lvl8pPr indent="-342900" lvl="7" marL="3657600" algn="l">
              <a:lnSpc>
                <a:spcPct val="90000"/>
              </a:lnSpc>
              <a:spcBef>
                <a:spcPts val="617"/>
              </a:spcBef>
              <a:spcAft>
                <a:spcPts val="0"/>
              </a:spcAft>
              <a:buClr>
                <a:schemeClr val="dk1"/>
              </a:buClr>
              <a:buSzPts val="1800"/>
              <a:buChar char="•"/>
              <a:defRPr/>
            </a:lvl8pPr>
            <a:lvl9pPr indent="-342900" lvl="8" marL="4114800" algn="l">
              <a:lnSpc>
                <a:spcPct val="90000"/>
              </a:lnSpc>
              <a:spcBef>
                <a:spcPts val="617"/>
              </a:spcBef>
              <a:spcAft>
                <a:spcPts val="0"/>
              </a:spcAft>
              <a:buClr>
                <a:schemeClr val="dk1"/>
              </a:buClr>
              <a:buSzPts val="1800"/>
              <a:buChar char="•"/>
              <a:defRPr/>
            </a:lvl9pPr>
          </a:lstStyle>
          <a:p/>
        </p:txBody>
      </p:sp>
      <p:sp>
        <p:nvSpPr>
          <p:cNvPr id="78" name="Google Shape;78;p75"/>
          <p:cNvSpPr txBox="1"/>
          <p:nvPr>
            <p:ph idx="10" type="dt"/>
          </p:nvPr>
        </p:nvSpPr>
        <p:spPr>
          <a:xfrm>
            <a:off x="1034653" y="7839499"/>
            <a:ext cx="3386138" cy="450321"/>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79" name="Google Shape;79;p75"/>
          <p:cNvSpPr txBox="1"/>
          <p:nvPr>
            <p:ph idx="11" type="ftr"/>
          </p:nvPr>
        </p:nvSpPr>
        <p:spPr>
          <a:xfrm>
            <a:off x="4985147" y="7839499"/>
            <a:ext cx="5079206" cy="450321"/>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80" name="Google Shape;80;p75"/>
          <p:cNvSpPr txBox="1"/>
          <p:nvPr>
            <p:ph idx="12" type="sldNum"/>
          </p:nvPr>
        </p:nvSpPr>
        <p:spPr>
          <a:xfrm>
            <a:off x="10628709" y="7839499"/>
            <a:ext cx="3386138" cy="450321"/>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Clr>
                <a:srgbClr val="888888"/>
              </a:buClr>
              <a:buSzPts val="1400"/>
              <a:buFont typeface="Calibri"/>
              <a:buNone/>
              <a:defRPr/>
            </a:lvl1pPr>
            <a:lvl2pPr indent="0" lvl="1" marL="0" algn="r">
              <a:lnSpc>
                <a:spcPct val="100000"/>
              </a:lnSpc>
              <a:spcBef>
                <a:spcPts val="0"/>
              </a:spcBef>
              <a:spcAft>
                <a:spcPts val="0"/>
              </a:spcAft>
              <a:buClr>
                <a:srgbClr val="888888"/>
              </a:buClr>
              <a:buSzPts val="1400"/>
              <a:buFont typeface="Calibri"/>
              <a:buNone/>
              <a:defRPr/>
            </a:lvl2pPr>
            <a:lvl3pPr indent="0" lvl="2" marL="0" algn="r">
              <a:lnSpc>
                <a:spcPct val="100000"/>
              </a:lnSpc>
              <a:spcBef>
                <a:spcPts val="0"/>
              </a:spcBef>
              <a:spcAft>
                <a:spcPts val="0"/>
              </a:spcAft>
              <a:buClr>
                <a:srgbClr val="888888"/>
              </a:buClr>
              <a:buSzPts val="1400"/>
              <a:buFont typeface="Calibri"/>
              <a:buNone/>
              <a:defRPr/>
            </a:lvl3pPr>
            <a:lvl4pPr indent="0" lvl="3" marL="0" algn="r">
              <a:lnSpc>
                <a:spcPct val="100000"/>
              </a:lnSpc>
              <a:spcBef>
                <a:spcPts val="0"/>
              </a:spcBef>
              <a:spcAft>
                <a:spcPts val="0"/>
              </a:spcAft>
              <a:buClr>
                <a:srgbClr val="888888"/>
              </a:buClr>
              <a:buSzPts val="1400"/>
              <a:buFont typeface="Calibri"/>
              <a:buNone/>
              <a:defRPr/>
            </a:lvl4pPr>
            <a:lvl5pPr indent="0" lvl="4" marL="0" algn="r">
              <a:lnSpc>
                <a:spcPct val="100000"/>
              </a:lnSpc>
              <a:spcBef>
                <a:spcPts val="0"/>
              </a:spcBef>
              <a:spcAft>
                <a:spcPts val="0"/>
              </a:spcAft>
              <a:buClr>
                <a:srgbClr val="888888"/>
              </a:buClr>
              <a:buSzPts val="1400"/>
              <a:buFont typeface="Calibri"/>
              <a:buNone/>
              <a:defRPr/>
            </a:lvl5pPr>
            <a:lvl6pPr indent="0" lvl="5" marL="0" algn="r">
              <a:lnSpc>
                <a:spcPct val="100000"/>
              </a:lnSpc>
              <a:spcBef>
                <a:spcPts val="0"/>
              </a:spcBef>
              <a:spcAft>
                <a:spcPts val="0"/>
              </a:spcAft>
              <a:buClr>
                <a:srgbClr val="888888"/>
              </a:buClr>
              <a:buSzPts val="1400"/>
              <a:buFont typeface="Calibri"/>
              <a:buNone/>
              <a:defRPr/>
            </a:lvl6pPr>
            <a:lvl7pPr indent="0" lvl="6" marL="0" algn="r">
              <a:lnSpc>
                <a:spcPct val="100000"/>
              </a:lnSpc>
              <a:spcBef>
                <a:spcPts val="0"/>
              </a:spcBef>
              <a:spcAft>
                <a:spcPts val="0"/>
              </a:spcAft>
              <a:buClr>
                <a:srgbClr val="888888"/>
              </a:buClr>
              <a:buSzPts val="1400"/>
              <a:buFont typeface="Calibri"/>
              <a:buNone/>
              <a:defRPr/>
            </a:lvl7pPr>
            <a:lvl8pPr indent="0" lvl="7" marL="0" algn="r">
              <a:lnSpc>
                <a:spcPct val="100000"/>
              </a:lnSpc>
              <a:spcBef>
                <a:spcPts val="0"/>
              </a:spcBef>
              <a:spcAft>
                <a:spcPts val="0"/>
              </a:spcAft>
              <a:buClr>
                <a:srgbClr val="888888"/>
              </a:buClr>
              <a:buSzPts val="1400"/>
              <a:buFont typeface="Calibri"/>
              <a:buNone/>
              <a:defRPr/>
            </a:lvl8pPr>
            <a:lvl9pPr indent="0" lvl="8" marL="0" algn="r">
              <a:lnSpc>
                <a:spcPct val="100000"/>
              </a:lnSpc>
              <a:spcBef>
                <a:spcPts val="0"/>
              </a:spcBef>
              <a:spcAft>
                <a:spcPts val="0"/>
              </a:spcAft>
              <a:buClr>
                <a:srgbClr val="888888"/>
              </a:buClr>
              <a:buSzPts val="1400"/>
              <a:buFont typeface="Calibri"/>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0" type="tx">
  <p:cSld name="TITLE_AND_BODY">
    <p:spTree>
      <p:nvGrpSpPr>
        <p:cNvPr id="81" name="Shape 81"/>
        <p:cNvGrpSpPr/>
        <p:nvPr/>
      </p:nvGrpSpPr>
      <p:grpSpPr>
        <a:xfrm>
          <a:off x="0" y="0"/>
          <a:ext cx="0" cy="0"/>
          <a:chOff x="0" y="0"/>
          <a:chExt cx="0" cy="0"/>
        </a:xfrm>
      </p:grpSpPr>
      <p:sp>
        <p:nvSpPr>
          <p:cNvPr id="82" name="Google Shape;82;p76"/>
          <p:cNvSpPr txBox="1"/>
          <p:nvPr>
            <p:ph idx="12" type="sldNum"/>
          </p:nvPr>
        </p:nvSpPr>
        <p:spPr>
          <a:xfrm>
            <a:off x="10628709" y="7839499"/>
            <a:ext cx="3386138" cy="450321"/>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Clr>
                <a:srgbClr val="888888"/>
              </a:buClr>
              <a:buSzPts val="1400"/>
              <a:buFont typeface="Calibri"/>
              <a:buNone/>
              <a:defRPr/>
            </a:lvl1pPr>
            <a:lvl2pPr indent="0" lvl="1" marL="0" algn="r">
              <a:lnSpc>
                <a:spcPct val="100000"/>
              </a:lnSpc>
              <a:spcBef>
                <a:spcPts val="0"/>
              </a:spcBef>
              <a:spcAft>
                <a:spcPts val="0"/>
              </a:spcAft>
              <a:buClr>
                <a:srgbClr val="888888"/>
              </a:buClr>
              <a:buSzPts val="1400"/>
              <a:buFont typeface="Calibri"/>
              <a:buNone/>
              <a:defRPr/>
            </a:lvl2pPr>
            <a:lvl3pPr indent="0" lvl="2" marL="0" algn="r">
              <a:lnSpc>
                <a:spcPct val="100000"/>
              </a:lnSpc>
              <a:spcBef>
                <a:spcPts val="0"/>
              </a:spcBef>
              <a:spcAft>
                <a:spcPts val="0"/>
              </a:spcAft>
              <a:buClr>
                <a:srgbClr val="888888"/>
              </a:buClr>
              <a:buSzPts val="1400"/>
              <a:buFont typeface="Calibri"/>
              <a:buNone/>
              <a:defRPr/>
            </a:lvl3pPr>
            <a:lvl4pPr indent="0" lvl="3" marL="0" algn="r">
              <a:lnSpc>
                <a:spcPct val="100000"/>
              </a:lnSpc>
              <a:spcBef>
                <a:spcPts val="0"/>
              </a:spcBef>
              <a:spcAft>
                <a:spcPts val="0"/>
              </a:spcAft>
              <a:buClr>
                <a:srgbClr val="888888"/>
              </a:buClr>
              <a:buSzPts val="1400"/>
              <a:buFont typeface="Calibri"/>
              <a:buNone/>
              <a:defRPr/>
            </a:lvl4pPr>
            <a:lvl5pPr indent="0" lvl="4" marL="0" algn="r">
              <a:lnSpc>
                <a:spcPct val="100000"/>
              </a:lnSpc>
              <a:spcBef>
                <a:spcPts val="0"/>
              </a:spcBef>
              <a:spcAft>
                <a:spcPts val="0"/>
              </a:spcAft>
              <a:buClr>
                <a:srgbClr val="888888"/>
              </a:buClr>
              <a:buSzPts val="1400"/>
              <a:buFont typeface="Calibri"/>
              <a:buNone/>
              <a:defRPr/>
            </a:lvl5pPr>
            <a:lvl6pPr indent="0" lvl="5" marL="0" algn="r">
              <a:lnSpc>
                <a:spcPct val="100000"/>
              </a:lnSpc>
              <a:spcBef>
                <a:spcPts val="0"/>
              </a:spcBef>
              <a:spcAft>
                <a:spcPts val="0"/>
              </a:spcAft>
              <a:buClr>
                <a:srgbClr val="888888"/>
              </a:buClr>
              <a:buSzPts val="1400"/>
              <a:buFont typeface="Calibri"/>
              <a:buNone/>
              <a:defRPr/>
            </a:lvl6pPr>
            <a:lvl7pPr indent="0" lvl="6" marL="0" algn="r">
              <a:lnSpc>
                <a:spcPct val="100000"/>
              </a:lnSpc>
              <a:spcBef>
                <a:spcPts val="0"/>
              </a:spcBef>
              <a:spcAft>
                <a:spcPts val="0"/>
              </a:spcAft>
              <a:buClr>
                <a:srgbClr val="888888"/>
              </a:buClr>
              <a:buSzPts val="1400"/>
              <a:buFont typeface="Calibri"/>
              <a:buNone/>
              <a:defRPr/>
            </a:lvl7pPr>
            <a:lvl8pPr indent="0" lvl="7" marL="0" algn="r">
              <a:lnSpc>
                <a:spcPct val="100000"/>
              </a:lnSpc>
              <a:spcBef>
                <a:spcPts val="0"/>
              </a:spcBef>
              <a:spcAft>
                <a:spcPts val="0"/>
              </a:spcAft>
              <a:buClr>
                <a:srgbClr val="888888"/>
              </a:buClr>
              <a:buSzPts val="1400"/>
              <a:buFont typeface="Calibri"/>
              <a:buNone/>
              <a:defRPr/>
            </a:lvl8pPr>
            <a:lvl9pPr indent="0" lvl="8" marL="0" algn="r">
              <a:lnSpc>
                <a:spcPct val="100000"/>
              </a:lnSpc>
              <a:spcBef>
                <a:spcPts val="0"/>
              </a:spcBef>
              <a:spcAft>
                <a:spcPts val="0"/>
              </a:spcAft>
              <a:buClr>
                <a:srgbClr val="888888"/>
              </a:buClr>
              <a:buSzPts val="1400"/>
              <a:buFont typeface="Calibri"/>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0">
  <p:cSld name="Title Only 0">
    <p:spTree>
      <p:nvGrpSpPr>
        <p:cNvPr id="83" name="Shape 83"/>
        <p:cNvGrpSpPr/>
        <p:nvPr/>
      </p:nvGrpSpPr>
      <p:grpSpPr>
        <a:xfrm>
          <a:off x="0" y="0"/>
          <a:ext cx="0" cy="0"/>
          <a:chOff x="0" y="0"/>
          <a:chExt cx="0" cy="0"/>
        </a:xfrm>
      </p:grpSpPr>
      <p:sp>
        <p:nvSpPr>
          <p:cNvPr id="84" name="Google Shape;84;p77"/>
          <p:cNvSpPr txBox="1"/>
          <p:nvPr>
            <p:ph type="title"/>
          </p:nvPr>
        </p:nvSpPr>
        <p:spPr>
          <a:xfrm>
            <a:off x="-984699" y="-837695"/>
            <a:ext cx="4493260" cy="442341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5" name="Google Shape;85;p77"/>
          <p:cNvSpPr txBox="1"/>
          <p:nvPr>
            <p:ph idx="12" type="sldNum"/>
          </p:nvPr>
        </p:nvSpPr>
        <p:spPr>
          <a:xfrm>
            <a:off x="10628709" y="7839499"/>
            <a:ext cx="3386138" cy="450321"/>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Clr>
                <a:srgbClr val="888888"/>
              </a:buClr>
              <a:buSzPts val="1400"/>
              <a:buFont typeface="Calibri"/>
              <a:buNone/>
              <a:defRPr/>
            </a:lvl1pPr>
            <a:lvl2pPr indent="0" lvl="1" marL="0" algn="r">
              <a:lnSpc>
                <a:spcPct val="100000"/>
              </a:lnSpc>
              <a:spcBef>
                <a:spcPts val="0"/>
              </a:spcBef>
              <a:spcAft>
                <a:spcPts val="0"/>
              </a:spcAft>
              <a:buClr>
                <a:srgbClr val="888888"/>
              </a:buClr>
              <a:buSzPts val="1400"/>
              <a:buFont typeface="Calibri"/>
              <a:buNone/>
              <a:defRPr/>
            </a:lvl2pPr>
            <a:lvl3pPr indent="0" lvl="2" marL="0" algn="r">
              <a:lnSpc>
                <a:spcPct val="100000"/>
              </a:lnSpc>
              <a:spcBef>
                <a:spcPts val="0"/>
              </a:spcBef>
              <a:spcAft>
                <a:spcPts val="0"/>
              </a:spcAft>
              <a:buClr>
                <a:srgbClr val="888888"/>
              </a:buClr>
              <a:buSzPts val="1400"/>
              <a:buFont typeface="Calibri"/>
              <a:buNone/>
              <a:defRPr/>
            </a:lvl3pPr>
            <a:lvl4pPr indent="0" lvl="3" marL="0" algn="r">
              <a:lnSpc>
                <a:spcPct val="100000"/>
              </a:lnSpc>
              <a:spcBef>
                <a:spcPts val="0"/>
              </a:spcBef>
              <a:spcAft>
                <a:spcPts val="0"/>
              </a:spcAft>
              <a:buClr>
                <a:srgbClr val="888888"/>
              </a:buClr>
              <a:buSzPts val="1400"/>
              <a:buFont typeface="Calibri"/>
              <a:buNone/>
              <a:defRPr/>
            </a:lvl4pPr>
            <a:lvl5pPr indent="0" lvl="4" marL="0" algn="r">
              <a:lnSpc>
                <a:spcPct val="100000"/>
              </a:lnSpc>
              <a:spcBef>
                <a:spcPts val="0"/>
              </a:spcBef>
              <a:spcAft>
                <a:spcPts val="0"/>
              </a:spcAft>
              <a:buClr>
                <a:srgbClr val="888888"/>
              </a:buClr>
              <a:buSzPts val="1400"/>
              <a:buFont typeface="Calibri"/>
              <a:buNone/>
              <a:defRPr/>
            </a:lvl5pPr>
            <a:lvl6pPr indent="0" lvl="5" marL="0" algn="r">
              <a:lnSpc>
                <a:spcPct val="100000"/>
              </a:lnSpc>
              <a:spcBef>
                <a:spcPts val="0"/>
              </a:spcBef>
              <a:spcAft>
                <a:spcPts val="0"/>
              </a:spcAft>
              <a:buClr>
                <a:srgbClr val="888888"/>
              </a:buClr>
              <a:buSzPts val="1400"/>
              <a:buFont typeface="Calibri"/>
              <a:buNone/>
              <a:defRPr/>
            </a:lvl6pPr>
            <a:lvl7pPr indent="0" lvl="6" marL="0" algn="r">
              <a:lnSpc>
                <a:spcPct val="100000"/>
              </a:lnSpc>
              <a:spcBef>
                <a:spcPts val="0"/>
              </a:spcBef>
              <a:spcAft>
                <a:spcPts val="0"/>
              </a:spcAft>
              <a:buClr>
                <a:srgbClr val="888888"/>
              </a:buClr>
              <a:buSzPts val="1400"/>
              <a:buFont typeface="Calibri"/>
              <a:buNone/>
              <a:defRPr/>
            </a:lvl7pPr>
            <a:lvl8pPr indent="0" lvl="7" marL="0" algn="r">
              <a:lnSpc>
                <a:spcPct val="100000"/>
              </a:lnSpc>
              <a:spcBef>
                <a:spcPts val="0"/>
              </a:spcBef>
              <a:spcAft>
                <a:spcPts val="0"/>
              </a:spcAft>
              <a:buClr>
                <a:srgbClr val="888888"/>
              </a:buClr>
              <a:buSzPts val="1400"/>
              <a:buFont typeface="Calibri"/>
              <a:buNone/>
              <a:defRPr/>
            </a:lvl8pPr>
            <a:lvl9pPr indent="0" lvl="8" marL="0" algn="r">
              <a:lnSpc>
                <a:spcPct val="100000"/>
              </a:lnSpc>
              <a:spcBef>
                <a:spcPts val="0"/>
              </a:spcBef>
              <a:spcAft>
                <a:spcPts val="0"/>
              </a:spcAft>
              <a:buClr>
                <a:srgbClr val="888888"/>
              </a:buClr>
              <a:buSzPts val="1400"/>
              <a:buFont typeface="Calibri"/>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type="tx">
  <p:cSld name="TITLE_AND_BODY">
    <p:spTree>
      <p:nvGrpSpPr>
        <p:cNvPr id="102" name="Shape 102"/>
        <p:cNvGrpSpPr/>
        <p:nvPr/>
      </p:nvGrpSpPr>
      <p:grpSpPr>
        <a:xfrm>
          <a:off x="0" y="0"/>
          <a:ext cx="0" cy="0"/>
          <a:chOff x="0" y="0"/>
          <a:chExt cx="0" cy="0"/>
        </a:xfrm>
      </p:grpSpPr>
      <p:sp>
        <p:nvSpPr>
          <p:cNvPr id="103" name="Google Shape;103;p29"/>
          <p:cNvSpPr/>
          <p:nvPr/>
        </p:nvSpPr>
        <p:spPr>
          <a:xfrm>
            <a:off x="-1" y="13"/>
            <a:ext cx="15047990" cy="7109993"/>
          </a:xfrm>
          <a:prstGeom prst="rect">
            <a:avLst/>
          </a:prstGeom>
          <a:solidFill>
            <a:srgbClr val="23486A"/>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04" name="Google Shape;104;p29"/>
          <p:cNvSpPr/>
          <p:nvPr/>
        </p:nvSpPr>
        <p:spPr>
          <a:xfrm>
            <a:off x="-1" y="7416000"/>
            <a:ext cx="15043063" cy="1044004"/>
          </a:xfrm>
          <a:prstGeom prst="rect">
            <a:avLst/>
          </a:prstGeom>
          <a:solidFill>
            <a:srgbClr val="F7FAF8"/>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cxnSp>
        <p:nvCxnSpPr>
          <p:cNvPr id="105" name="Google Shape;105;p29"/>
          <p:cNvCxnSpPr/>
          <p:nvPr/>
        </p:nvCxnSpPr>
        <p:spPr>
          <a:xfrm>
            <a:off x="457199" y="8029802"/>
            <a:ext cx="388799" cy="1"/>
          </a:xfrm>
          <a:prstGeom prst="straightConnector1">
            <a:avLst/>
          </a:prstGeom>
          <a:noFill/>
          <a:ln cap="flat" cmpd="sng" w="25400">
            <a:solidFill>
              <a:srgbClr val="2B9C67"/>
            </a:solidFill>
            <a:prstDash val="solid"/>
            <a:round/>
            <a:headEnd len="sm" w="sm" type="none"/>
            <a:tailEnd len="sm" w="sm" type="none"/>
          </a:ln>
        </p:spPr>
      </p:cxnSp>
      <p:sp>
        <p:nvSpPr>
          <p:cNvPr id="106" name="Google Shape;106;p29"/>
          <p:cNvSpPr/>
          <p:nvPr/>
        </p:nvSpPr>
        <p:spPr>
          <a:xfrm>
            <a:off x="12119723" y="7848459"/>
            <a:ext cx="33517" cy="332537"/>
          </a:xfrm>
          <a:prstGeom prst="rect">
            <a:avLst/>
          </a:prstGeom>
          <a:solidFill>
            <a:srgbClr val="2B9C68"/>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07" name="Google Shape;107;p29"/>
          <p:cNvSpPr/>
          <p:nvPr/>
        </p:nvSpPr>
        <p:spPr>
          <a:xfrm>
            <a:off x="10668072" y="7785042"/>
            <a:ext cx="1365737" cy="396077"/>
          </a:xfrm>
          <a:prstGeom prst="rect">
            <a:avLst/>
          </a:prstGeom>
          <a:blipFill rotWithShape="1">
            <a:blip r:embed="rId2">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08" name="Google Shape;108;p29"/>
          <p:cNvSpPr/>
          <p:nvPr/>
        </p:nvSpPr>
        <p:spPr>
          <a:xfrm>
            <a:off x="13569365" y="7884641"/>
            <a:ext cx="25185" cy="97714"/>
          </a:xfrm>
          <a:prstGeom prst="rect">
            <a:avLst/>
          </a:prstGeom>
          <a:solidFill>
            <a:srgbClr val="3C3C3B"/>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09" name="Google Shape;109;p29"/>
          <p:cNvSpPr/>
          <p:nvPr/>
        </p:nvSpPr>
        <p:spPr>
          <a:xfrm>
            <a:off x="13617237" y="7860904"/>
            <a:ext cx="282614" cy="123268"/>
          </a:xfrm>
          <a:prstGeom prst="rect">
            <a:avLst/>
          </a:prstGeom>
          <a:blipFill rotWithShape="1">
            <a:blip r:embed="rId3">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10" name="Google Shape;110;p29"/>
          <p:cNvSpPr/>
          <p:nvPr/>
        </p:nvSpPr>
        <p:spPr>
          <a:xfrm>
            <a:off x="13920074" y="7884641"/>
            <a:ext cx="25185" cy="97714"/>
          </a:xfrm>
          <a:prstGeom prst="rect">
            <a:avLst/>
          </a:prstGeom>
          <a:solidFill>
            <a:srgbClr val="3C3C3B"/>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11" name="Google Shape;111;p29"/>
          <p:cNvSpPr/>
          <p:nvPr/>
        </p:nvSpPr>
        <p:spPr>
          <a:xfrm>
            <a:off x="13968009" y="7882843"/>
            <a:ext cx="104201" cy="101321"/>
          </a:xfrm>
          <a:prstGeom prst="rect">
            <a:avLst/>
          </a:prstGeom>
          <a:blipFill rotWithShape="1">
            <a:blip r:embed="rId4">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12" name="Google Shape;112;p29"/>
          <p:cNvSpPr/>
          <p:nvPr/>
        </p:nvSpPr>
        <p:spPr>
          <a:xfrm>
            <a:off x="14093135" y="7882843"/>
            <a:ext cx="92761" cy="99518"/>
          </a:xfrm>
          <a:prstGeom prst="rect">
            <a:avLst/>
          </a:prstGeom>
          <a:blipFill rotWithShape="1">
            <a:blip r:embed="rId5">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13" name="Google Shape;113;p29"/>
          <p:cNvSpPr/>
          <p:nvPr/>
        </p:nvSpPr>
        <p:spPr>
          <a:xfrm>
            <a:off x="14260827" y="7882842"/>
            <a:ext cx="96266" cy="101321"/>
          </a:xfrm>
          <a:prstGeom prst="rect">
            <a:avLst/>
          </a:prstGeom>
          <a:blipFill rotWithShape="1">
            <a:blip r:embed="rId6">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14" name="Google Shape;114;p29"/>
          <p:cNvSpPr/>
          <p:nvPr/>
        </p:nvSpPr>
        <p:spPr>
          <a:xfrm>
            <a:off x="14378863" y="7882843"/>
            <a:ext cx="92761" cy="99518"/>
          </a:xfrm>
          <a:prstGeom prst="rect">
            <a:avLst/>
          </a:prstGeom>
          <a:blipFill rotWithShape="1">
            <a:blip r:embed="rId5">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15" name="Google Shape;115;p29"/>
          <p:cNvSpPr/>
          <p:nvPr/>
        </p:nvSpPr>
        <p:spPr>
          <a:xfrm>
            <a:off x="14492554" y="7843653"/>
            <a:ext cx="98248" cy="140513"/>
          </a:xfrm>
          <a:prstGeom prst="rect">
            <a:avLst/>
          </a:prstGeom>
          <a:blipFill rotWithShape="1">
            <a:blip r:embed="rId7">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16" name="Google Shape;116;p29"/>
          <p:cNvSpPr/>
          <p:nvPr/>
        </p:nvSpPr>
        <p:spPr>
          <a:xfrm>
            <a:off x="12240841" y="7843648"/>
            <a:ext cx="2348251" cy="373401"/>
          </a:xfrm>
          <a:prstGeom prst="rect">
            <a:avLst/>
          </a:prstGeom>
          <a:blipFill rotWithShape="1">
            <a:blip r:embed="rId8">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17" name="Google Shape;117;p29"/>
          <p:cNvSpPr txBox="1"/>
          <p:nvPr>
            <p:ph type="title"/>
          </p:nvPr>
        </p:nvSpPr>
        <p:spPr>
          <a:xfrm>
            <a:off x="-984700" y="-837696"/>
            <a:ext cx="4493260" cy="4423410"/>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Clr>
                <a:srgbClr val="2B9C67"/>
              </a:buClr>
              <a:buSzPts val="1800"/>
              <a:buNone/>
              <a:defRPr/>
            </a:lvl1pPr>
            <a:lvl2pPr lvl="1" algn="l">
              <a:lnSpc>
                <a:spcPct val="100000"/>
              </a:lnSpc>
              <a:spcBef>
                <a:spcPts val="0"/>
              </a:spcBef>
              <a:spcAft>
                <a:spcPts val="0"/>
              </a:spcAft>
              <a:buClr>
                <a:srgbClr val="2B9C67"/>
              </a:buClr>
              <a:buSzPts val="1800"/>
              <a:buNone/>
              <a:defRPr/>
            </a:lvl2pPr>
            <a:lvl3pPr lvl="2" algn="l">
              <a:lnSpc>
                <a:spcPct val="100000"/>
              </a:lnSpc>
              <a:spcBef>
                <a:spcPts val="0"/>
              </a:spcBef>
              <a:spcAft>
                <a:spcPts val="0"/>
              </a:spcAft>
              <a:buClr>
                <a:srgbClr val="2B9C67"/>
              </a:buClr>
              <a:buSzPts val="1800"/>
              <a:buNone/>
              <a:defRPr/>
            </a:lvl3pPr>
            <a:lvl4pPr lvl="3" algn="l">
              <a:lnSpc>
                <a:spcPct val="100000"/>
              </a:lnSpc>
              <a:spcBef>
                <a:spcPts val="0"/>
              </a:spcBef>
              <a:spcAft>
                <a:spcPts val="0"/>
              </a:spcAft>
              <a:buClr>
                <a:srgbClr val="2B9C67"/>
              </a:buClr>
              <a:buSzPts val="1800"/>
              <a:buNone/>
              <a:defRPr/>
            </a:lvl4pPr>
            <a:lvl5pPr lvl="4" algn="l">
              <a:lnSpc>
                <a:spcPct val="100000"/>
              </a:lnSpc>
              <a:spcBef>
                <a:spcPts val="0"/>
              </a:spcBef>
              <a:spcAft>
                <a:spcPts val="0"/>
              </a:spcAft>
              <a:buClr>
                <a:srgbClr val="2B9C67"/>
              </a:buClr>
              <a:buSzPts val="1800"/>
              <a:buNone/>
              <a:defRPr/>
            </a:lvl5pPr>
            <a:lvl6pPr lvl="5" algn="l">
              <a:lnSpc>
                <a:spcPct val="100000"/>
              </a:lnSpc>
              <a:spcBef>
                <a:spcPts val="0"/>
              </a:spcBef>
              <a:spcAft>
                <a:spcPts val="0"/>
              </a:spcAft>
              <a:buClr>
                <a:srgbClr val="2B9C67"/>
              </a:buClr>
              <a:buSzPts val="1800"/>
              <a:buNone/>
              <a:defRPr/>
            </a:lvl6pPr>
            <a:lvl7pPr lvl="6" algn="l">
              <a:lnSpc>
                <a:spcPct val="100000"/>
              </a:lnSpc>
              <a:spcBef>
                <a:spcPts val="0"/>
              </a:spcBef>
              <a:spcAft>
                <a:spcPts val="0"/>
              </a:spcAft>
              <a:buClr>
                <a:srgbClr val="2B9C67"/>
              </a:buClr>
              <a:buSzPts val="1800"/>
              <a:buNone/>
              <a:defRPr/>
            </a:lvl7pPr>
            <a:lvl8pPr lvl="7" algn="l">
              <a:lnSpc>
                <a:spcPct val="100000"/>
              </a:lnSpc>
              <a:spcBef>
                <a:spcPts val="0"/>
              </a:spcBef>
              <a:spcAft>
                <a:spcPts val="0"/>
              </a:spcAft>
              <a:buClr>
                <a:srgbClr val="2B9C67"/>
              </a:buClr>
              <a:buSzPts val="1800"/>
              <a:buNone/>
              <a:defRPr/>
            </a:lvl8pPr>
            <a:lvl9pPr lvl="8" algn="l">
              <a:lnSpc>
                <a:spcPct val="100000"/>
              </a:lnSpc>
              <a:spcBef>
                <a:spcPts val="0"/>
              </a:spcBef>
              <a:spcAft>
                <a:spcPts val="0"/>
              </a:spcAft>
              <a:buClr>
                <a:srgbClr val="2B9C67"/>
              </a:buClr>
              <a:buSzPts val="1800"/>
              <a:buNone/>
              <a:defRPr/>
            </a:lvl9pPr>
          </a:lstStyle>
          <a:p/>
        </p:txBody>
      </p:sp>
      <p:sp>
        <p:nvSpPr>
          <p:cNvPr id="118" name="Google Shape;118;p29"/>
          <p:cNvSpPr txBox="1"/>
          <p:nvPr/>
        </p:nvSpPr>
        <p:spPr>
          <a:xfrm>
            <a:off x="444500" y="7779325"/>
            <a:ext cx="1656079" cy="495301"/>
          </a:xfrm>
          <a:prstGeom prst="rect">
            <a:avLst/>
          </a:prstGeom>
          <a:noFill/>
          <a:ln>
            <a:noFill/>
          </a:ln>
        </p:spPr>
        <p:txBody>
          <a:bodyPr anchorCtr="0" anchor="t" bIns="0" lIns="0" spcFirstLastPara="1" rIns="0" wrap="square" tIns="0">
            <a:spAutoFit/>
          </a:bodyPr>
          <a:lstStyle/>
          <a:p>
            <a:pPr indent="12700" lvl="0" marL="0" marR="0" rtl="0" algn="l">
              <a:lnSpc>
                <a:spcPct val="100000"/>
              </a:lnSpc>
              <a:spcBef>
                <a:spcPts val="0"/>
              </a:spcBef>
              <a:spcAft>
                <a:spcPts val="0"/>
              </a:spcAft>
              <a:buClr>
                <a:srgbClr val="2B9C68"/>
              </a:buClr>
              <a:buSzPts val="1400"/>
              <a:buFont typeface="Montserrat"/>
              <a:buNone/>
            </a:pPr>
            <a:r>
              <a:rPr b="1" i="0" lang="en-US" sz="1400" u="none" cap="none" strike="noStrike">
                <a:solidFill>
                  <a:srgbClr val="2B9C68"/>
                </a:solidFill>
                <a:latin typeface="Montserrat"/>
                <a:ea typeface="Montserrat"/>
                <a:cs typeface="Montserrat"/>
                <a:sym typeface="Montserrat"/>
              </a:rPr>
              <a:t>Name of meeting</a:t>
            </a:r>
            <a:endParaRPr/>
          </a:p>
          <a:p>
            <a:pPr indent="12700" lvl="0" marL="0" marR="0" rtl="0" algn="l">
              <a:lnSpc>
                <a:spcPct val="100000"/>
              </a:lnSpc>
              <a:spcBef>
                <a:spcPts val="600"/>
              </a:spcBef>
              <a:spcAft>
                <a:spcPts val="0"/>
              </a:spcAft>
              <a:buClr>
                <a:srgbClr val="2B9C68"/>
              </a:buClr>
              <a:buSzPts val="1200"/>
              <a:buFont typeface="Montserrat"/>
              <a:buNone/>
            </a:pPr>
            <a:r>
              <a:rPr b="0" i="0" lang="en-US" sz="1200" u="none" cap="none" strike="noStrike">
                <a:solidFill>
                  <a:srgbClr val="2B9C68"/>
                </a:solidFill>
                <a:latin typeface="Montserrat"/>
                <a:ea typeface="Montserrat"/>
                <a:cs typeface="Montserrat"/>
                <a:sym typeface="Montserrat"/>
              </a:rPr>
              <a:t>01.01.2021</a:t>
            </a:r>
            <a:endParaRPr/>
          </a:p>
        </p:txBody>
      </p:sp>
      <p:sp>
        <p:nvSpPr>
          <p:cNvPr id="119" name="Google Shape;119;p29"/>
          <p:cNvSpPr txBox="1"/>
          <p:nvPr>
            <p:ph idx="12" type="sldNum"/>
          </p:nvPr>
        </p:nvSpPr>
        <p:spPr>
          <a:xfrm>
            <a:off x="14030052" y="7872031"/>
            <a:ext cx="266974" cy="279401"/>
          </a:xfrm>
          <a:prstGeom prst="rect">
            <a:avLst/>
          </a:prstGeom>
          <a:noFill/>
          <a:ln>
            <a:noFill/>
          </a:ln>
        </p:spPr>
        <p:txBody>
          <a:bodyPr anchorCtr="0" anchor="t" bIns="0" lIns="0" spcFirstLastPara="1" rIns="0" wrap="square" tIns="0">
            <a:spAutoFit/>
          </a:bodyPr>
          <a:lstStyle>
            <a:lvl1pPr indent="0" lvl="0" marL="0" algn="r">
              <a:lnSpc>
                <a:spcPct val="100000"/>
              </a:lnSpc>
              <a:spcBef>
                <a:spcPts val="0"/>
              </a:spcBef>
              <a:spcAft>
                <a:spcPts val="0"/>
              </a:spcAft>
              <a:buClr>
                <a:srgbClr val="888888"/>
              </a:buClr>
              <a:buSzPts val="1800"/>
              <a:buFont typeface="Helvetica Neue"/>
              <a:buNone/>
              <a:defRPr/>
            </a:lvl1pPr>
            <a:lvl2pPr indent="0" lvl="1" marL="0" algn="r">
              <a:lnSpc>
                <a:spcPct val="100000"/>
              </a:lnSpc>
              <a:spcBef>
                <a:spcPts val="0"/>
              </a:spcBef>
              <a:spcAft>
                <a:spcPts val="0"/>
              </a:spcAft>
              <a:buClr>
                <a:srgbClr val="888888"/>
              </a:buClr>
              <a:buSzPts val="1800"/>
              <a:buFont typeface="Helvetica Neue"/>
              <a:buNone/>
              <a:defRPr/>
            </a:lvl2pPr>
            <a:lvl3pPr indent="0" lvl="2" marL="0" algn="r">
              <a:lnSpc>
                <a:spcPct val="100000"/>
              </a:lnSpc>
              <a:spcBef>
                <a:spcPts val="0"/>
              </a:spcBef>
              <a:spcAft>
                <a:spcPts val="0"/>
              </a:spcAft>
              <a:buClr>
                <a:srgbClr val="888888"/>
              </a:buClr>
              <a:buSzPts val="1800"/>
              <a:buFont typeface="Helvetica Neue"/>
              <a:buNone/>
              <a:defRPr/>
            </a:lvl3pPr>
            <a:lvl4pPr indent="0" lvl="3" marL="0" algn="r">
              <a:lnSpc>
                <a:spcPct val="100000"/>
              </a:lnSpc>
              <a:spcBef>
                <a:spcPts val="0"/>
              </a:spcBef>
              <a:spcAft>
                <a:spcPts val="0"/>
              </a:spcAft>
              <a:buClr>
                <a:srgbClr val="888888"/>
              </a:buClr>
              <a:buSzPts val="1800"/>
              <a:buFont typeface="Helvetica Neue"/>
              <a:buNone/>
              <a:defRPr/>
            </a:lvl4pPr>
            <a:lvl5pPr indent="0" lvl="4" marL="0" algn="r">
              <a:lnSpc>
                <a:spcPct val="100000"/>
              </a:lnSpc>
              <a:spcBef>
                <a:spcPts val="0"/>
              </a:spcBef>
              <a:spcAft>
                <a:spcPts val="0"/>
              </a:spcAft>
              <a:buClr>
                <a:srgbClr val="888888"/>
              </a:buClr>
              <a:buSzPts val="1800"/>
              <a:buFont typeface="Helvetica Neue"/>
              <a:buNone/>
              <a:defRPr/>
            </a:lvl5pPr>
            <a:lvl6pPr indent="0" lvl="5" marL="0" algn="r">
              <a:lnSpc>
                <a:spcPct val="100000"/>
              </a:lnSpc>
              <a:spcBef>
                <a:spcPts val="0"/>
              </a:spcBef>
              <a:spcAft>
                <a:spcPts val="0"/>
              </a:spcAft>
              <a:buClr>
                <a:srgbClr val="888888"/>
              </a:buClr>
              <a:buSzPts val="1800"/>
              <a:buFont typeface="Helvetica Neue"/>
              <a:buNone/>
              <a:defRPr/>
            </a:lvl6pPr>
            <a:lvl7pPr indent="0" lvl="6" marL="0" algn="r">
              <a:lnSpc>
                <a:spcPct val="100000"/>
              </a:lnSpc>
              <a:spcBef>
                <a:spcPts val="0"/>
              </a:spcBef>
              <a:spcAft>
                <a:spcPts val="0"/>
              </a:spcAft>
              <a:buClr>
                <a:srgbClr val="888888"/>
              </a:buClr>
              <a:buSzPts val="1800"/>
              <a:buFont typeface="Helvetica Neue"/>
              <a:buNone/>
              <a:defRPr/>
            </a:lvl7pPr>
            <a:lvl8pPr indent="0" lvl="7" marL="0" algn="r">
              <a:lnSpc>
                <a:spcPct val="100000"/>
              </a:lnSpc>
              <a:spcBef>
                <a:spcPts val="0"/>
              </a:spcBef>
              <a:spcAft>
                <a:spcPts val="0"/>
              </a:spcAft>
              <a:buClr>
                <a:srgbClr val="888888"/>
              </a:buClr>
              <a:buSzPts val="1800"/>
              <a:buFont typeface="Helvetica Neue"/>
              <a:buNone/>
              <a:defRPr/>
            </a:lvl8pPr>
            <a:lvl9pPr indent="0" lvl="8" marL="0" algn="r">
              <a:lnSpc>
                <a:spcPct val="100000"/>
              </a:lnSpc>
              <a:spcBef>
                <a:spcPts val="0"/>
              </a:spcBef>
              <a:spcAft>
                <a:spcPts val="0"/>
              </a:spcAft>
              <a:buClr>
                <a:srgbClr val="888888"/>
              </a:buClr>
              <a:buSzPts val="1800"/>
              <a:buFont typeface="Helvetica Neue"/>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20" name="Shape 120"/>
        <p:cNvGrpSpPr/>
        <p:nvPr/>
      </p:nvGrpSpPr>
      <p:grpSpPr>
        <a:xfrm>
          <a:off x="0" y="0"/>
          <a:ext cx="0" cy="0"/>
          <a:chOff x="0" y="0"/>
          <a:chExt cx="0" cy="0"/>
        </a:xfrm>
      </p:grpSpPr>
      <p:sp>
        <p:nvSpPr>
          <p:cNvPr id="121" name="Google Shape;121;p78"/>
          <p:cNvSpPr txBox="1"/>
          <p:nvPr>
            <p:ph type="title"/>
          </p:nvPr>
        </p:nvSpPr>
        <p:spPr>
          <a:xfrm>
            <a:off x="1128712" y="2624009"/>
            <a:ext cx="12792076" cy="1777557"/>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Clr>
                <a:srgbClr val="2B9C67"/>
              </a:buClr>
              <a:buSzPts val="1800"/>
              <a:buNone/>
              <a:defRPr/>
            </a:lvl1pPr>
            <a:lvl2pPr lvl="1" algn="l">
              <a:lnSpc>
                <a:spcPct val="100000"/>
              </a:lnSpc>
              <a:spcBef>
                <a:spcPts val="0"/>
              </a:spcBef>
              <a:spcAft>
                <a:spcPts val="0"/>
              </a:spcAft>
              <a:buClr>
                <a:srgbClr val="2B9C67"/>
              </a:buClr>
              <a:buSzPts val="1800"/>
              <a:buNone/>
              <a:defRPr/>
            </a:lvl2pPr>
            <a:lvl3pPr lvl="2" algn="l">
              <a:lnSpc>
                <a:spcPct val="100000"/>
              </a:lnSpc>
              <a:spcBef>
                <a:spcPts val="0"/>
              </a:spcBef>
              <a:spcAft>
                <a:spcPts val="0"/>
              </a:spcAft>
              <a:buClr>
                <a:srgbClr val="2B9C67"/>
              </a:buClr>
              <a:buSzPts val="1800"/>
              <a:buNone/>
              <a:defRPr/>
            </a:lvl3pPr>
            <a:lvl4pPr lvl="3" algn="l">
              <a:lnSpc>
                <a:spcPct val="100000"/>
              </a:lnSpc>
              <a:spcBef>
                <a:spcPts val="0"/>
              </a:spcBef>
              <a:spcAft>
                <a:spcPts val="0"/>
              </a:spcAft>
              <a:buClr>
                <a:srgbClr val="2B9C67"/>
              </a:buClr>
              <a:buSzPts val="1800"/>
              <a:buNone/>
              <a:defRPr/>
            </a:lvl4pPr>
            <a:lvl5pPr lvl="4" algn="l">
              <a:lnSpc>
                <a:spcPct val="100000"/>
              </a:lnSpc>
              <a:spcBef>
                <a:spcPts val="0"/>
              </a:spcBef>
              <a:spcAft>
                <a:spcPts val="0"/>
              </a:spcAft>
              <a:buClr>
                <a:srgbClr val="2B9C67"/>
              </a:buClr>
              <a:buSzPts val="1800"/>
              <a:buNone/>
              <a:defRPr/>
            </a:lvl5pPr>
            <a:lvl6pPr lvl="5" algn="l">
              <a:lnSpc>
                <a:spcPct val="100000"/>
              </a:lnSpc>
              <a:spcBef>
                <a:spcPts val="0"/>
              </a:spcBef>
              <a:spcAft>
                <a:spcPts val="0"/>
              </a:spcAft>
              <a:buClr>
                <a:srgbClr val="2B9C67"/>
              </a:buClr>
              <a:buSzPts val="1800"/>
              <a:buNone/>
              <a:defRPr/>
            </a:lvl6pPr>
            <a:lvl7pPr lvl="6" algn="l">
              <a:lnSpc>
                <a:spcPct val="100000"/>
              </a:lnSpc>
              <a:spcBef>
                <a:spcPts val="0"/>
              </a:spcBef>
              <a:spcAft>
                <a:spcPts val="0"/>
              </a:spcAft>
              <a:buClr>
                <a:srgbClr val="2B9C67"/>
              </a:buClr>
              <a:buSzPts val="1800"/>
              <a:buNone/>
              <a:defRPr/>
            </a:lvl7pPr>
            <a:lvl8pPr lvl="7" algn="l">
              <a:lnSpc>
                <a:spcPct val="100000"/>
              </a:lnSpc>
              <a:spcBef>
                <a:spcPts val="0"/>
              </a:spcBef>
              <a:spcAft>
                <a:spcPts val="0"/>
              </a:spcAft>
              <a:buClr>
                <a:srgbClr val="2B9C67"/>
              </a:buClr>
              <a:buSzPts val="1800"/>
              <a:buNone/>
              <a:defRPr/>
            </a:lvl8pPr>
            <a:lvl9pPr lvl="8" algn="l">
              <a:lnSpc>
                <a:spcPct val="100000"/>
              </a:lnSpc>
              <a:spcBef>
                <a:spcPts val="0"/>
              </a:spcBef>
              <a:spcAft>
                <a:spcPts val="0"/>
              </a:spcAft>
              <a:buClr>
                <a:srgbClr val="2B9C67"/>
              </a:buClr>
              <a:buSzPts val="1800"/>
              <a:buNone/>
              <a:defRPr/>
            </a:lvl9pPr>
          </a:lstStyle>
          <a:p/>
        </p:txBody>
      </p:sp>
      <p:sp>
        <p:nvSpPr>
          <p:cNvPr id="122" name="Google Shape;122;p78"/>
          <p:cNvSpPr txBox="1"/>
          <p:nvPr>
            <p:ph idx="1" type="body"/>
          </p:nvPr>
        </p:nvSpPr>
        <p:spPr>
          <a:xfrm>
            <a:off x="2257425" y="4740147"/>
            <a:ext cx="10534650" cy="2116138"/>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23" name="Google Shape;123;p78"/>
          <p:cNvSpPr txBox="1"/>
          <p:nvPr>
            <p:ph idx="12" type="sldNum"/>
          </p:nvPr>
        </p:nvSpPr>
        <p:spPr>
          <a:xfrm>
            <a:off x="14030052" y="7872031"/>
            <a:ext cx="266974" cy="279401"/>
          </a:xfrm>
          <a:prstGeom prst="rect">
            <a:avLst/>
          </a:prstGeom>
          <a:noFill/>
          <a:ln>
            <a:noFill/>
          </a:ln>
        </p:spPr>
        <p:txBody>
          <a:bodyPr anchorCtr="0" anchor="t" bIns="0" lIns="0" spcFirstLastPara="1" rIns="0" wrap="square" tIns="0">
            <a:spAutoFit/>
          </a:bodyPr>
          <a:lstStyle>
            <a:lvl1pPr indent="0" lvl="0" marL="0" algn="r">
              <a:lnSpc>
                <a:spcPct val="100000"/>
              </a:lnSpc>
              <a:spcBef>
                <a:spcPts val="0"/>
              </a:spcBef>
              <a:spcAft>
                <a:spcPts val="0"/>
              </a:spcAft>
              <a:buClr>
                <a:srgbClr val="888888"/>
              </a:buClr>
              <a:buSzPts val="1800"/>
              <a:buFont typeface="Helvetica Neue"/>
              <a:buNone/>
              <a:defRPr/>
            </a:lvl1pPr>
            <a:lvl2pPr indent="0" lvl="1" marL="0" algn="r">
              <a:lnSpc>
                <a:spcPct val="100000"/>
              </a:lnSpc>
              <a:spcBef>
                <a:spcPts val="0"/>
              </a:spcBef>
              <a:spcAft>
                <a:spcPts val="0"/>
              </a:spcAft>
              <a:buClr>
                <a:srgbClr val="888888"/>
              </a:buClr>
              <a:buSzPts val="1800"/>
              <a:buFont typeface="Helvetica Neue"/>
              <a:buNone/>
              <a:defRPr/>
            </a:lvl2pPr>
            <a:lvl3pPr indent="0" lvl="2" marL="0" algn="r">
              <a:lnSpc>
                <a:spcPct val="100000"/>
              </a:lnSpc>
              <a:spcBef>
                <a:spcPts val="0"/>
              </a:spcBef>
              <a:spcAft>
                <a:spcPts val="0"/>
              </a:spcAft>
              <a:buClr>
                <a:srgbClr val="888888"/>
              </a:buClr>
              <a:buSzPts val="1800"/>
              <a:buFont typeface="Helvetica Neue"/>
              <a:buNone/>
              <a:defRPr/>
            </a:lvl3pPr>
            <a:lvl4pPr indent="0" lvl="3" marL="0" algn="r">
              <a:lnSpc>
                <a:spcPct val="100000"/>
              </a:lnSpc>
              <a:spcBef>
                <a:spcPts val="0"/>
              </a:spcBef>
              <a:spcAft>
                <a:spcPts val="0"/>
              </a:spcAft>
              <a:buClr>
                <a:srgbClr val="888888"/>
              </a:buClr>
              <a:buSzPts val="1800"/>
              <a:buFont typeface="Helvetica Neue"/>
              <a:buNone/>
              <a:defRPr/>
            </a:lvl4pPr>
            <a:lvl5pPr indent="0" lvl="4" marL="0" algn="r">
              <a:lnSpc>
                <a:spcPct val="100000"/>
              </a:lnSpc>
              <a:spcBef>
                <a:spcPts val="0"/>
              </a:spcBef>
              <a:spcAft>
                <a:spcPts val="0"/>
              </a:spcAft>
              <a:buClr>
                <a:srgbClr val="888888"/>
              </a:buClr>
              <a:buSzPts val="1800"/>
              <a:buFont typeface="Helvetica Neue"/>
              <a:buNone/>
              <a:defRPr/>
            </a:lvl5pPr>
            <a:lvl6pPr indent="0" lvl="5" marL="0" algn="r">
              <a:lnSpc>
                <a:spcPct val="100000"/>
              </a:lnSpc>
              <a:spcBef>
                <a:spcPts val="0"/>
              </a:spcBef>
              <a:spcAft>
                <a:spcPts val="0"/>
              </a:spcAft>
              <a:buClr>
                <a:srgbClr val="888888"/>
              </a:buClr>
              <a:buSzPts val="1800"/>
              <a:buFont typeface="Helvetica Neue"/>
              <a:buNone/>
              <a:defRPr/>
            </a:lvl6pPr>
            <a:lvl7pPr indent="0" lvl="6" marL="0" algn="r">
              <a:lnSpc>
                <a:spcPct val="100000"/>
              </a:lnSpc>
              <a:spcBef>
                <a:spcPts val="0"/>
              </a:spcBef>
              <a:spcAft>
                <a:spcPts val="0"/>
              </a:spcAft>
              <a:buClr>
                <a:srgbClr val="888888"/>
              </a:buClr>
              <a:buSzPts val="1800"/>
              <a:buFont typeface="Helvetica Neue"/>
              <a:buNone/>
              <a:defRPr/>
            </a:lvl7pPr>
            <a:lvl8pPr indent="0" lvl="7" marL="0" algn="r">
              <a:lnSpc>
                <a:spcPct val="100000"/>
              </a:lnSpc>
              <a:spcBef>
                <a:spcPts val="0"/>
              </a:spcBef>
              <a:spcAft>
                <a:spcPts val="0"/>
              </a:spcAft>
              <a:buClr>
                <a:srgbClr val="888888"/>
              </a:buClr>
              <a:buSzPts val="1800"/>
              <a:buFont typeface="Helvetica Neue"/>
              <a:buNone/>
              <a:defRPr/>
            </a:lvl8pPr>
            <a:lvl9pPr indent="0" lvl="8" marL="0" algn="r">
              <a:lnSpc>
                <a:spcPct val="100000"/>
              </a:lnSpc>
              <a:spcBef>
                <a:spcPts val="0"/>
              </a:spcBef>
              <a:spcAft>
                <a:spcPts val="0"/>
              </a:spcAft>
              <a:buClr>
                <a:srgbClr val="888888"/>
              </a:buClr>
              <a:buSzPts val="1800"/>
              <a:buFont typeface="Helvetica Neue"/>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24" name="Shape 124"/>
        <p:cNvGrpSpPr/>
        <p:nvPr/>
      </p:nvGrpSpPr>
      <p:grpSpPr>
        <a:xfrm>
          <a:off x="0" y="0"/>
          <a:ext cx="0" cy="0"/>
          <a:chOff x="0" y="0"/>
          <a:chExt cx="0" cy="0"/>
        </a:xfrm>
      </p:grpSpPr>
      <p:sp>
        <p:nvSpPr>
          <p:cNvPr id="125" name="Google Shape;125;p79"/>
          <p:cNvSpPr txBox="1"/>
          <p:nvPr>
            <p:ph type="title"/>
          </p:nvPr>
        </p:nvSpPr>
        <p:spPr>
          <a:xfrm>
            <a:off x="-984700" y="-837696"/>
            <a:ext cx="4493260" cy="4423410"/>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Clr>
                <a:srgbClr val="2B9C67"/>
              </a:buClr>
              <a:buSzPts val="1800"/>
              <a:buNone/>
              <a:defRPr/>
            </a:lvl1pPr>
            <a:lvl2pPr lvl="1" algn="l">
              <a:lnSpc>
                <a:spcPct val="100000"/>
              </a:lnSpc>
              <a:spcBef>
                <a:spcPts val="0"/>
              </a:spcBef>
              <a:spcAft>
                <a:spcPts val="0"/>
              </a:spcAft>
              <a:buClr>
                <a:srgbClr val="2B9C67"/>
              </a:buClr>
              <a:buSzPts val="1800"/>
              <a:buNone/>
              <a:defRPr/>
            </a:lvl2pPr>
            <a:lvl3pPr lvl="2" algn="l">
              <a:lnSpc>
                <a:spcPct val="100000"/>
              </a:lnSpc>
              <a:spcBef>
                <a:spcPts val="0"/>
              </a:spcBef>
              <a:spcAft>
                <a:spcPts val="0"/>
              </a:spcAft>
              <a:buClr>
                <a:srgbClr val="2B9C67"/>
              </a:buClr>
              <a:buSzPts val="1800"/>
              <a:buNone/>
              <a:defRPr/>
            </a:lvl3pPr>
            <a:lvl4pPr lvl="3" algn="l">
              <a:lnSpc>
                <a:spcPct val="100000"/>
              </a:lnSpc>
              <a:spcBef>
                <a:spcPts val="0"/>
              </a:spcBef>
              <a:spcAft>
                <a:spcPts val="0"/>
              </a:spcAft>
              <a:buClr>
                <a:srgbClr val="2B9C67"/>
              </a:buClr>
              <a:buSzPts val="1800"/>
              <a:buNone/>
              <a:defRPr/>
            </a:lvl4pPr>
            <a:lvl5pPr lvl="4" algn="l">
              <a:lnSpc>
                <a:spcPct val="100000"/>
              </a:lnSpc>
              <a:spcBef>
                <a:spcPts val="0"/>
              </a:spcBef>
              <a:spcAft>
                <a:spcPts val="0"/>
              </a:spcAft>
              <a:buClr>
                <a:srgbClr val="2B9C67"/>
              </a:buClr>
              <a:buSzPts val="1800"/>
              <a:buNone/>
              <a:defRPr/>
            </a:lvl5pPr>
            <a:lvl6pPr lvl="5" algn="l">
              <a:lnSpc>
                <a:spcPct val="100000"/>
              </a:lnSpc>
              <a:spcBef>
                <a:spcPts val="0"/>
              </a:spcBef>
              <a:spcAft>
                <a:spcPts val="0"/>
              </a:spcAft>
              <a:buClr>
                <a:srgbClr val="2B9C67"/>
              </a:buClr>
              <a:buSzPts val="1800"/>
              <a:buNone/>
              <a:defRPr/>
            </a:lvl6pPr>
            <a:lvl7pPr lvl="6" algn="l">
              <a:lnSpc>
                <a:spcPct val="100000"/>
              </a:lnSpc>
              <a:spcBef>
                <a:spcPts val="0"/>
              </a:spcBef>
              <a:spcAft>
                <a:spcPts val="0"/>
              </a:spcAft>
              <a:buClr>
                <a:srgbClr val="2B9C67"/>
              </a:buClr>
              <a:buSzPts val="1800"/>
              <a:buNone/>
              <a:defRPr/>
            </a:lvl7pPr>
            <a:lvl8pPr lvl="7" algn="l">
              <a:lnSpc>
                <a:spcPct val="100000"/>
              </a:lnSpc>
              <a:spcBef>
                <a:spcPts val="0"/>
              </a:spcBef>
              <a:spcAft>
                <a:spcPts val="0"/>
              </a:spcAft>
              <a:buClr>
                <a:srgbClr val="2B9C67"/>
              </a:buClr>
              <a:buSzPts val="1800"/>
              <a:buNone/>
              <a:defRPr/>
            </a:lvl8pPr>
            <a:lvl9pPr lvl="8" algn="l">
              <a:lnSpc>
                <a:spcPct val="100000"/>
              </a:lnSpc>
              <a:spcBef>
                <a:spcPts val="0"/>
              </a:spcBef>
              <a:spcAft>
                <a:spcPts val="0"/>
              </a:spcAft>
              <a:buClr>
                <a:srgbClr val="2B9C67"/>
              </a:buClr>
              <a:buSzPts val="1800"/>
              <a:buNone/>
              <a:defRPr/>
            </a:lvl9pPr>
          </a:lstStyle>
          <a:p/>
        </p:txBody>
      </p:sp>
      <p:sp>
        <p:nvSpPr>
          <p:cNvPr id="126" name="Google Shape;126;p79"/>
          <p:cNvSpPr txBox="1"/>
          <p:nvPr>
            <p:ph idx="1" type="body"/>
          </p:nvPr>
        </p:nvSpPr>
        <p:spPr>
          <a:xfrm>
            <a:off x="4688999" y="1667351"/>
            <a:ext cx="9645651" cy="4627881"/>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27" name="Google Shape;127;p79"/>
          <p:cNvSpPr txBox="1"/>
          <p:nvPr>
            <p:ph idx="12" type="sldNum"/>
          </p:nvPr>
        </p:nvSpPr>
        <p:spPr>
          <a:xfrm>
            <a:off x="14030052" y="7872031"/>
            <a:ext cx="266974" cy="279401"/>
          </a:xfrm>
          <a:prstGeom prst="rect">
            <a:avLst/>
          </a:prstGeom>
          <a:noFill/>
          <a:ln>
            <a:noFill/>
          </a:ln>
        </p:spPr>
        <p:txBody>
          <a:bodyPr anchorCtr="0" anchor="t" bIns="0" lIns="0" spcFirstLastPara="1" rIns="0" wrap="square" tIns="0">
            <a:spAutoFit/>
          </a:bodyPr>
          <a:lstStyle>
            <a:lvl1pPr indent="0" lvl="0" marL="0" algn="r">
              <a:lnSpc>
                <a:spcPct val="100000"/>
              </a:lnSpc>
              <a:spcBef>
                <a:spcPts val="0"/>
              </a:spcBef>
              <a:spcAft>
                <a:spcPts val="0"/>
              </a:spcAft>
              <a:buClr>
                <a:srgbClr val="888888"/>
              </a:buClr>
              <a:buSzPts val="1800"/>
              <a:buFont typeface="Helvetica Neue"/>
              <a:buNone/>
              <a:defRPr/>
            </a:lvl1pPr>
            <a:lvl2pPr indent="0" lvl="1" marL="0" algn="r">
              <a:lnSpc>
                <a:spcPct val="100000"/>
              </a:lnSpc>
              <a:spcBef>
                <a:spcPts val="0"/>
              </a:spcBef>
              <a:spcAft>
                <a:spcPts val="0"/>
              </a:spcAft>
              <a:buClr>
                <a:srgbClr val="888888"/>
              </a:buClr>
              <a:buSzPts val="1800"/>
              <a:buFont typeface="Helvetica Neue"/>
              <a:buNone/>
              <a:defRPr/>
            </a:lvl2pPr>
            <a:lvl3pPr indent="0" lvl="2" marL="0" algn="r">
              <a:lnSpc>
                <a:spcPct val="100000"/>
              </a:lnSpc>
              <a:spcBef>
                <a:spcPts val="0"/>
              </a:spcBef>
              <a:spcAft>
                <a:spcPts val="0"/>
              </a:spcAft>
              <a:buClr>
                <a:srgbClr val="888888"/>
              </a:buClr>
              <a:buSzPts val="1800"/>
              <a:buFont typeface="Helvetica Neue"/>
              <a:buNone/>
              <a:defRPr/>
            </a:lvl3pPr>
            <a:lvl4pPr indent="0" lvl="3" marL="0" algn="r">
              <a:lnSpc>
                <a:spcPct val="100000"/>
              </a:lnSpc>
              <a:spcBef>
                <a:spcPts val="0"/>
              </a:spcBef>
              <a:spcAft>
                <a:spcPts val="0"/>
              </a:spcAft>
              <a:buClr>
                <a:srgbClr val="888888"/>
              </a:buClr>
              <a:buSzPts val="1800"/>
              <a:buFont typeface="Helvetica Neue"/>
              <a:buNone/>
              <a:defRPr/>
            </a:lvl4pPr>
            <a:lvl5pPr indent="0" lvl="4" marL="0" algn="r">
              <a:lnSpc>
                <a:spcPct val="100000"/>
              </a:lnSpc>
              <a:spcBef>
                <a:spcPts val="0"/>
              </a:spcBef>
              <a:spcAft>
                <a:spcPts val="0"/>
              </a:spcAft>
              <a:buClr>
                <a:srgbClr val="888888"/>
              </a:buClr>
              <a:buSzPts val="1800"/>
              <a:buFont typeface="Helvetica Neue"/>
              <a:buNone/>
              <a:defRPr/>
            </a:lvl5pPr>
            <a:lvl6pPr indent="0" lvl="5" marL="0" algn="r">
              <a:lnSpc>
                <a:spcPct val="100000"/>
              </a:lnSpc>
              <a:spcBef>
                <a:spcPts val="0"/>
              </a:spcBef>
              <a:spcAft>
                <a:spcPts val="0"/>
              </a:spcAft>
              <a:buClr>
                <a:srgbClr val="888888"/>
              </a:buClr>
              <a:buSzPts val="1800"/>
              <a:buFont typeface="Helvetica Neue"/>
              <a:buNone/>
              <a:defRPr/>
            </a:lvl6pPr>
            <a:lvl7pPr indent="0" lvl="6" marL="0" algn="r">
              <a:lnSpc>
                <a:spcPct val="100000"/>
              </a:lnSpc>
              <a:spcBef>
                <a:spcPts val="0"/>
              </a:spcBef>
              <a:spcAft>
                <a:spcPts val="0"/>
              </a:spcAft>
              <a:buClr>
                <a:srgbClr val="888888"/>
              </a:buClr>
              <a:buSzPts val="1800"/>
              <a:buFont typeface="Helvetica Neue"/>
              <a:buNone/>
              <a:defRPr/>
            </a:lvl7pPr>
            <a:lvl8pPr indent="0" lvl="7" marL="0" algn="r">
              <a:lnSpc>
                <a:spcPct val="100000"/>
              </a:lnSpc>
              <a:spcBef>
                <a:spcPts val="0"/>
              </a:spcBef>
              <a:spcAft>
                <a:spcPts val="0"/>
              </a:spcAft>
              <a:buClr>
                <a:srgbClr val="888888"/>
              </a:buClr>
              <a:buSzPts val="1800"/>
              <a:buFont typeface="Helvetica Neue"/>
              <a:buNone/>
              <a:defRPr/>
            </a:lvl8pPr>
            <a:lvl9pPr indent="0" lvl="8" marL="0" algn="r">
              <a:lnSpc>
                <a:spcPct val="100000"/>
              </a:lnSpc>
              <a:spcBef>
                <a:spcPts val="0"/>
              </a:spcBef>
              <a:spcAft>
                <a:spcPts val="0"/>
              </a:spcAft>
              <a:buClr>
                <a:srgbClr val="888888"/>
              </a:buClr>
              <a:buSzPts val="1800"/>
              <a:buFont typeface="Helvetica Neue"/>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0">
  <p:cSld name="Title and Content 0">
    <p:spTree>
      <p:nvGrpSpPr>
        <p:cNvPr id="128" name="Shape 128"/>
        <p:cNvGrpSpPr/>
        <p:nvPr/>
      </p:nvGrpSpPr>
      <p:grpSpPr>
        <a:xfrm>
          <a:off x="0" y="0"/>
          <a:ext cx="0" cy="0"/>
          <a:chOff x="0" y="0"/>
          <a:chExt cx="0" cy="0"/>
        </a:xfrm>
      </p:grpSpPr>
      <p:sp>
        <p:nvSpPr>
          <p:cNvPr id="129" name="Google Shape;129;p80"/>
          <p:cNvSpPr txBox="1"/>
          <p:nvPr>
            <p:ph type="title"/>
          </p:nvPr>
        </p:nvSpPr>
        <p:spPr>
          <a:xfrm>
            <a:off x="-984700" y="-837696"/>
            <a:ext cx="4493260" cy="4423410"/>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Clr>
                <a:srgbClr val="2B9C67"/>
              </a:buClr>
              <a:buSzPts val="1800"/>
              <a:buNone/>
              <a:defRPr/>
            </a:lvl1pPr>
            <a:lvl2pPr lvl="1" algn="l">
              <a:lnSpc>
                <a:spcPct val="100000"/>
              </a:lnSpc>
              <a:spcBef>
                <a:spcPts val="0"/>
              </a:spcBef>
              <a:spcAft>
                <a:spcPts val="0"/>
              </a:spcAft>
              <a:buClr>
                <a:srgbClr val="2B9C67"/>
              </a:buClr>
              <a:buSzPts val="1800"/>
              <a:buNone/>
              <a:defRPr/>
            </a:lvl2pPr>
            <a:lvl3pPr lvl="2" algn="l">
              <a:lnSpc>
                <a:spcPct val="100000"/>
              </a:lnSpc>
              <a:spcBef>
                <a:spcPts val="0"/>
              </a:spcBef>
              <a:spcAft>
                <a:spcPts val="0"/>
              </a:spcAft>
              <a:buClr>
                <a:srgbClr val="2B9C67"/>
              </a:buClr>
              <a:buSzPts val="1800"/>
              <a:buNone/>
              <a:defRPr/>
            </a:lvl3pPr>
            <a:lvl4pPr lvl="3" algn="l">
              <a:lnSpc>
                <a:spcPct val="100000"/>
              </a:lnSpc>
              <a:spcBef>
                <a:spcPts val="0"/>
              </a:spcBef>
              <a:spcAft>
                <a:spcPts val="0"/>
              </a:spcAft>
              <a:buClr>
                <a:srgbClr val="2B9C67"/>
              </a:buClr>
              <a:buSzPts val="1800"/>
              <a:buNone/>
              <a:defRPr/>
            </a:lvl4pPr>
            <a:lvl5pPr lvl="4" algn="l">
              <a:lnSpc>
                <a:spcPct val="100000"/>
              </a:lnSpc>
              <a:spcBef>
                <a:spcPts val="0"/>
              </a:spcBef>
              <a:spcAft>
                <a:spcPts val="0"/>
              </a:spcAft>
              <a:buClr>
                <a:srgbClr val="2B9C67"/>
              </a:buClr>
              <a:buSzPts val="1800"/>
              <a:buNone/>
              <a:defRPr/>
            </a:lvl5pPr>
            <a:lvl6pPr lvl="5" algn="l">
              <a:lnSpc>
                <a:spcPct val="100000"/>
              </a:lnSpc>
              <a:spcBef>
                <a:spcPts val="0"/>
              </a:spcBef>
              <a:spcAft>
                <a:spcPts val="0"/>
              </a:spcAft>
              <a:buClr>
                <a:srgbClr val="2B9C67"/>
              </a:buClr>
              <a:buSzPts val="1800"/>
              <a:buNone/>
              <a:defRPr/>
            </a:lvl6pPr>
            <a:lvl7pPr lvl="6" algn="l">
              <a:lnSpc>
                <a:spcPct val="100000"/>
              </a:lnSpc>
              <a:spcBef>
                <a:spcPts val="0"/>
              </a:spcBef>
              <a:spcAft>
                <a:spcPts val="0"/>
              </a:spcAft>
              <a:buClr>
                <a:srgbClr val="2B9C67"/>
              </a:buClr>
              <a:buSzPts val="1800"/>
              <a:buNone/>
              <a:defRPr/>
            </a:lvl7pPr>
            <a:lvl8pPr lvl="7" algn="l">
              <a:lnSpc>
                <a:spcPct val="100000"/>
              </a:lnSpc>
              <a:spcBef>
                <a:spcPts val="0"/>
              </a:spcBef>
              <a:spcAft>
                <a:spcPts val="0"/>
              </a:spcAft>
              <a:buClr>
                <a:srgbClr val="2B9C67"/>
              </a:buClr>
              <a:buSzPts val="1800"/>
              <a:buNone/>
              <a:defRPr/>
            </a:lvl8pPr>
            <a:lvl9pPr lvl="8" algn="l">
              <a:lnSpc>
                <a:spcPct val="100000"/>
              </a:lnSpc>
              <a:spcBef>
                <a:spcPts val="0"/>
              </a:spcBef>
              <a:spcAft>
                <a:spcPts val="0"/>
              </a:spcAft>
              <a:buClr>
                <a:srgbClr val="2B9C67"/>
              </a:buClr>
              <a:buSzPts val="1800"/>
              <a:buNone/>
              <a:defRPr/>
            </a:lvl9pPr>
          </a:lstStyle>
          <a:p/>
        </p:txBody>
      </p:sp>
      <p:sp>
        <p:nvSpPr>
          <p:cNvPr id="130" name="Google Shape;130;p80"/>
          <p:cNvSpPr txBox="1"/>
          <p:nvPr>
            <p:ph idx="1" type="body"/>
          </p:nvPr>
        </p:nvSpPr>
        <p:spPr>
          <a:xfrm>
            <a:off x="4688999" y="1667351"/>
            <a:ext cx="9645651" cy="4627881"/>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31" name="Google Shape;131;p80"/>
          <p:cNvSpPr txBox="1"/>
          <p:nvPr>
            <p:ph idx="12" type="sldNum"/>
          </p:nvPr>
        </p:nvSpPr>
        <p:spPr>
          <a:xfrm>
            <a:off x="14030052" y="7872031"/>
            <a:ext cx="266974" cy="279401"/>
          </a:xfrm>
          <a:prstGeom prst="rect">
            <a:avLst/>
          </a:prstGeom>
          <a:noFill/>
          <a:ln>
            <a:noFill/>
          </a:ln>
        </p:spPr>
        <p:txBody>
          <a:bodyPr anchorCtr="0" anchor="t" bIns="0" lIns="0" spcFirstLastPara="1" rIns="0" wrap="square" tIns="0">
            <a:spAutoFit/>
          </a:bodyPr>
          <a:lstStyle>
            <a:lvl1pPr indent="0" lvl="0" marL="0" algn="r">
              <a:lnSpc>
                <a:spcPct val="100000"/>
              </a:lnSpc>
              <a:spcBef>
                <a:spcPts val="0"/>
              </a:spcBef>
              <a:spcAft>
                <a:spcPts val="0"/>
              </a:spcAft>
              <a:buClr>
                <a:srgbClr val="888888"/>
              </a:buClr>
              <a:buSzPts val="1800"/>
              <a:buFont typeface="Helvetica Neue"/>
              <a:buNone/>
              <a:defRPr/>
            </a:lvl1pPr>
            <a:lvl2pPr indent="0" lvl="1" marL="0" algn="r">
              <a:lnSpc>
                <a:spcPct val="100000"/>
              </a:lnSpc>
              <a:spcBef>
                <a:spcPts val="0"/>
              </a:spcBef>
              <a:spcAft>
                <a:spcPts val="0"/>
              </a:spcAft>
              <a:buClr>
                <a:srgbClr val="888888"/>
              </a:buClr>
              <a:buSzPts val="1800"/>
              <a:buFont typeface="Helvetica Neue"/>
              <a:buNone/>
              <a:defRPr/>
            </a:lvl2pPr>
            <a:lvl3pPr indent="0" lvl="2" marL="0" algn="r">
              <a:lnSpc>
                <a:spcPct val="100000"/>
              </a:lnSpc>
              <a:spcBef>
                <a:spcPts val="0"/>
              </a:spcBef>
              <a:spcAft>
                <a:spcPts val="0"/>
              </a:spcAft>
              <a:buClr>
                <a:srgbClr val="888888"/>
              </a:buClr>
              <a:buSzPts val="1800"/>
              <a:buFont typeface="Helvetica Neue"/>
              <a:buNone/>
              <a:defRPr/>
            </a:lvl3pPr>
            <a:lvl4pPr indent="0" lvl="3" marL="0" algn="r">
              <a:lnSpc>
                <a:spcPct val="100000"/>
              </a:lnSpc>
              <a:spcBef>
                <a:spcPts val="0"/>
              </a:spcBef>
              <a:spcAft>
                <a:spcPts val="0"/>
              </a:spcAft>
              <a:buClr>
                <a:srgbClr val="888888"/>
              </a:buClr>
              <a:buSzPts val="1800"/>
              <a:buFont typeface="Helvetica Neue"/>
              <a:buNone/>
              <a:defRPr/>
            </a:lvl4pPr>
            <a:lvl5pPr indent="0" lvl="4" marL="0" algn="r">
              <a:lnSpc>
                <a:spcPct val="100000"/>
              </a:lnSpc>
              <a:spcBef>
                <a:spcPts val="0"/>
              </a:spcBef>
              <a:spcAft>
                <a:spcPts val="0"/>
              </a:spcAft>
              <a:buClr>
                <a:srgbClr val="888888"/>
              </a:buClr>
              <a:buSzPts val="1800"/>
              <a:buFont typeface="Helvetica Neue"/>
              <a:buNone/>
              <a:defRPr/>
            </a:lvl5pPr>
            <a:lvl6pPr indent="0" lvl="5" marL="0" algn="r">
              <a:lnSpc>
                <a:spcPct val="100000"/>
              </a:lnSpc>
              <a:spcBef>
                <a:spcPts val="0"/>
              </a:spcBef>
              <a:spcAft>
                <a:spcPts val="0"/>
              </a:spcAft>
              <a:buClr>
                <a:srgbClr val="888888"/>
              </a:buClr>
              <a:buSzPts val="1800"/>
              <a:buFont typeface="Helvetica Neue"/>
              <a:buNone/>
              <a:defRPr/>
            </a:lvl6pPr>
            <a:lvl7pPr indent="0" lvl="6" marL="0" algn="r">
              <a:lnSpc>
                <a:spcPct val="100000"/>
              </a:lnSpc>
              <a:spcBef>
                <a:spcPts val="0"/>
              </a:spcBef>
              <a:spcAft>
                <a:spcPts val="0"/>
              </a:spcAft>
              <a:buClr>
                <a:srgbClr val="888888"/>
              </a:buClr>
              <a:buSzPts val="1800"/>
              <a:buFont typeface="Helvetica Neue"/>
              <a:buNone/>
              <a:defRPr/>
            </a:lvl7pPr>
            <a:lvl8pPr indent="0" lvl="7" marL="0" algn="r">
              <a:lnSpc>
                <a:spcPct val="100000"/>
              </a:lnSpc>
              <a:spcBef>
                <a:spcPts val="0"/>
              </a:spcBef>
              <a:spcAft>
                <a:spcPts val="0"/>
              </a:spcAft>
              <a:buClr>
                <a:srgbClr val="888888"/>
              </a:buClr>
              <a:buSzPts val="1800"/>
              <a:buFont typeface="Helvetica Neue"/>
              <a:buNone/>
              <a:defRPr/>
            </a:lvl8pPr>
            <a:lvl9pPr indent="0" lvl="8" marL="0" algn="r">
              <a:lnSpc>
                <a:spcPct val="100000"/>
              </a:lnSpc>
              <a:spcBef>
                <a:spcPts val="0"/>
              </a:spcBef>
              <a:spcAft>
                <a:spcPts val="0"/>
              </a:spcAft>
              <a:buClr>
                <a:srgbClr val="888888"/>
              </a:buClr>
              <a:buSzPts val="1800"/>
              <a:buFont typeface="Helvetica Neue"/>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showMasterSp="0">
  <p:cSld name="Two Content">
    <p:spTree>
      <p:nvGrpSpPr>
        <p:cNvPr id="132" name="Shape 132"/>
        <p:cNvGrpSpPr/>
        <p:nvPr/>
      </p:nvGrpSpPr>
      <p:grpSpPr>
        <a:xfrm>
          <a:off x="0" y="0"/>
          <a:ext cx="0" cy="0"/>
          <a:chOff x="0" y="0"/>
          <a:chExt cx="0" cy="0"/>
        </a:xfrm>
      </p:grpSpPr>
      <p:sp>
        <p:nvSpPr>
          <p:cNvPr id="133" name="Google Shape;133;p81"/>
          <p:cNvSpPr/>
          <p:nvPr/>
        </p:nvSpPr>
        <p:spPr>
          <a:xfrm>
            <a:off x="-1" y="12"/>
            <a:ext cx="4019995" cy="1591502"/>
          </a:xfrm>
          <a:prstGeom prst="rect">
            <a:avLst/>
          </a:prstGeom>
          <a:solidFill>
            <a:srgbClr val="2B9C68"/>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4" name="Google Shape;134;p81"/>
          <p:cNvSpPr txBox="1"/>
          <p:nvPr>
            <p:ph type="title"/>
          </p:nvPr>
        </p:nvSpPr>
        <p:spPr>
          <a:xfrm>
            <a:off x="-984700" y="-837696"/>
            <a:ext cx="4493260" cy="4423410"/>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Clr>
                <a:srgbClr val="2B9C67"/>
              </a:buClr>
              <a:buSzPts val="1800"/>
              <a:buNone/>
              <a:defRPr/>
            </a:lvl1pPr>
            <a:lvl2pPr lvl="1" algn="l">
              <a:lnSpc>
                <a:spcPct val="100000"/>
              </a:lnSpc>
              <a:spcBef>
                <a:spcPts val="0"/>
              </a:spcBef>
              <a:spcAft>
                <a:spcPts val="0"/>
              </a:spcAft>
              <a:buClr>
                <a:srgbClr val="2B9C67"/>
              </a:buClr>
              <a:buSzPts val="1800"/>
              <a:buNone/>
              <a:defRPr/>
            </a:lvl2pPr>
            <a:lvl3pPr lvl="2" algn="l">
              <a:lnSpc>
                <a:spcPct val="100000"/>
              </a:lnSpc>
              <a:spcBef>
                <a:spcPts val="0"/>
              </a:spcBef>
              <a:spcAft>
                <a:spcPts val="0"/>
              </a:spcAft>
              <a:buClr>
                <a:srgbClr val="2B9C67"/>
              </a:buClr>
              <a:buSzPts val="1800"/>
              <a:buNone/>
              <a:defRPr/>
            </a:lvl3pPr>
            <a:lvl4pPr lvl="3" algn="l">
              <a:lnSpc>
                <a:spcPct val="100000"/>
              </a:lnSpc>
              <a:spcBef>
                <a:spcPts val="0"/>
              </a:spcBef>
              <a:spcAft>
                <a:spcPts val="0"/>
              </a:spcAft>
              <a:buClr>
                <a:srgbClr val="2B9C67"/>
              </a:buClr>
              <a:buSzPts val="1800"/>
              <a:buNone/>
              <a:defRPr/>
            </a:lvl4pPr>
            <a:lvl5pPr lvl="4" algn="l">
              <a:lnSpc>
                <a:spcPct val="100000"/>
              </a:lnSpc>
              <a:spcBef>
                <a:spcPts val="0"/>
              </a:spcBef>
              <a:spcAft>
                <a:spcPts val="0"/>
              </a:spcAft>
              <a:buClr>
                <a:srgbClr val="2B9C67"/>
              </a:buClr>
              <a:buSzPts val="1800"/>
              <a:buNone/>
              <a:defRPr/>
            </a:lvl5pPr>
            <a:lvl6pPr lvl="5" algn="l">
              <a:lnSpc>
                <a:spcPct val="100000"/>
              </a:lnSpc>
              <a:spcBef>
                <a:spcPts val="0"/>
              </a:spcBef>
              <a:spcAft>
                <a:spcPts val="0"/>
              </a:spcAft>
              <a:buClr>
                <a:srgbClr val="2B9C67"/>
              </a:buClr>
              <a:buSzPts val="1800"/>
              <a:buNone/>
              <a:defRPr/>
            </a:lvl6pPr>
            <a:lvl7pPr lvl="6" algn="l">
              <a:lnSpc>
                <a:spcPct val="100000"/>
              </a:lnSpc>
              <a:spcBef>
                <a:spcPts val="0"/>
              </a:spcBef>
              <a:spcAft>
                <a:spcPts val="0"/>
              </a:spcAft>
              <a:buClr>
                <a:srgbClr val="2B9C67"/>
              </a:buClr>
              <a:buSzPts val="1800"/>
              <a:buNone/>
              <a:defRPr/>
            </a:lvl7pPr>
            <a:lvl8pPr lvl="7" algn="l">
              <a:lnSpc>
                <a:spcPct val="100000"/>
              </a:lnSpc>
              <a:spcBef>
                <a:spcPts val="0"/>
              </a:spcBef>
              <a:spcAft>
                <a:spcPts val="0"/>
              </a:spcAft>
              <a:buClr>
                <a:srgbClr val="2B9C67"/>
              </a:buClr>
              <a:buSzPts val="1800"/>
              <a:buNone/>
              <a:defRPr/>
            </a:lvl8pPr>
            <a:lvl9pPr lvl="8" algn="l">
              <a:lnSpc>
                <a:spcPct val="100000"/>
              </a:lnSpc>
              <a:spcBef>
                <a:spcPts val="0"/>
              </a:spcBef>
              <a:spcAft>
                <a:spcPts val="0"/>
              </a:spcAft>
              <a:buClr>
                <a:srgbClr val="2B9C67"/>
              </a:buClr>
              <a:buSzPts val="1800"/>
              <a:buNone/>
              <a:defRPr/>
            </a:lvl9pPr>
          </a:lstStyle>
          <a:p/>
        </p:txBody>
      </p:sp>
      <p:sp>
        <p:nvSpPr>
          <p:cNvPr id="135" name="Google Shape;135;p81"/>
          <p:cNvSpPr txBox="1"/>
          <p:nvPr>
            <p:ph idx="1" type="body"/>
          </p:nvPr>
        </p:nvSpPr>
        <p:spPr>
          <a:xfrm>
            <a:off x="752475" y="1946846"/>
            <a:ext cx="6546533" cy="5586604"/>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36" name="Google Shape;136;p81"/>
          <p:cNvSpPr/>
          <p:nvPr/>
        </p:nvSpPr>
        <p:spPr>
          <a:xfrm>
            <a:off x="-1" y="7416000"/>
            <a:ext cx="15043063" cy="1044004"/>
          </a:xfrm>
          <a:prstGeom prst="rect">
            <a:avLst/>
          </a:prstGeom>
          <a:solidFill>
            <a:srgbClr val="F7FAF8"/>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cxnSp>
        <p:nvCxnSpPr>
          <p:cNvPr id="137" name="Google Shape;137;p81"/>
          <p:cNvCxnSpPr/>
          <p:nvPr/>
        </p:nvCxnSpPr>
        <p:spPr>
          <a:xfrm>
            <a:off x="457200" y="8029802"/>
            <a:ext cx="388798" cy="1"/>
          </a:xfrm>
          <a:prstGeom prst="straightConnector1">
            <a:avLst/>
          </a:prstGeom>
          <a:noFill/>
          <a:ln cap="flat" cmpd="sng" w="25400">
            <a:solidFill>
              <a:srgbClr val="2B9C67"/>
            </a:solidFill>
            <a:prstDash val="solid"/>
            <a:round/>
            <a:headEnd len="sm" w="sm" type="none"/>
            <a:tailEnd len="sm" w="sm" type="none"/>
          </a:ln>
        </p:spPr>
      </p:cxnSp>
      <p:sp>
        <p:nvSpPr>
          <p:cNvPr id="138" name="Google Shape;138;p81"/>
          <p:cNvSpPr/>
          <p:nvPr/>
        </p:nvSpPr>
        <p:spPr>
          <a:xfrm>
            <a:off x="12119723" y="7848459"/>
            <a:ext cx="33517" cy="332537"/>
          </a:xfrm>
          <a:prstGeom prst="rect">
            <a:avLst/>
          </a:prstGeom>
          <a:solidFill>
            <a:srgbClr val="2B9C68"/>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9" name="Google Shape;139;p81"/>
          <p:cNvSpPr/>
          <p:nvPr/>
        </p:nvSpPr>
        <p:spPr>
          <a:xfrm>
            <a:off x="10668072" y="7785042"/>
            <a:ext cx="1365737" cy="396077"/>
          </a:xfrm>
          <a:prstGeom prst="rect">
            <a:avLst/>
          </a:prstGeom>
          <a:blipFill rotWithShape="1">
            <a:blip r:embed="rId2">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0" name="Google Shape;140;p81"/>
          <p:cNvSpPr/>
          <p:nvPr/>
        </p:nvSpPr>
        <p:spPr>
          <a:xfrm>
            <a:off x="13569365" y="7884641"/>
            <a:ext cx="25185" cy="97714"/>
          </a:xfrm>
          <a:prstGeom prst="rect">
            <a:avLst/>
          </a:prstGeom>
          <a:solidFill>
            <a:srgbClr val="3C3C3B"/>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1" name="Google Shape;141;p81"/>
          <p:cNvSpPr/>
          <p:nvPr/>
        </p:nvSpPr>
        <p:spPr>
          <a:xfrm>
            <a:off x="13617237" y="7860904"/>
            <a:ext cx="282614" cy="123268"/>
          </a:xfrm>
          <a:prstGeom prst="rect">
            <a:avLst/>
          </a:prstGeom>
          <a:blipFill rotWithShape="1">
            <a:blip r:embed="rId3">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2" name="Google Shape;142;p81"/>
          <p:cNvSpPr/>
          <p:nvPr/>
        </p:nvSpPr>
        <p:spPr>
          <a:xfrm>
            <a:off x="13920074" y="7884641"/>
            <a:ext cx="25185" cy="97714"/>
          </a:xfrm>
          <a:prstGeom prst="rect">
            <a:avLst/>
          </a:prstGeom>
          <a:solidFill>
            <a:srgbClr val="3C3C3B"/>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3" name="Google Shape;143;p81"/>
          <p:cNvSpPr/>
          <p:nvPr/>
        </p:nvSpPr>
        <p:spPr>
          <a:xfrm>
            <a:off x="13968009" y="7882843"/>
            <a:ext cx="104201" cy="101321"/>
          </a:xfrm>
          <a:prstGeom prst="rect">
            <a:avLst/>
          </a:prstGeom>
          <a:blipFill rotWithShape="1">
            <a:blip r:embed="rId4">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4" name="Google Shape;144;p81"/>
          <p:cNvSpPr/>
          <p:nvPr/>
        </p:nvSpPr>
        <p:spPr>
          <a:xfrm>
            <a:off x="14093135" y="7882843"/>
            <a:ext cx="92761" cy="99518"/>
          </a:xfrm>
          <a:prstGeom prst="rect">
            <a:avLst/>
          </a:prstGeom>
          <a:blipFill rotWithShape="1">
            <a:blip r:embed="rId5">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5" name="Google Shape;145;p81"/>
          <p:cNvSpPr/>
          <p:nvPr/>
        </p:nvSpPr>
        <p:spPr>
          <a:xfrm>
            <a:off x="14260827" y="7882842"/>
            <a:ext cx="96266" cy="101321"/>
          </a:xfrm>
          <a:prstGeom prst="rect">
            <a:avLst/>
          </a:prstGeom>
          <a:blipFill rotWithShape="1">
            <a:blip r:embed="rId6">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6" name="Google Shape;146;p81"/>
          <p:cNvSpPr/>
          <p:nvPr/>
        </p:nvSpPr>
        <p:spPr>
          <a:xfrm>
            <a:off x="14378863" y="7882843"/>
            <a:ext cx="92761" cy="99518"/>
          </a:xfrm>
          <a:prstGeom prst="rect">
            <a:avLst/>
          </a:prstGeom>
          <a:blipFill rotWithShape="1">
            <a:blip r:embed="rId5">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7" name="Google Shape;147;p81"/>
          <p:cNvSpPr/>
          <p:nvPr/>
        </p:nvSpPr>
        <p:spPr>
          <a:xfrm>
            <a:off x="14492554" y="7843653"/>
            <a:ext cx="98248" cy="140513"/>
          </a:xfrm>
          <a:prstGeom prst="rect">
            <a:avLst/>
          </a:prstGeom>
          <a:blipFill rotWithShape="1">
            <a:blip r:embed="rId7">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8" name="Google Shape;148;p81"/>
          <p:cNvSpPr/>
          <p:nvPr/>
        </p:nvSpPr>
        <p:spPr>
          <a:xfrm>
            <a:off x="12240841" y="7843648"/>
            <a:ext cx="2348251" cy="373401"/>
          </a:xfrm>
          <a:prstGeom prst="rect">
            <a:avLst/>
          </a:prstGeom>
          <a:blipFill rotWithShape="1">
            <a:blip r:embed="rId8">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9" name="Google Shape;149;p81"/>
          <p:cNvSpPr txBox="1"/>
          <p:nvPr/>
        </p:nvSpPr>
        <p:spPr>
          <a:xfrm>
            <a:off x="444500" y="7779325"/>
            <a:ext cx="1656079" cy="495301"/>
          </a:xfrm>
          <a:prstGeom prst="rect">
            <a:avLst/>
          </a:prstGeom>
          <a:noFill/>
          <a:ln>
            <a:noFill/>
          </a:ln>
        </p:spPr>
        <p:txBody>
          <a:bodyPr anchorCtr="0" anchor="t" bIns="0" lIns="0" spcFirstLastPara="1" rIns="0" wrap="square" tIns="0">
            <a:spAutoFit/>
          </a:bodyPr>
          <a:lstStyle/>
          <a:p>
            <a:pPr indent="12700" lvl="0" marL="0" marR="0" rtl="0" algn="l">
              <a:lnSpc>
                <a:spcPct val="100000"/>
              </a:lnSpc>
              <a:spcBef>
                <a:spcPts val="0"/>
              </a:spcBef>
              <a:spcAft>
                <a:spcPts val="0"/>
              </a:spcAft>
              <a:buClr>
                <a:srgbClr val="2B9C68"/>
              </a:buClr>
              <a:buSzPts val="1400"/>
              <a:buFont typeface="Montserrat"/>
              <a:buNone/>
            </a:pPr>
            <a:r>
              <a:rPr b="1" i="0" lang="en-US" sz="1400" u="none" cap="none" strike="noStrike">
                <a:solidFill>
                  <a:srgbClr val="2B9C68"/>
                </a:solidFill>
                <a:latin typeface="Montserrat"/>
                <a:ea typeface="Montserrat"/>
                <a:cs typeface="Montserrat"/>
                <a:sym typeface="Montserrat"/>
              </a:rPr>
              <a:t>Name of meeting</a:t>
            </a:r>
            <a:endParaRPr/>
          </a:p>
          <a:p>
            <a:pPr indent="12700" lvl="0" marL="0" marR="0" rtl="0" algn="l">
              <a:lnSpc>
                <a:spcPct val="100000"/>
              </a:lnSpc>
              <a:spcBef>
                <a:spcPts val="600"/>
              </a:spcBef>
              <a:spcAft>
                <a:spcPts val="0"/>
              </a:spcAft>
              <a:buClr>
                <a:srgbClr val="2B9C68"/>
              </a:buClr>
              <a:buSzPts val="1200"/>
              <a:buFont typeface="Montserrat"/>
              <a:buNone/>
            </a:pPr>
            <a:r>
              <a:rPr b="0" i="0" lang="en-US" sz="1200" u="none" cap="none" strike="noStrike">
                <a:solidFill>
                  <a:srgbClr val="2B9C68"/>
                </a:solidFill>
                <a:latin typeface="Montserrat"/>
                <a:ea typeface="Montserrat"/>
                <a:cs typeface="Montserrat"/>
                <a:sym typeface="Montserrat"/>
              </a:rPr>
              <a:t>01.01.2021</a:t>
            </a:r>
            <a:endParaRPr/>
          </a:p>
        </p:txBody>
      </p:sp>
      <p:sp>
        <p:nvSpPr>
          <p:cNvPr id="150" name="Google Shape;150;p81"/>
          <p:cNvSpPr txBox="1"/>
          <p:nvPr>
            <p:ph idx="12" type="sldNum"/>
          </p:nvPr>
        </p:nvSpPr>
        <p:spPr>
          <a:xfrm>
            <a:off x="14030052" y="7872031"/>
            <a:ext cx="266974" cy="279401"/>
          </a:xfrm>
          <a:prstGeom prst="rect">
            <a:avLst/>
          </a:prstGeom>
          <a:noFill/>
          <a:ln>
            <a:noFill/>
          </a:ln>
        </p:spPr>
        <p:txBody>
          <a:bodyPr anchorCtr="0" anchor="t" bIns="0" lIns="0" spcFirstLastPara="1" rIns="0" wrap="square" tIns="0">
            <a:spAutoFit/>
          </a:bodyPr>
          <a:lstStyle>
            <a:lvl1pPr indent="0" lvl="0" marL="0" algn="r">
              <a:lnSpc>
                <a:spcPct val="100000"/>
              </a:lnSpc>
              <a:spcBef>
                <a:spcPts val="0"/>
              </a:spcBef>
              <a:spcAft>
                <a:spcPts val="0"/>
              </a:spcAft>
              <a:buClr>
                <a:srgbClr val="888888"/>
              </a:buClr>
              <a:buSzPts val="1800"/>
              <a:buFont typeface="Helvetica Neue"/>
              <a:buNone/>
              <a:defRPr/>
            </a:lvl1pPr>
            <a:lvl2pPr indent="0" lvl="1" marL="0" algn="r">
              <a:lnSpc>
                <a:spcPct val="100000"/>
              </a:lnSpc>
              <a:spcBef>
                <a:spcPts val="0"/>
              </a:spcBef>
              <a:spcAft>
                <a:spcPts val="0"/>
              </a:spcAft>
              <a:buClr>
                <a:srgbClr val="888888"/>
              </a:buClr>
              <a:buSzPts val="1800"/>
              <a:buFont typeface="Helvetica Neue"/>
              <a:buNone/>
              <a:defRPr/>
            </a:lvl2pPr>
            <a:lvl3pPr indent="0" lvl="2" marL="0" algn="r">
              <a:lnSpc>
                <a:spcPct val="100000"/>
              </a:lnSpc>
              <a:spcBef>
                <a:spcPts val="0"/>
              </a:spcBef>
              <a:spcAft>
                <a:spcPts val="0"/>
              </a:spcAft>
              <a:buClr>
                <a:srgbClr val="888888"/>
              </a:buClr>
              <a:buSzPts val="1800"/>
              <a:buFont typeface="Helvetica Neue"/>
              <a:buNone/>
              <a:defRPr/>
            </a:lvl3pPr>
            <a:lvl4pPr indent="0" lvl="3" marL="0" algn="r">
              <a:lnSpc>
                <a:spcPct val="100000"/>
              </a:lnSpc>
              <a:spcBef>
                <a:spcPts val="0"/>
              </a:spcBef>
              <a:spcAft>
                <a:spcPts val="0"/>
              </a:spcAft>
              <a:buClr>
                <a:srgbClr val="888888"/>
              </a:buClr>
              <a:buSzPts val="1800"/>
              <a:buFont typeface="Helvetica Neue"/>
              <a:buNone/>
              <a:defRPr/>
            </a:lvl4pPr>
            <a:lvl5pPr indent="0" lvl="4" marL="0" algn="r">
              <a:lnSpc>
                <a:spcPct val="100000"/>
              </a:lnSpc>
              <a:spcBef>
                <a:spcPts val="0"/>
              </a:spcBef>
              <a:spcAft>
                <a:spcPts val="0"/>
              </a:spcAft>
              <a:buClr>
                <a:srgbClr val="888888"/>
              </a:buClr>
              <a:buSzPts val="1800"/>
              <a:buFont typeface="Helvetica Neue"/>
              <a:buNone/>
              <a:defRPr/>
            </a:lvl5pPr>
            <a:lvl6pPr indent="0" lvl="5" marL="0" algn="r">
              <a:lnSpc>
                <a:spcPct val="100000"/>
              </a:lnSpc>
              <a:spcBef>
                <a:spcPts val="0"/>
              </a:spcBef>
              <a:spcAft>
                <a:spcPts val="0"/>
              </a:spcAft>
              <a:buClr>
                <a:srgbClr val="888888"/>
              </a:buClr>
              <a:buSzPts val="1800"/>
              <a:buFont typeface="Helvetica Neue"/>
              <a:buNone/>
              <a:defRPr/>
            </a:lvl6pPr>
            <a:lvl7pPr indent="0" lvl="6" marL="0" algn="r">
              <a:lnSpc>
                <a:spcPct val="100000"/>
              </a:lnSpc>
              <a:spcBef>
                <a:spcPts val="0"/>
              </a:spcBef>
              <a:spcAft>
                <a:spcPts val="0"/>
              </a:spcAft>
              <a:buClr>
                <a:srgbClr val="888888"/>
              </a:buClr>
              <a:buSzPts val="1800"/>
              <a:buFont typeface="Helvetica Neue"/>
              <a:buNone/>
              <a:defRPr/>
            </a:lvl7pPr>
            <a:lvl8pPr indent="0" lvl="7" marL="0" algn="r">
              <a:lnSpc>
                <a:spcPct val="100000"/>
              </a:lnSpc>
              <a:spcBef>
                <a:spcPts val="0"/>
              </a:spcBef>
              <a:spcAft>
                <a:spcPts val="0"/>
              </a:spcAft>
              <a:buClr>
                <a:srgbClr val="888888"/>
              </a:buClr>
              <a:buSzPts val="1800"/>
              <a:buFont typeface="Helvetica Neue"/>
              <a:buNone/>
              <a:defRPr/>
            </a:lvl8pPr>
            <a:lvl9pPr indent="0" lvl="8" marL="0" algn="r">
              <a:lnSpc>
                <a:spcPct val="100000"/>
              </a:lnSpc>
              <a:spcBef>
                <a:spcPts val="0"/>
              </a:spcBef>
              <a:spcAft>
                <a:spcPts val="0"/>
              </a:spcAft>
              <a:buClr>
                <a:srgbClr val="888888"/>
              </a:buClr>
              <a:buSzPts val="1800"/>
              <a:buFont typeface="Helvetica Neue"/>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0">
  <p:cSld name="Two Content 0">
    <p:spTree>
      <p:nvGrpSpPr>
        <p:cNvPr id="151" name="Shape 151"/>
        <p:cNvGrpSpPr/>
        <p:nvPr/>
      </p:nvGrpSpPr>
      <p:grpSpPr>
        <a:xfrm>
          <a:off x="0" y="0"/>
          <a:ext cx="0" cy="0"/>
          <a:chOff x="0" y="0"/>
          <a:chExt cx="0" cy="0"/>
        </a:xfrm>
      </p:grpSpPr>
      <p:sp>
        <p:nvSpPr>
          <p:cNvPr id="152" name="Google Shape;152;p82"/>
          <p:cNvSpPr txBox="1"/>
          <p:nvPr>
            <p:ph type="title"/>
          </p:nvPr>
        </p:nvSpPr>
        <p:spPr>
          <a:xfrm>
            <a:off x="-984700" y="-837696"/>
            <a:ext cx="4493260" cy="4423410"/>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Clr>
                <a:srgbClr val="2B9C67"/>
              </a:buClr>
              <a:buSzPts val="1800"/>
              <a:buNone/>
              <a:defRPr/>
            </a:lvl1pPr>
            <a:lvl2pPr lvl="1" algn="l">
              <a:lnSpc>
                <a:spcPct val="100000"/>
              </a:lnSpc>
              <a:spcBef>
                <a:spcPts val="0"/>
              </a:spcBef>
              <a:spcAft>
                <a:spcPts val="0"/>
              </a:spcAft>
              <a:buClr>
                <a:srgbClr val="2B9C67"/>
              </a:buClr>
              <a:buSzPts val="1800"/>
              <a:buNone/>
              <a:defRPr/>
            </a:lvl2pPr>
            <a:lvl3pPr lvl="2" algn="l">
              <a:lnSpc>
                <a:spcPct val="100000"/>
              </a:lnSpc>
              <a:spcBef>
                <a:spcPts val="0"/>
              </a:spcBef>
              <a:spcAft>
                <a:spcPts val="0"/>
              </a:spcAft>
              <a:buClr>
                <a:srgbClr val="2B9C67"/>
              </a:buClr>
              <a:buSzPts val="1800"/>
              <a:buNone/>
              <a:defRPr/>
            </a:lvl3pPr>
            <a:lvl4pPr lvl="3" algn="l">
              <a:lnSpc>
                <a:spcPct val="100000"/>
              </a:lnSpc>
              <a:spcBef>
                <a:spcPts val="0"/>
              </a:spcBef>
              <a:spcAft>
                <a:spcPts val="0"/>
              </a:spcAft>
              <a:buClr>
                <a:srgbClr val="2B9C67"/>
              </a:buClr>
              <a:buSzPts val="1800"/>
              <a:buNone/>
              <a:defRPr/>
            </a:lvl4pPr>
            <a:lvl5pPr lvl="4" algn="l">
              <a:lnSpc>
                <a:spcPct val="100000"/>
              </a:lnSpc>
              <a:spcBef>
                <a:spcPts val="0"/>
              </a:spcBef>
              <a:spcAft>
                <a:spcPts val="0"/>
              </a:spcAft>
              <a:buClr>
                <a:srgbClr val="2B9C67"/>
              </a:buClr>
              <a:buSzPts val="1800"/>
              <a:buNone/>
              <a:defRPr/>
            </a:lvl5pPr>
            <a:lvl6pPr lvl="5" algn="l">
              <a:lnSpc>
                <a:spcPct val="100000"/>
              </a:lnSpc>
              <a:spcBef>
                <a:spcPts val="0"/>
              </a:spcBef>
              <a:spcAft>
                <a:spcPts val="0"/>
              </a:spcAft>
              <a:buClr>
                <a:srgbClr val="2B9C67"/>
              </a:buClr>
              <a:buSzPts val="1800"/>
              <a:buNone/>
              <a:defRPr/>
            </a:lvl6pPr>
            <a:lvl7pPr lvl="6" algn="l">
              <a:lnSpc>
                <a:spcPct val="100000"/>
              </a:lnSpc>
              <a:spcBef>
                <a:spcPts val="0"/>
              </a:spcBef>
              <a:spcAft>
                <a:spcPts val="0"/>
              </a:spcAft>
              <a:buClr>
                <a:srgbClr val="2B9C67"/>
              </a:buClr>
              <a:buSzPts val="1800"/>
              <a:buNone/>
              <a:defRPr/>
            </a:lvl7pPr>
            <a:lvl8pPr lvl="7" algn="l">
              <a:lnSpc>
                <a:spcPct val="100000"/>
              </a:lnSpc>
              <a:spcBef>
                <a:spcPts val="0"/>
              </a:spcBef>
              <a:spcAft>
                <a:spcPts val="0"/>
              </a:spcAft>
              <a:buClr>
                <a:srgbClr val="2B9C67"/>
              </a:buClr>
              <a:buSzPts val="1800"/>
              <a:buNone/>
              <a:defRPr/>
            </a:lvl8pPr>
            <a:lvl9pPr lvl="8" algn="l">
              <a:lnSpc>
                <a:spcPct val="100000"/>
              </a:lnSpc>
              <a:spcBef>
                <a:spcPts val="0"/>
              </a:spcBef>
              <a:spcAft>
                <a:spcPts val="0"/>
              </a:spcAft>
              <a:buClr>
                <a:srgbClr val="2B9C67"/>
              </a:buClr>
              <a:buSzPts val="1800"/>
              <a:buNone/>
              <a:defRPr/>
            </a:lvl9pPr>
          </a:lstStyle>
          <a:p/>
        </p:txBody>
      </p:sp>
      <p:sp>
        <p:nvSpPr>
          <p:cNvPr id="153" name="Google Shape;153;p82"/>
          <p:cNvSpPr txBox="1"/>
          <p:nvPr>
            <p:ph idx="1" type="body"/>
          </p:nvPr>
        </p:nvSpPr>
        <p:spPr>
          <a:xfrm>
            <a:off x="752475" y="1946846"/>
            <a:ext cx="6546533" cy="5586604"/>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54" name="Google Shape;154;p82"/>
          <p:cNvSpPr txBox="1"/>
          <p:nvPr>
            <p:ph idx="12" type="sldNum"/>
          </p:nvPr>
        </p:nvSpPr>
        <p:spPr>
          <a:xfrm>
            <a:off x="14030052" y="7872031"/>
            <a:ext cx="266974" cy="279401"/>
          </a:xfrm>
          <a:prstGeom prst="rect">
            <a:avLst/>
          </a:prstGeom>
          <a:noFill/>
          <a:ln>
            <a:noFill/>
          </a:ln>
        </p:spPr>
        <p:txBody>
          <a:bodyPr anchorCtr="0" anchor="t" bIns="0" lIns="0" spcFirstLastPara="1" rIns="0" wrap="square" tIns="0">
            <a:spAutoFit/>
          </a:bodyPr>
          <a:lstStyle>
            <a:lvl1pPr indent="0" lvl="0" marL="0" algn="r">
              <a:lnSpc>
                <a:spcPct val="100000"/>
              </a:lnSpc>
              <a:spcBef>
                <a:spcPts val="0"/>
              </a:spcBef>
              <a:spcAft>
                <a:spcPts val="0"/>
              </a:spcAft>
              <a:buClr>
                <a:srgbClr val="888888"/>
              </a:buClr>
              <a:buSzPts val="1800"/>
              <a:buFont typeface="Helvetica Neue"/>
              <a:buNone/>
              <a:defRPr/>
            </a:lvl1pPr>
            <a:lvl2pPr indent="0" lvl="1" marL="0" algn="r">
              <a:lnSpc>
                <a:spcPct val="100000"/>
              </a:lnSpc>
              <a:spcBef>
                <a:spcPts val="0"/>
              </a:spcBef>
              <a:spcAft>
                <a:spcPts val="0"/>
              </a:spcAft>
              <a:buClr>
                <a:srgbClr val="888888"/>
              </a:buClr>
              <a:buSzPts val="1800"/>
              <a:buFont typeface="Helvetica Neue"/>
              <a:buNone/>
              <a:defRPr/>
            </a:lvl2pPr>
            <a:lvl3pPr indent="0" lvl="2" marL="0" algn="r">
              <a:lnSpc>
                <a:spcPct val="100000"/>
              </a:lnSpc>
              <a:spcBef>
                <a:spcPts val="0"/>
              </a:spcBef>
              <a:spcAft>
                <a:spcPts val="0"/>
              </a:spcAft>
              <a:buClr>
                <a:srgbClr val="888888"/>
              </a:buClr>
              <a:buSzPts val="1800"/>
              <a:buFont typeface="Helvetica Neue"/>
              <a:buNone/>
              <a:defRPr/>
            </a:lvl3pPr>
            <a:lvl4pPr indent="0" lvl="3" marL="0" algn="r">
              <a:lnSpc>
                <a:spcPct val="100000"/>
              </a:lnSpc>
              <a:spcBef>
                <a:spcPts val="0"/>
              </a:spcBef>
              <a:spcAft>
                <a:spcPts val="0"/>
              </a:spcAft>
              <a:buClr>
                <a:srgbClr val="888888"/>
              </a:buClr>
              <a:buSzPts val="1800"/>
              <a:buFont typeface="Helvetica Neue"/>
              <a:buNone/>
              <a:defRPr/>
            </a:lvl4pPr>
            <a:lvl5pPr indent="0" lvl="4" marL="0" algn="r">
              <a:lnSpc>
                <a:spcPct val="100000"/>
              </a:lnSpc>
              <a:spcBef>
                <a:spcPts val="0"/>
              </a:spcBef>
              <a:spcAft>
                <a:spcPts val="0"/>
              </a:spcAft>
              <a:buClr>
                <a:srgbClr val="888888"/>
              </a:buClr>
              <a:buSzPts val="1800"/>
              <a:buFont typeface="Helvetica Neue"/>
              <a:buNone/>
              <a:defRPr/>
            </a:lvl5pPr>
            <a:lvl6pPr indent="0" lvl="5" marL="0" algn="r">
              <a:lnSpc>
                <a:spcPct val="100000"/>
              </a:lnSpc>
              <a:spcBef>
                <a:spcPts val="0"/>
              </a:spcBef>
              <a:spcAft>
                <a:spcPts val="0"/>
              </a:spcAft>
              <a:buClr>
                <a:srgbClr val="888888"/>
              </a:buClr>
              <a:buSzPts val="1800"/>
              <a:buFont typeface="Helvetica Neue"/>
              <a:buNone/>
              <a:defRPr/>
            </a:lvl6pPr>
            <a:lvl7pPr indent="0" lvl="6" marL="0" algn="r">
              <a:lnSpc>
                <a:spcPct val="100000"/>
              </a:lnSpc>
              <a:spcBef>
                <a:spcPts val="0"/>
              </a:spcBef>
              <a:spcAft>
                <a:spcPts val="0"/>
              </a:spcAft>
              <a:buClr>
                <a:srgbClr val="888888"/>
              </a:buClr>
              <a:buSzPts val="1800"/>
              <a:buFont typeface="Helvetica Neue"/>
              <a:buNone/>
              <a:defRPr/>
            </a:lvl7pPr>
            <a:lvl8pPr indent="0" lvl="7" marL="0" algn="r">
              <a:lnSpc>
                <a:spcPct val="100000"/>
              </a:lnSpc>
              <a:spcBef>
                <a:spcPts val="0"/>
              </a:spcBef>
              <a:spcAft>
                <a:spcPts val="0"/>
              </a:spcAft>
              <a:buClr>
                <a:srgbClr val="888888"/>
              </a:buClr>
              <a:buSzPts val="1800"/>
              <a:buFont typeface="Helvetica Neue"/>
              <a:buNone/>
              <a:defRPr/>
            </a:lvl8pPr>
            <a:lvl9pPr indent="0" lvl="8" marL="0" algn="r">
              <a:lnSpc>
                <a:spcPct val="100000"/>
              </a:lnSpc>
              <a:spcBef>
                <a:spcPts val="0"/>
              </a:spcBef>
              <a:spcAft>
                <a:spcPts val="0"/>
              </a:spcAft>
              <a:buClr>
                <a:srgbClr val="888888"/>
              </a:buClr>
              <a:buSzPts val="1800"/>
              <a:buFont typeface="Helvetica Neue"/>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8" name="Shape 18"/>
        <p:cNvGrpSpPr/>
        <p:nvPr/>
      </p:nvGrpSpPr>
      <p:grpSpPr>
        <a:xfrm>
          <a:off x="0" y="0"/>
          <a:ext cx="0" cy="0"/>
          <a:chOff x="0" y="0"/>
          <a:chExt cx="0" cy="0"/>
        </a:xfrm>
      </p:grpSpPr>
      <p:sp>
        <p:nvSpPr>
          <p:cNvPr id="19" name="Google Shape;19;p27"/>
          <p:cNvSpPr txBox="1"/>
          <p:nvPr>
            <p:ph type="title"/>
          </p:nvPr>
        </p:nvSpPr>
        <p:spPr>
          <a:xfrm>
            <a:off x="1034653" y="450321"/>
            <a:ext cx="12980194" cy="163486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27"/>
          <p:cNvSpPr txBox="1"/>
          <p:nvPr>
            <p:ph idx="1" type="body"/>
          </p:nvPr>
        </p:nvSpPr>
        <p:spPr>
          <a:xfrm>
            <a:off x="1034653" y="2251604"/>
            <a:ext cx="12980194" cy="536665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233"/>
              </a:spcBef>
              <a:spcAft>
                <a:spcPts val="0"/>
              </a:spcAft>
              <a:buClr>
                <a:schemeClr val="dk1"/>
              </a:buClr>
              <a:buSzPts val="1800"/>
              <a:buChar char="•"/>
              <a:defRPr/>
            </a:lvl1pPr>
            <a:lvl2pPr indent="-342900" lvl="1" marL="914400" algn="l">
              <a:lnSpc>
                <a:spcPct val="90000"/>
              </a:lnSpc>
              <a:spcBef>
                <a:spcPts val="617"/>
              </a:spcBef>
              <a:spcAft>
                <a:spcPts val="0"/>
              </a:spcAft>
              <a:buClr>
                <a:schemeClr val="dk1"/>
              </a:buClr>
              <a:buSzPts val="1800"/>
              <a:buChar char="•"/>
              <a:defRPr/>
            </a:lvl2pPr>
            <a:lvl3pPr indent="-342900" lvl="2" marL="1371600" algn="l">
              <a:lnSpc>
                <a:spcPct val="90000"/>
              </a:lnSpc>
              <a:spcBef>
                <a:spcPts val="617"/>
              </a:spcBef>
              <a:spcAft>
                <a:spcPts val="0"/>
              </a:spcAft>
              <a:buClr>
                <a:schemeClr val="dk1"/>
              </a:buClr>
              <a:buSzPts val="1800"/>
              <a:buChar char="•"/>
              <a:defRPr/>
            </a:lvl3pPr>
            <a:lvl4pPr indent="-342900" lvl="3" marL="1828800" algn="l">
              <a:lnSpc>
                <a:spcPct val="90000"/>
              </a:lnSpc>
              <a:spcBef>
                <a:spcPts val="617"/>
              </a:spcBef>
              <a:spcAft>
                <a:spcPts val="0"/>
              </a:spcAft>
              <a:buClr>
                <a:schemeClr val="dk1"/>
              </a:buClr>
              <a:buSzPts val="1800"/>
              <a:buChar char="•"/>
              <a:defRPr/>
            </a:lvl4pPr>
            <a:lvl5pPr indent="-342900" lvl="4" marL="2286000" algn="l">
              <a:lnSpc>
                <a:spcPct val="90000"/>
              </a:lnSpc>
              <a:spcBef>
                <a:spcPts val="617"/>
              </a:spcBef>
              <a:spcAft>
                <a:spcPts val="0"/>
              </a:spcAft>
              <a:buClr>
                <a:schemeClr val="dk1"/>
              </a:buClr>
              <a:buSzPts val="1800"/>
              <a:buChar char="•"/>
              <a:defRPr/>
            </a:lvl5pPr>
            <a:lvl6pPr indent="-342900" lvl="5" marL="2743200" algn="l">
              <a:lnSpc>
                <a:spcPct val="90000"/>
              </a:lnSpc>
              <a:spcBef>
                <a:spcPts val="617"/>
              </a:spcBef>
              <a:spcAft>
                <a:spcPts val="0"/>
              </a:spcAft>
              <a:buClr>
                <a:schemeClr val="dk1"/>
              </a:buClr>
              <a:buSzPts val="1800"/>
              <a:buChar char="•"/>
              <a:defRPr/>
            </a:lvl6pPr>
            <a:lvl7pPr indent="-342900" lvl="6" marL="3200400" algn="l">
              <a:lnSpc>
                <a:spcPct val="90000"/>
              </a:lnSpc>
              <a:spcBef>
                <a:spcPts val="617"/>
              </a:spcBef>
              <a:spcAft>
                <a:spcPts val="0"/>
              </a:spcAft>
              <a:buClr>
                <a:schemeClr val="dk1"/>
              </a:buClr>
              <a:buSzPts val="1800"/>
              <a:buChar char="•"/>
              <a:defRPr/>
            </a:lvl7pPr>
            <a:lvl8pPr indent="-342900" lvl="7" marL="3657600" algn="l">
              <a:lnSpc>
                <a:spcPct val="90000"/>
              </a:lnSpc>
              <a:spcBef>
                <a:spcPts val="617"/>
              </a:spcBef>
              <a:spcAft>
                <a:spcPts val="0"/>
              </a:spcAft>
              <a:buClr>
                <a:schemeClr val="dk1"/>
              </a:buClr>
              <a:buSzPts val="1800"/>
              <a:buChar char="•"/>
              <a:defRPr/>
            </a:lvl8pPr>
            <a:lvl9pPr indent="-342900" lvl="8" marL="4114800" algn="l">
              <a:lnSpc>
                <a:spcPct val="90000"/>
              </a:lnSpc>
              <a:spcBef>
                <a:spcPts val="617"/>
              </a:spcBef>
              <a:spcAft>
                <a:spcPts val="0"/>
              </a:spcAft>
              <a:buClr>
                <a:schemeClr val="dk1"/>
              </a:buClr>
              <a:buSzPts val="1800"/>
              <a:buChar char="•"/>
              <a:defRPr/>
            </a:lvl9pPr>
          </a:lstStyle>
          <a:p/>
        </p:txBody>
      </p:sp>
      <p:sp>
        <p:nvSpPr>
          <p:cNvPr id="21" name="Google Shape;21;p27"/>
          <p:cNvSpPr txBox="1"/>
          <p:nvPr>
            <p:ph idx="10" type="dt"/>
          </p:nvPr>
        </p:nvSpPr>
        <p:spPr>
          <a:xfrm>
            <a:off x="1034653" y="7839499"/>
            <a:ext cx="3386138" cy="450321"/>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22" name="Google Shape;22;p27"/>
          <p:cNvSpPr txBox="1"/>
          <p:nvPr>
            <p:ph idx="11" type="ftr"/>
          </p:nvPr>
        </p:nvSpPr>
        <p:spPr>
          <a:xfrm>
            <a:off x="4985147" y="7839499"/>
            <a:ext cx="5079206" cy="450321"/>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23" name="Google Shape;23;p27"/>
          <p:cNvSpPr txBox="1"/>
          <p:nvPr>
            <p:ph idx="12" type="sldNum"/>
          </p:nvPr>
        </p:nvSpPr>
        <p:spPr>
          <a:xfrm>
            <a:off x="10628709" y="7839499"/>
            <a:ext cx="3386138" cy="450321"/>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Clr>
                <a:srgbClr val="888888"/>
              </a:buClr>
              <a:buSzPts val="1400"/>
              <a:buFont typeface="Calibri"/>
              <a:buNone/>
              <a:defRPr/>
            </a:lvl1pPr>
            <a:lvl2pPr indent="0" lvl="1" marL="0" algn="r">
              <a:lnSpc>
                <a:spcPct val="100000"/>
              </a:lnSpc>
              <a:spcBef>
                <a:spcPts val="0"/>
              </a:spcBef>
              <a:spcAft>
                <a:spcPts val="0"/>
              </a:spcAft>
              <a:buClr>
                <a:srgbClr val="888888"/>
              </a:buClr>
              <a:buSzPts val="1400"/>
              <a:buFont typeface="Calibri"/>
              <a:buNone/>
              <a:defRPr/>
            </a:lvl2pPr>
            <a:lvl3pPr indent="0" lvl="2" marL="0" algn="r">
              <a:lnSpc>
                <a:spcPct val="100000"/>
              </a:lnSpc>
              <a:spcBef>
                <a:spcPts val="0"/>
              </a:spcBef>
              <a:spcAft>
                <a:spcPts val="0"/>
              </a:spcAft>
              <a:buClr>
                <a:srgbClr val="888888"/>
              </a:buClr>
              <a:buSzPts val="1400"/>
              <a:buFont typeface="Calibri"/>
              <a:buNone/>
              <a:defRPr/>
            </a:lvl3pPr>
            <a:lvl4pPr indent="0" lvl="3" marL="0" algn="r">
              <a:lnSpc>
                <a:spcPct val="100000"/>
              </a:lnSpc>
              <a:spcBef>
                <a:spcPts val="0"/>
              </a:spcBef>
              <a:spcAft>
                <a:spcPts val="0"/>
              </a:spcAft>
              <a:buClr>
                <a:srgbClr val="888888"/>
              </a:buClr>
              <a:buSzPts val="1400"/>
              <a:buFont typeface="Calibri"/>
              <a:buNone/>
              <a:defRPr/>
            </a:lvl4pPr>
            <a:lvl5pPr indent="0" lvl="4" marL="0" algn="r">
              <a:lnSpc>
                <a:spcPct val="100000"/>
              </a:lnSpc>
              <a:spcBef>
                <a:spcPts val="0"/>
              </a:spcBef>
              <a:spcAft>
                <a:spcPts val="0"/>
              </a:spcAft>
              <a:buClr>
                <a:srgbClr val="888888"/>
              </a:buClr>
              <a:buSzPts val="1400"/>
              <a:buFont typeface="Calibri"/>
              <a:buNone/>
              <a:defRPr/>
            </a:lvl5pPr>
            <a:lvl6pPr indent="0" lvl="5" marL="0" algn="r">
              <a:lnSpc>
                <a:spcPct val="100000"/>
              </a:lnSpc>
              <a:spcBef>
                <a:spcPts val="0"/>
              </a:spcBef>
              <a:spcAft>
                <a:spcPts val="0"/>
              </a:spcAft>
              <a:buClr>
                <a:srgbClr val="888888"/>
              </a:buClr>
              <a:buSzPts val="1400"/>
              <a:buFont typeface="Calibri"/>
              <a:buNone/>
              <a:defRPr/>
            </a:lvl6pPr>
            <a:lvl7pPr indent="0" lvl="6" marL="0" algn="r">
              <a:lnSpc>
                <a:spcPct val="100000"/>
              </a:lnSpc>
              <a:spcBef>
                <a:spcPts val="0"/>
              </a:spcBef>
              <a:spcAft>
                <a:spcPts val="0"/>
              </a:spcAft>
              <a:buClr>
                <a:srgbClr val="888888"/>
              </a:buClr>
              <a:buSzPts val="1400"/>
              <a:buFont typeface="Calibri"/>
              <a:buNone/>
              <a:defRPr/>
            </a:lvl7pPr>
            <a:lvl8pPr indent="0" lvl="7" marL="0" algn="r">
              <a:lnSpc>
                <a:spcPct val="100000"/>
              </a:lnSpc>
              <a:spcBef>
                <a:spcPts val="0"/>
              </a:spcBef>
              <a:spcAft>
                <a:spcPts val="0"/>
              </a:spcAft>
              <a:buClr>
                <a:srgbClr val="888888"/>
              </a:buClr>
              <a:buSzPts val="1400"/>
              <a:buFont typeface="Calibri"/>
              <a:buNone/>
              <a:defRPr/>
            </a:lvl8pPr>
            <a:lvl9pPr indent="0" lvl="8" marL="0" algn="r">
              <a:lnSpc>
                <a:spcPct val="100000"/>
              </a:lnSpc>
              <a:spcBef>
                <a:spcPts val="0"/>
              </a:spcBef>
              <a:spcAft>
                <a:spcPts val="0"/>
              </a:spcAft>
              <a:buClr>
                <a:srgbClr val="888888"/>
              </a:buClr>
              <a:buSzPts val="1400"/>
              <a:buFont typeface="Calibri"/>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0">
  <p:cSld name="Title Only 0">
    <p:spTree>
      <p:nvGrpSpPr>
        <p:cNvPr id="155" name="Shape 155"/>
        <p:cNvGrpSpPr/>
        <p:nvPr/>
      </p:nvGrpSpPr>
      <p:grpSpPr>
        <a:xfrm>
          <a:off x="0" y="0"/>
          <a:ext cx="0" cy="0"/>
          <a:chOff x="0" y="0"/>
          <a:chExt cx="0" cy="0"/>
        </a:xfrm>
      </p:grpSpPr>
      <p:sp>
        <p:nvSpPr>
          <p:cNvPr id="156" name="Google Shape;156;p83"/>
          <p:cNvSpPr txBox="1"/>
          <p:nvPr>
            <p:ph type="title"/>
          </p:nvPr>
        </p:nvSpPr>
        <p:spPr>
          <a:xfrm>
            <a:off x="-984700" y="-837696"/>
            <a:ext cx="4493260" cy="4423410"/>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Clr>
                <a:srgbClr val="2B9C67"/>
              </a:buClr>
              <a:buSzPts val="1800"/>
              <a:buNone/>
              <a:defRPr/>
            </a:lvl1pPr>
            <a:lvl2pPr lvl="1" algn="l">
              <a:lnSpc>
                <a:spcPct val="100000"/>
              </a:lnSpc>
              <a:spcBef>
                <a:spcPts val="0"/>
              </a:spcBef>
              <a:spcAft>
                <a:spcPts val="0"/>
              </a:spcAft>
              <a:buClr>
                <a:srgbClr val="2B9C67"/>
              </a:buClr>
              <a:buSzPts val="1800"/>
              <a:buNone/>
              <a:defRPr/>
            </a:lvl2pPr>
            <a:lvl3pPr lvl="2" algn="l">
              <a:lnSpc>
                <a:spcPct val="100000"/>
              </a:lnSpc>
              <a:spcBef>
                <a:spcPts val="0"/>
              </a:spcBef>
              <a:spcAft>
                <a:spcPts val="0"/>
              </a:spcAft>
              <a:buClr>
                <a:srgbClr val="2B9C67"/>
              </a:buClr>
              <a:buSzPts val="1800"/>
              <a:buNone/>
              <a:defRPr/>
            </a:lvl3pPr>
            <a:lvl4pPr lvl="3" algn="l">
              <a:lnSpc>
                <a:spcPct val="100000"/>
              </a:lnSpc>
              <a:spcBef>
                <a:spcPts val="0"/>
              </a:spcBef>
              <a:spcAft>
                <a:spcPts val="0"/>
              </a:spcAft>
              <a:buClr>
                <a:srgbClr val="2B9C67"/>
              </a:buClr>
              <a:buSzPts val="1800"/>
              <a:buNone/>
              <a:defRPr/>
            </a:lvl4pPr>
            <a:lvl5pPr lvl="4" algn="l">
              <a:lnSpc>
                <a:spcPct val="100000"/>
              </a:lnSpc>
              <a:spcBef>
                <a:spcPts val="0"/>
              </a:spcBef>
              <a:spcAft>
                <a:spcPts val="0"/>
              </a:spcAft>
              <a:buClr>
                <a:srgbClr val="2B9C67"/>
              </a:buClr>
              <a:buSzPts val="1800"/>
              <a:buNone/>
              <a:defRPr/>
            </a:lvl5pPr>
            <a:lvl6pPr lvl="5" algn="l">
              <a:lnSpc>
                <a:spcPct val="100000"/>
              </a:lnSpc>
              <a:spcBef>
                <a:spcPts val="0"/>
              </a:spcBef>
              <a:spcAft>
                <a:spcPts val="0"/>
              </a:spcAft>
              <a:buClr>
                <a:srgbClr val="2B9C67"/>
              </a:buClr>
              <a:buSzPts val="1800"/>
              <a:buNone/>
              <a:defRPr/>
            </a:lvl6pPr>
            <a:lvl7pPr lvl="6" algn="l">
              <a:lnSpc>
                <a:spcPct val="100000"/>
              </a:lnSpc>
              <a:spcBef>
                <a:spcPts val="0"/>
              </a:spcBef>
              <a:spcAft>
                <a:spcPts val="0"/>
              </a:spcAft>
              <a:buClr>
                <a:srgbClr val="2B9C67"/>
              </a:buClr>
              <a:buSzPts val="1800"/>
              <a:buNone/>
              <a:defRPr/>
            </a:lvl7pPr>
            <a:lvl8pPr lvl="7" algn="l">
              <a:lnSpc>
                <a:spcPct val="100000"/>
              </a:lnSpc>
              <a:spcBef>
                <a:spcPts val="0"/>
              </a:spcBef>
              <a:spcAft>
                <a:spcPts val="0"/>
              </a:spcAft>
              <a:buClr>
                <a:srgbClr val="2B9C67"/>
              </a:buClr>
              <a:buSzPts val="1800"/>
              <a:buNone/>
              <a:defRPr/>
            </a:lvl8pPr>
            <a:lvl9pPr lvl="8" algn="l">
              <a:lnSpc>
                <a:spcPct val="100000"/>
              </a:lnSpc>
              <a:spcBef>
                <a:spcPts val="0"/>
              </a:spcBef>
              <a:spcAft>
                <a:spcPts val="0"/>
              </a:spcAft>
              <a:buClr>
                <a:srgbClr val="2B9C67"/>
              </a:buClr>
              <a:buSzPts val="1800"/>
              <a:buNone/>
              <a:defRPr/>
            </a:lvl9pPr>
          </a:lstStyle>
          <a:p/>
        </p:txBody>
      </p:sp>
      <p:sp>
        <p:nvSpPr>
          <p:cNvPr id="157" name="Google Shape;157;p83"/>
          <p:cNvSpPr txBox="1"/>
          <p:nvPr>
            <p:ph idx="12" type="sldNum"/>
          </p:nvPr>
        </p:nvSpPr>
        <p:spPr>
          <a:xfrm>
            <a:off x="14030052" y="7872031"/>
            <a:ext cx="266974" cy="279401"/>
          </a:xfrm>
          <a:prstGeom prst="rect">
            <a:avLst/>
          </a:prstGeom>
          <a:noFill/>
          <a:ln>
            <a:noFill/>
          </a:ln>
        </p:spPr>
        <p:txBody>
          <a:bodyPr anchorCtr="0" anchor="t" bIns="0" lIns="0" spcFirstLastPara="1" rIns="0" wrap="square" tIns="0">
            <a:spAutoFit/>
          </a:bodyPr>
          <a:lstStyle>
            <a:lvl1pPr indent="0" lvl="0" marL="0" algn="r">
              <a:lnSpc>
                <a:spcPct val="100000"/>
              </a:lnSpc>
              <a:spcBef>
                <a:spcPts val="0"/>
              </a:spcBef>
              <a:spcAft>
                <a:spcPts val="0"/>
              </a:spcAft>
              <a:buClr>
                <a:srgbClr val="888888"/>
              </a:buClr>
              <a:buSzPts val="1800"/>
              <a:buFont typeface="Helvetica Neue"/>
              <a:buNone/>
              <a:defRPr/>
            </a:lvl1pPr>
            <a:lvl2pPr indent="0" lvl="1" marL="0" algn="r">
              <a:lnSpc>
                <a:spcPct val="100000"/>
              </a:lnSpc>
              <a:spcBef>
                <a:spcPts val="0"/>
              </a:spcBef>
              <a:spcAft>
                <a:spcPts val="0"/>
              </a:spcAft>
              <a:buClr>
                <a:srgbClr val="888888"/>
              </a:buClr>
              <a:buSzPts val="1800"/>
              <a:buFont typeface="Helvetica Neue"/>
              <a:buNone/>
              <a:defRPr/>
            </a:lvl2pPr>
            <a:lvl3pPr indent="0" lvl="2" marL="0" algn="r">
              <a:lnSpc>
                <a:spcPct val="100000"/>
              </a:lnSpc>
              <a:spcBef>
                <a:spcPts val="0"/>
              </a:spcBef>
              <a:spcAft>
                <a:spcPts val="0"/>
              </a:spcAft>
              <a:buClr>
                <a:srgbClr val="888888"/>
              </a:buClr>
              <a:buSzPts val="1800"/>
              <a:buFont typeface="Helvetica Neue"/>
              <a:buNone/>
              <a:defRPr/>
            </a:lvl3pPr>
            <a:lvl4pPr indent="0" lvl="3" marL="0" algn="r">
              <a:lnSpc>
                <a:spcPct val="100000"/>
              </a:lnSpc>
              <a:spcBef>
                <a:spcPts val="0"/>
              </a:spcBef>
              <a:spcAft>
                <a:spcPts val="0"/>
              </a:spcAft>
              <a:buClr>
                <a:srgbClr val="888888"/>
              </a:buClr>
              <a:buSzPts val="1800"/>
              <a:buFont typeface="Helvetica Neue"/>
              <a:buNone/>
              <a:defRPr/>
            </a:lvl4pPr>
            <a:lvl5pPr indent="0" lvl="4" marL="0" algn="r">
              <a:lnSpc>
                <a:spcPct val="100000"/>
              </a:lnSpc>
              <a:spcBef>
                <a:spcPts val="0"/>
              </a:spcBef>
              <a:spcAft>
                <a:spcPts val="0"/>
              </a:spcAft>
              <a:buClr>
                <a:srgbClr val="888888"/>
              </a:buClr>
              <a:buSzPts val="1800"/>
              <a:buFont typeface="Helvetica Neue"/>
              <a:buNone/>
              <a:defRPr/>
            </a:lvl5pPr>
            <a:lvl6pPr indent="0" lvl="5" marL="0" algn="r">
              <a:lnSpc>
                <a:spcPct val="100000"/>
              </a:lnSpc>
              <a:spcBef>
                <a:spcPts val="0"/>
              </a:spcBef>
              <a:spcAft>
                <a:spcPts val="0"/>
              </a:spcAft>
              <a:buClr>
                <a:srgbClr val="888888"/>
              </a:buClr>
              <a:buSzPts val="1800"/>
              <a:buFont typeface="Helvetica Neue"/>
              <a:buNone/>
              <a:defRPr/>
            </a:lvl6pPr>
            <a:lvl7pPr indent="0" lvl="6" marL="0" algn="r">
              <a:lnSpc>
                <a:spcPct val="100000"/>
              </a:lnSpc>
              <a:spcBef>
                <a:spcPts val="0"/>
              </a:spcBef>
              <a:spcAft>
                <a:spcPts val="0"/>
              </a:spcAft>
              <a:buClr>
                <a:srgbClr val="888888"/>
              </a:buClr>
              <a:buSzPts val="1800"/>
              <a:buFont typeface="Helvetica Neue"/>
              <a:buNone/>
              <a:defRPr/>
            </a:lvl7pPr>
            <a:lvl8pPr indent="0" lvl="7" marL="0" algn="r">
              <a:lnSpc>
                <a:spcPct val="100000"/>
              </a:lnSpc>
              <a:spcBef>
                <a:spcPts val="0"/>
              </a:spcBef>
              <a:spcAft>
                <a:spcPts val="0"/>
              </a:spcAft>
              <a:buClr>
                <a:srgbClr val="888888"/>
              </a:buClr>
              <a:buSzPts val="1800"/>
              <a:buFont typeface="Helvetica Neue"/>
              <a:buNone/>
              <a:defRPr/>
            </a:lvl8pPr>
            <a:lvl9pPr indent="0" lvl="8" marL="0" algn="r">
              <a:lnSpc>
                <a:spcPct val="100000"/>
              </a:lnSpc>
              <a:spcBef>
                <a:spcPts val="0"/>
              </a:spcBef>
              <a:spcAft>
                <a:spcPts val="0"/>
              </a:spcAft>
              <a:buClr>
                <a:srgbClr val="888888"/>
              </a:buClr>
              <a:buSzPts val="1800"/>
              <a:buFont typeface="Helvetica Neue"/>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58" name="Shape 158"/>
        <p:cNvGrpSpPr/>
        <p:nvPr/>
      </p:nvGrpSpPr>
      <p:grpSpPr>
        <a:xfrm>
          <a:off x="0" y="0"/>
          <a:ext cx="0" cy="0"/>
          <a:chOff x="0" y="0"/>
          <a:chExt cx="0" cy="0"/>
        </a:xfrm>
      </p:grpSpPr>
      <p:sp>
        <p:nvSpPr>
          <p:cNvPr id="159" name="Google Shape;159;p84"/>
          <p:cNvSpPr txBox="1"/>
          <p:nvPr>
            <p:ph idx="12" type="sldNum"/>
          </p:nvPr>
        </p:nvSpPr>
        <p:spPr>
          <a:xfrm>
            <a:off x="14030052" y="7872031"/>
            <a:ext cx="266974" cy="279401"/>
          </a:xfrm>
          <a:prstGeom prst="rect">
            <a:avLst/>
          </a:prstGeom>
          <a:noFill/>
          <a:ln>
            <a:noFill/>
          </a:ln>
        </p:spPr>
        <p:txBody>
          <a:bodyPr anchorCtr="0" anchor="t" bIns="0" lIns="0" spcFirstLastPara="1" rIns="0" wrap="square" tIns="0">
            <a:spAutoFit/>
          </a:bodyPr>
          <a:lstStyle>
            <a:lvl1pPr indent="0" lvl="0" marL="0" algn="r">
              <a:lnSpc>
                <a:spcPct val="100000"/>
              </a:lnSpc>
              <a:spcBef>
                <a:spcPts val="0"/>
              </a:spcBef>
              <a:spcAft>
                <a:spcPts val="0"/>
              </a:spcAft>
              <a:buClr>
                <a:srgbClr val="888888"/>
              </a:buClr>
              <a:buSzPts val="1800"/>
              <a:buFont typeface="Helvetica Neue"/>
              <a:buNone/>
              <a:defRPr/>
            </a:lvl1pPr>
            <a:lvl2pPr indent="0" lvl="1" marL="0" algn="r">
              <a:lnSpc>
                <a:spcPct val="100000"/>
              </a:lnSpc>
              <a:spcBef>
                <a:spcPts val="0"/>
              </a:spcBef>
              <a:spcAft>
                <a:spcPts val="0"/>
              </a:spcAft>
              <a:buClr>
                <a:srgbClr val="888888"/>
              </a:buClr>
              <a:buSzPts val="1800"/>
              <a:buFont typeface="Helvetica Neue"/>
              <a:buNone/>
              <a:defRPr/>
            </a:lvl2pPr>
            <a:lvl3pPr indent="0" lvl="2" marL="0" algn="r">
              <a:lnSpc>
                <a:spcPct val="100000"/>
              </a:lnSpc>
              <a:spcBef>
                <a:spcPts val="0"/>
              </a:spcBef>
              <a:spcAft>
                <a:spcPts val="0"/>
              </a:spcAft>
              <a:buClr>
                <a:srgbClr val="888888"/>
              </a:buClr>
              <a:buSzPts val="1800"/>
              <a:buFont typeface="Helvetica Neue"/>
              <a:buNone/>
              <a:defRPr/>
            </a:lvl3pPr>
            <a:lvl4pPr indent="0" lvl="3" marL="0" algn="r">
              <a:lnSpc>
                <a:spcPct val="100000"/>
              </a:lnSpc>
              <a:spcBef>
                <a:spcPts val="0"/>
              </a:spcBef>
              <a:spcAft>
                <a:spcPts val="0"/>
              </a:spcAft>
              <a:buClr>
                <a:srgbClr val="888888"/>
              </a:buClr>
              <a:buSzPts val="1800"/>
              <a:buFont typeface="Helvetica Neue"/>
              <a:buNone/>
              <a:defRPr/>
            </a:lvl4pPr>
            <a:lvl5pPr indent="0" lvl="4" marL="0" algn="r">
              <a:lnSpc>
                <a:spcPct val="100000"/>
              </a:lnSpc>
              <a:spcBef>
                <a:spcPts val="0"/>
              </a:spcBef>
              <a:spcAft>
                <a:spcPts val="0"/>
              </a:spcAft>
              <a:buClr>
                <a:srgbClr val="888888"/>
              </a:buClr>
              <a:buSzPts val="1800"/>
              <a:buFont typeface="Helvetica Neue"/>
              <a:buNone/>
              <a:defRPr/>
            </a:lvl5pPr>
            <a:lvl6pPr indent="0" lvl="5" marL="0" algn="r">
              <a:lnSpc>
                <a:spcPct val="100000"/>
              </a:lnSpc>
              <a:spcBef>
                <a:spcPts val="0"/>
              </a:spcBef>
              <a:spcAft>
                <a:spcPts val="0"/>
              </a:spcAft>
              <a:buClr>
                <a:srgbClr val="888888"/>
              </a:buClr>
              <a:buSzPts val="1800"/>
              <a:buFont typeface="Helvetica Neue"/>
              <a:buNone/>
              <a:defRPr/>
            </a:lvl6pPr>
            <a:lvl7pPr indent="0" lvl="6" marL="0" algn="r">
              <a:lnSpc>
                <a:spcPct val="100000"/>
              </a:lnSpc>
              <a:spcBef>
                <a:spcPts val="0"/>
              </a:spcBef>
              <a:spcAft>
                <a:spcPts val="0"/>
              </a:spcAft>
              <a:buClr>
                <a:srgbClr val="888888"/>
              </a:buClr>
              <a:buSzPts val="1800"/>
              <a:buFont typeface="Helvetica Neue"/>
              <a:buNone/>
              <a:defRPr/>
            </a:lvl7pPr>
            <a:lvl8pPr indent="0" lvl="7" marL="0" algn="r">
              <a:lnSpc>
                <a:spcPct val="100000"/>
              </a:lnSpc>
              <a:spcBef>
                <a:spcPts val="0"/>
              </a:spcBef>
              <a:spcAft>
                <a:spcPts val="0"/>
              </a:spcAft>
              <a:buClr>
                <a:srgbClr val="888888"/>
              </a:buClr>
              <a:buSzPts val="1800"/>
              <a:buFont typeface="Helvetica Neue"/>
              <a:buNone/>
              <a:defRPr/>
            </a:lvl8pPr>
            <a:lvl9pPr indent="0" lvl="8" marL="0" algn="r">
              <a:lnSpc>
                <a:spcPct val="100000"/>
              </a:lnSpc>
              <a:spcBef>
                <a:spcPts val="0"/>
              </a:spcBef>
              <a:spcAft>
                <a:spcPts val="0"/>
              </a:spcAft>
              <a:buClr>
                <a:srgbClr val="888888"/>
              </a:buClr>
              <a:buSzPts val="1800"/>
              <a:buFont typeface="Helvetica Neue"/>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type="tx">
  <p:cSld name="TITLE_AND_BODY">
    <p:spTree>
      <p:nvGrpSpPr>
        <p:cNvPr id="164" name="Shape 164"/>
        <p:cNvGrpSpPr/>
        <p:nvPr/>
      </p:nvGrpSpPr>
      <p:grpSpPr>
        <a:xfrm>
          <a:off x="0" y="0"/>
          <a:ext cx="0" cy="0"/>
          <a:chOff x="0" y="0"/>
          <a:chExt cx="0" cy="0"/>
        </a:xfrm>
      </p:grpSpPr>
      <p:sp>
        <p:nvSpPr>
          <p:cNvPr id="165" name="Google Shape;165;p31"/>
          <p:cNvSpPr/>
          <p:nvPr/>
        </p:nvSpPr>
        <p:spPr>
          <a:xfrm>
            <a:off x="-1" y="13"/>
            <a:ext cx="15047990" cy="7109993"/>
          </a:xfrm>
          <a:prstGeom prst="rect">
            <a:avLst/>
          </a:prstGeom>
          <a:solidFill>
            <a:srgbClr val="23486A"/>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66" name="Google Shape;166;p31"/>
          <p:cNvSpPr/>
          <p:nvPr/>
        </p:nvSpPr>
        <p:spPr>
          <a:xfrm>
            <a:off x="-1" y="7416000"/>
            <a:ext cx="15043063" cy="1044004"/>
          </a:xfrm>
          <a:prstGeom prst="rect">
            <a:avLst/>
          </a:prstGeom>
          <a:solidFill>
            <a:srgbClr val="F7FAF8"/>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cxnSp>
        <p:nvCxnSpPr>
          <p:cNvPr id="167" name="Google Shape;167;p31"/>
          <p:cNvCxnSpPr/>
          <p:nvPr/>
        </p:nvCxnSpPr>
        <p:spPr>
          <a:xfrm>
            <a:off x="457199" y="8029802"/>
            <a:ext cx="388799" cy="1"/>
          </a:xfrm>
          <a:prstGeom prst="straightConnector1">
            <a:avLst/>
          </a:prstGeom>
          <a:noFill/>
          <a:ln cap="flat" cmpd="sng" w="25400">
            <a:solidFill>
              <a:srgbClr val="2B9C67"/>
            </a:solidFill>
            <a:prstDash val="solid"/>
            <a:round/>
            <a:headEnd len="sm" w="sm" type="none"/>
            <a:tailEnd len="sm" w="sm" type="none"/>
          </a:ln>
        </p:spPr>
      </p:cxnSp>
      <p:sp>
        <p:nvSpPr>
          <p:cNvPr id="168" name="Google Shape;168;p31"/>
          <p:cNvSpPr/>
          <p:nvPr/>
        </p:nvSpPr>
        <p:spPr>
          <a:xfrm>
            <a:off x="12119723" y="7848459"/>
            <a:ext cx="33517" cy="332537"/>
          </a:xfrm>
          <a:prstGeom prst="rect">
            <a:avLst/>
          </a:prstGeom>
          <a:solidFill>
            <a:srgbClr val="2B9C68"/>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69" name="Google Shape;169;p31"/>
          <p:cNvSpPr/>
          <p:nvPr/>
        </p:nvSpPr>
        <p:spPr>
          <a:xfrm>
            <a:off x="10668072" y="7785042"/>
            <a:ext cx="1365737" cy="396077"/>
          </a:xfrm>
          <a:prstGeom prst="rect">
            <a:avLst/>
          </a:prstGeom>
          <a:blipFill rotWithShape="1">
            <a:blip r:embed="rId2">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70" name="Google Shape;170;p31"/>
          <p:cNvSpPr/>
          <p:nvPr/>
        </p:nvSpPr>
        <p:spPr>
          <a:xfrm>
            <a:off x="13569365" y="7884641"/>
            <a:ext cx="25185" cy="97714"/>
          </a:xfrm>
          <a:prstGeom prst="rect">
            <a:avLst/>
          </a:prstGeom>
          <a:solidFill>
            <a:srgbClr val="3C3C3B"/>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71" name="Google Shape;171;p31"/>
          <p:cNvSpPr/>
          <p:nvPr/>
        </p:nvSpPr>
        <p:spPr>
          <a:xfrm>
            <a:off x="13617237" y="7860904"/>
            <a:ext cx="282614" cy="123268"/>
          </a:xfrm>
          <a:prstGeom prst="rect">
            <a:avLst/>
          </a:prstGeom>
          <a:blipFill rotWithShape="1">
            <a:blip r:embed="rId3">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72" name="Google Shape;172;p31"/>
          <p:cNvSpPr/>
          <p:nvPr/>
        </p:nvSpPr>
        <p:spPr>
          <a:xfrm>
            <a:off x="13920074" y="7884641"/>
            <a:ext cx="25185" cy="97714"/>
          </a:xfrm>
          <a:prstGeom prst="rect">
            <a:avLst/>
          </a:prstGeom>
          <a:solidFill>
            <a:srgbClr val="3C3C3B"/>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73" name="Google Shape;173;p31"/>
          <p:cNvSpPr/>
          <p:nvPr/>
        </p:nvSpPr>
        <p:spPr>
          <a:xfrm>
            <a:off x="13968009" y="7882843"/>
            <a:ext cx="104201" cy="101321"/>
          </a:xfrm>
          <a:prstGeom prst="rect">
            <a:avLst/>
          </a:prstGeom>
          <a:blipFill rotWithShape="1">
            <a:blip r:embed="rId4">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74" name="Google Shape;174;p31"/>
          <p:cNvSpPr/>
          <p:nvPr/>
        </p:nvSpPr>
        <p:spPr>
          <a:xfrm>
            <a:off x="14093135" y="7882843"/>
            <a:ext cx="92761" cy="99518"/>
          </a:xfrm>
          <a:prstGeom prst="rect">
            <a:avLst/>
          </a:prstGeom>
          <a:blipFill rotWithShape="1">
            <a:blip r:embed="rId5">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75" name="Google Shape;175;p31"/>
          <p:cNvSpPr/>
          <p:nvPr/>
        </p:nvSpPr>
        <p:spPr>
          <a:xfrm>
            <a:off x="14260827" y="7882842"/>
            <a:ext cx="96266" cy="101321"/>
          </a:xfrm>
          <a:prstGeom prst="rect">
            <a:avLst/>
          </a:prstGeom>
          <a:blipFill rotWithShape="1">
            <a:blip r:embed="rId6">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76" name="Google Shape;176;p31"/>
          <p:cNvSpPr/>
          <p:nvPr/>
        </p:nvSpPr>
        <p:spPr>
          <a:xfrm>
            <a:off x="14378863" y="7882843"/>
            <a:ext cx="92761" cy="99518"/>
          </a:xfrm>
          <a:prstGeom prst="rect">
            <a:avLst/>
          </a:prstGeom>
          <a:blipFill rotWithShape="1">
            <a:blip r:embed="rId5">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77" name="Google Shape;177;p31"/>
          <p:cNvSpPr/>
          <p:nvPr/>
        </p:nvSpPr>
        <p:spPr>
          <a:xfrm>
            <a:off x="14492554" y="7843653"/>
            <a:ext cx="98248" cy="140513"/>
          </a:xfrm>
          <a:prstGeom prst="rect">
            <a:avLst/>
          </a:prstGeom>
          <a:blipFill rotWithShape="1">
            <a:blip r:embed="rId7">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78" name="Google Shape;178;p31"/>
          <p:cNvSpPr/>
          <p:nvPr/>
        </p:nvSpPr>
        <p:spPr>
          <a:xfrm>
            <a:off x="12240841" y="7843648"/>
            <a:ext cx="2348251" cy="373401"/>
          </a:xfrm>
          <a:prstGeom prst="rect">
            <a:avLst/>
          </a:prstGeom>
          <a:blipFill rotWithShape="1">
            <a:blip r:embed="rId8">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79" name="Google Shape;179;p31"/>
          <p:cNvSpPr txBox="1"/>
          <p:nvPr>
            <p:ph type="title"/>
          </p:nvPr>
        </p:nvSpPr>
        <p:spPr>
          <a:xfrm>
            <a:off x="-984700" y="-837696"/>
            <a:ext cx="4493260" cy="442341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0"/>
              </a:spcBef>
              <a:spcAft>
                <a:spcPts val="0"/>
              </a:spcAft>
              <a:buClr>
                <a:schemeClr val="dk1"/>
              </a:buClr>
              <a:buSzPts val="5427"/>
              <a:buFont typeface="Calibri"/>
              <a:buNone/>
              <a:defRPr b="0" i="0" sz="5427"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80" name="Google Shape;180;p31"/>
          <p:cNvSpPr txBox="1"/>
          <p:nvPr/>
        </p:nvSpPr>
        <p:spPr>
          <a:xfrm>
            <a:off x="444500" y="7779325"/>
            <a:ext cx="1656079" cy="495301"/>
          </a:xfrm>
          <a:prstGeom prst="rect">
            <a:avLst/>
          </a:prstGeom>
          <a:noFill/>
          <a:ln>
            <a:noFill/>
          </a:ln>
        </p:spPr>
        <p:txBody>
          <a:bodyPr anchorCtr="0" anchor="t" bIns="0" lIns="0" spcFirstLastPara="1" rIns="0" wrap="square" tIns="0">
            <a:spAutoFit/>
          </a:bodyPr>
          <a:lstStyle/>
          <a:p>
            <a:pPr indent="12700" lvl="0" marL="0" marR="0" rtl="0" algn="l">
              <a:lnSpc>
                <a:spcPct val="100000"/>
              </a:lnSpc>
              <a:spcBef>
                <a:spcPts val="0"/>
              </a:spcBef>
              <a:spcAft>
                <a:spcPts val="0"/>
              </a:spcAft>
              <a:buClr>
                <a:srgbClr val="2B9C68"/>
              </a:buClr>
              <a:buSzPts val="1400"/>
              <a:buFont typeface="Montserrat"/>
              <a:buNone/>
            </a:pPr>
            <a:r>
              <a:rPr b="1" i="0" lang="en-US" sz="1400" u="none" cap="none" strike="noStrike">
                <a:solidFill>
                  <a:srgbClr val="2B9C68"/>
                </a:solidFill>
                <a:latin typeface="Montserrat"/>
                <a:ea typeface="Montserrat"/>
                <a:cs typeface="Montserrat"/>
                <a:sym typeface="Montserrat"/>
              </a:rPr>
              <a:t>Name of meeting</a:t>
            </a:r>
            <a:endParaRPr/>
          </a:p>
          <a:p>
            <a:pPr indent="12700" lvl="0" marL="0" marR="0" rtl="0" algn="l">
              <a:lnSpc>
                <a:spcPct val="100000"/>
              </a:lnSpc>
              <a:spcBef>
                <a:spcPts val="600"/>
              </a:spcBef>
              <a:spcAft>
                <a:spcPts val="0"/>
              </a:spcAft>
              <a:buClr>
                <a:srgbClr val="2B9C68"/>
              </a:buClr>
              <a:buSzPts val="1200"/>
              <a:buFont typeface="Montserrat"/>
              <a:buNone/>
            </a:pPr>
            <a:r>
              <a:rPr b="0" i="0" lang="en-US" sz="1200" u="none" cap="none" strike="noStrike">
                <a:solidFill>
                  <a:srgbClr val="2B9C68"/>
                </a:solidFill>
                <a:latin typeface="Montserrat"/>
                <a:ea typeface="Montserrat"/>
                <a:cs typeface="Montserrat"/>
                <a:sym typeface="Montserrat"/>
              </a:rPr>
              <a:t>01.01.2021</a:t>
            </a:r>
            <a:endParaRPr/>
          </a:p>
        </p:txBody>
      </p:sp>
      <p:sp>
        <p:nvSpPr>
          <p:cNvPr id="181" name="Google Shape;181;p31"/>
          <p:cNvSpPr txBox="1"/>
          <p:nvPr>
            <p:ph idx="12" type="sldNum"/>
          </p:nvPr>
        </p:nvSpPr>
        <p:spPr>
          <a:xfrm>
            <a:off x="14030052" y="7872031"/>
            <a:ext cx="266974" cy="279401"/>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82" name="Shape 182"/>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bg>
      <p:bgPr>
        <a:solidFill>
          <a:srgbClr val="242D38"/>
        </a:solidFill>
      </p:bgPr>
    </p:bg>
    <p:spTree>
      <p:nvGrpSpPr>
        <p:cNvPr id="183" name="Shape 183"/>
        <p:cNvGrpSpPr/>
        <p:nvPr/>
      </p:nvGrpSpPr>
      <p:grpSpPr>
        <a:xfrm>
          <a:off x="0" y="0"/>
          <a:ext cx="0" cy="0"/>
          <a:chOff x="0" y="0"/>
          <a:chExt cx="0" cy="0"/>
        </a:xfrm>
      </p:grpSpPr>
      <p:sp>
        <p:nvSpPr>
          <p:cNvPr id="184" name="Google Shape;184;p33"/>
          <p:cNvSpPr txBox="1"/>
          <p:nvPr>
            <p:ph idx="1" type="body"/>
          </p:nvPr>
        </p:nvSpPr>
        <p:spPr>
          <a:xfrm>
            <a:off x="3149684" y="2184046"/>
            <a:ext cx="8750135" cy="204505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233"/>
              </a:spcBef>
              <a:spcAft>
                <a:spcPts val="0"/>
              </a:spcAft>
              <a:buClr>
                <a:srgbClr val="F5333F"/>
              </a:buClr>
              <a:buSzPts val="7235"/>
              <a:buFont typeface="Arial"/>
              <a:buNone/>
              <a:defRPr b="1" i="0" sz="7235" u="none" cap="none" strike="noStrike">
                <a:solidFill>
                  <a:srgbClr val="F5333F"/>
                </a:solidFill>
                <a:latin typeface="Montserrat"/>
                <a:ea typeface="Montserrat"/>
                <a:cs typeface="Montserrat"/>
                <a:sym typeface="Montserrat"/>
              </a:defRPr>
            </a:lvl1pPr>
            <a:lvl2pPr indent="-416560" lvl="1" marL="914400" marR="0" rtl="0" algn="l">
              <a:lnSpc>
                <a:spcPct val="90000"/>
              </a:lnSpc>
              <a:spcBef>
                <a:spcPts val="617"/>
              </a:spcBef>
              <a:spcAft>
                <a:spcPts val="0"/>
              </a:spcAft>
              <a:buClr>
                <a:schemeClr val="dk1"/>
              </a:buClr>
              <a:buSzPts val="2960"/>
              <a:buFont typeface="Arial"/>
              <a:buChar char="•"/>
              <a:defRPr b="0" i="0" sz="2960" u="none" cap="none" strike="noStrike">
                <a:solidFill>
                  <a:schemeClr val="dk1"/>
                </a:solidFill>
                <a:latin typeface="Calibri"/>
                <a:ea typeface="Calibri"/>
                <a:cs typeface="Calibri"/>
                <a:sym typeface="Calibri"/>
              </a:defRPr>
            </a:lvl2pPr>
            <a:lvl3pPr indent="-385254" lvl="2" marL="1371600" marR="0" rtl="0" algn="l">
              <a:lnSpc>
                <a:spcPct val="90000"/>
              </a:lnSpc>
              <a:spcBef>
                <a:spcPts val="617"/>
              </a:spcBef>
              <a:spcAft>
                <a:spcPts val="0"/>
              </a:spcAft>
              <a:buClr>
                <a:schemeClr val="dk1"/>
              </a:buClr>
              <a:buSzPts val="2467"/>
              <a:buFont typeface="Arial"/>
              <a:buChar char="•"/>
              <a:defRPr b="0" i="0" sz="2467" u="none" cap="none" strike="noStrike">
                <a:solidFill>
                  <a:schemeClr val="dk1"/>
                </a:solidFill>
                <a:latin typeface="Calibri"/>
                <a:ea typeface="Calibri"/>
                <a:cs typeface="Calibri"/>
                <a:sym typeface="Calibri"/>
              </a:defRPr>
            </a:lvl3pPr>
            <a:lvl4pPr indent="-369569" lvl="3" marL="1828800" marR="0" rtl="0" algn="l">
              <a:lnSpc>
                <a:spcPct val="90000"/>
              </a:lnSpc>
              <a:spcBef>
                <a:spcPts val="617"/>
              </a:spcBef>
              <a:spcAft>
                <a:spcPts val="0"/>
              </a:spcAft>
              <a:buClr>
                <a:schemeClr val="dk1"/>
              </a:buClr>
              <a:buSzPts val="2220"/>
              <a:buFont typeface="Arial"/>
              <a:buChar char="•"/>
              <a:defRPr b="0" i="0" sz="2220" u="none" cap="none" strike="noStrike">
                <a:solidFill>
                  <a:schemeClr val="dk1"/>
                </a:solidFill>
                <a:latin typeface="Calibri"/>
                <a:ea typeface="Calibri"/>
                <a:cs typeface="Calibri"/>
                <a:sym typeface="Calibri"/>
              </a:defRPr>
            </a:lvl4pPr>
            <a:lvl5pPr indent="-369570" lvl="4" marL="2286000" marR="0" rtl="0" algn="l">
              <a:lnSpc>
                <a:spcPct val="90000"/>
              </a:lnSpc>
              <a:spcBef>
                <a:spcPts val="617"/>
              </a:spcBef>
              <a:spcAft>
                <a:spcPts val="0"/>
              </a:spcAft>
              <a:buClr>
                <a:schemeClr val="dk1"/>
              </a:buClr>
              <a:buSzPts val="2220"/>
              <a:buFont typeface="Arial"/>
              <a:buChar char="•"/>
              <a:defRPr b="0" i="0" sz="2220" u="none" cap="none" strike="noStrike">
                <a:solidFill>
                  <a:schemeClr val="dk1"/>
                </a:solidFill>
                <a:latin typeface="Calibri"/>
                <a:ea typeface="Calibri"/>
                <a:cs typeface="Calibri"/>
                <a:sym typeface="Calibri"/>
              </a:defRPr>
            </a:lvl5pPr>
            <a:lvl6pPr indent="-369570" lvl="5" marL="2743200" marR="0" rtl="0" algn="l">
              <a:lnSpc>
                <a:spcPct val="90000"/>
              </a:lnSpc>
              <a:spcBef>
                <a:spcPts val="617"/>
              </a:spcBef>
              <a:spcAft>
                <a:spcPts val="0"/>
              </a:spcAft>
              <a:buClr>
                <a:schemeClr val="dk1"/>
              </a:buClr>
              <a:buSzPts val="2220"/>
              <a:buFont typeface="Arial"/>
              <a:buChar char="•"/>
              <a:defRPr b="0" i="0" sz="2220" u="none" cap="none" strike="noStrike">
                <a:solidFill>
                  <a:schemeClr val="dk1"/>
                </a:solidFill>
                <a:latin typeface="Calibri"/>
                <a:ea typeface="Calibri"/>
                <a:cs typeface="Calibri"/>
                <a:sym typeface="Calibri"/>
              </a:defRPr>
            </a:lvl6pPr>
            <a:lvl7pPr indent="-369570" lvl="6" marL="3200400" marR="0" rtl="0" algn="l">
              <a:lnSpc>
                <a:spcPct val="90000"/>
              </a:lnSpc>
              <a:spcBef>
                <a:spcPts val="617"/>
              </a:spcBef>
              <a:spcAft>
                <a:spcPts val="0"/>
              </a:spcAft>
              <a:buClr>
                <a:schemeClr val="dk1"/>
              </a:buClr>
              <a:buSzPts val="2220"/>
              <a:buFont typeface="Arial"/>
              <a:buChar char="•"/>
              <a:defRPr b="0" i="0" sz="2220" u="none" cap="none" strike="noStrike">
                <a:solidFill>
                  <a:schemeClr val="dk1"/>
                </a:solidFill>
                <a:latin typeface="Calibri"/>
                <a:ea typeface="Calibri"/>
                <a:cs typeface="Calibri"/>
                <a:sym typeface="Calibri"/>
              </a:defRPr>
            </a:lvl7pPr>
            <a:lvl8pPr indent="-369570" lvl="7" marL="3657600" marR="0" rtl="0" algn="l">
              <a:lnSpc>
                <a:spcPct val="90000"/>
              </a:lnSpc>
              <a:spcBef>
                <a:spcPts val="617"/>
              </a:spcBef>
              <a:spcAft>
                <a:spcPts val="0"/>
              </a:spcAft>
              <a:buClr>
                <a:schemeClr val="dk1"/>
              </a:buClr>
              <a:buSzPts val="2220"/>
              <a:buFont typeface="Arial"/>
              <a:buChar char="•"/>
              <a:defRPr b="0" i="0" sz="2220" u="none" cap="none" strike="noStrike">
                <a:solidFill>
                  <a:schemeClr val="dk1"/>
                </a:solidFill>
                <a:latin typeface="Calibri"/>
                <a:ea typeface="Calibri"/>
                <a:cs typeface="Calibri"/>
                <a:sym typeface="Calibri"/>
              </a:defRPr>
            </a:lvl8pPr>
            <a:lvl9pPr indent="-369570" lvl="8" marL="4114800" marR="0" rtl="0" algn="l">
              <a:lnSpc>
                <a:spcPct val="90000"/>
              </a:lnSpc>
              <a:spcBef>
                <a:spcPts val="617"/>
              </a:spcBef>
              <a:spcAft>
                <a:spcPts val="0"/>
              </a:spcAft>
              <a:buClr>
                <a:schemeClr val="dk1"/>
              </a:buClr>
              <a:buSzPts val="2220"/>
              <a:buFont typeface="Arial"/>
              <a:buChar char="•"/>
              <a:defRPr b="0" i="0" sz="2220" u="none" cap="none" strike="noStrike">
                <a:solidFill>
                  <a:schemeClr val="dk1"/>
                </a:solidFill>
                <a:latin typeface="Calibri"/>
                <a:ea typeface="Calibri"/>
                <a:cs typeface="Calibri"/>
                <a:sym typeface="Calibri"/>
              </a:defRPr>
            </a:lvl9pPr>
          </a:lstStyle>
          <a:p/>
        </p:txBody>
      </p:sp>
      <p:sp>
        <p:nvSpPr>
          <p:cNvPr id="185" name="Google Shape;185;p33"/>
          <p:cNvSpPr txBox="1"/>
          <p:nvPr>
            <p:ph idx="2" type="body"/>
          </p:nvPr>
        </p:nvSpPr>
        <p:spPr>
          <a:xfrm>
            <a:off x="3149684" y="4491983"/>
            <a:ext cx="8750135" cy="1207195"/>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233"/>
              </a:spcBef>
              <a:spcAft>
                <a:spcPts val="0"/>
              </a:spcAft>
              <a:buClr>
                <a:schemeClr val="lt2"/>
              </a:buClr>
              <a:buSzPts val="3453"/>
              <a:buFont typeface="Arial"/>
              <a:buNone/>
              <a:defRPr b="1" i="0" sz="3453" u="none" cap="none" strike="noStrike">
                <a:solidFill>
                  <a:schemeClr val="lt2"/>
                </a:solidFill>
                <a:latin typeface="Montserrat"/>
                <a:ea typeface="Montserrat"/>
                <a:cs typeface="Montserrat"/>
                <a:sym typeface="Montserrat"/>
              </a:defRPr>
            </a:lvl1pPr>
            <a:lvl2pPr indent="-416560" lvl="1" marL="914400" marR="0" rtl="0" algn="l">
              <a:lnSpc>
                <a:spcPct val="90000"/>
              </a:lnSpc>
              <a:spcBef>
                <a:spcPts val="617"/>
              </a:spcBef>
              <a:spcAft>
                <a:spcPts val="0"/>
              </a:spcAft>
              <a:buClr>
                <a:schemeClr val="dk1"/>
              </a:buClr>
              <a:buSzPts val="2960"/>
              <a:buFont typeface="Arial"/>
              <a:buChar char="•"/>
              <a:defRPr b="0" i="0" sz="2960" u="none" cap="none" strike="noStrike">
                <a:solidFill>
                  <a:schemeClr val="dk1"/>
                </a:solidFill>
                <a:latin typeface="Calibri"/>
                <a:ea typeface="Calibri"/>
                <a:cs typeface="Calibri"/>
                <a:sym typeface="Calibri"/>
              </a:defRPr>
            </a:lvl2pPr>
            <a:lvl3pPr indent="-385254" lvl="2" marL="1371600" marR="0" rtl="0" algn="l">
              <a:lnSpc>
                <a:spcPct val="90000"/>
              </a:lnSpc>
              <a:spcBef>
                <a:spcPts val="617"/>
              </a:spcBef>
              <a:spcAft>
                <a:spcPts val="0"/>
              </a:spcAft>
              <a:buClr>
                <a:schemeClr val="dk1"/>
              </a:buClr>
              <a:buSzPts val="2467"/>
              <a:buFont typeface="Arial"/>
              <a:buChar char="•"/>
              <a:defRPr b="0" i="0" sz="2467" u="none" cap="none" strike="noStrike">
                <a:solidFill>
                  <a:schemeClr val="dk1"/>
                </a:solidFill>
                <a:latin typeface="Calibri"/>
                <a:ea typeface="Calibri"/>
                <a:cs typeface="Calibri"/>
                <a:sym typeface="Calibri"/>
              </a:defRPr>
            </a:lvl3pPr>
            <a:lvl4pPr indent="-369569" lvl="3" marL="1828800" marR="0" rtl="0" algn="l">
              <a:lnSpc>
                <a:spcPct val="90000"/>
              </a:lnSpc>
              <a:spcBef>
                <a:spcPts val="617"/>
              </a:spcBef>
              <a:spcAft>
                <a:spcPts val="0"/>
              </a:spcAft>
              <a:buClr>
                <a:schemeClr val="dk1"/>
              </a:buClr>
              <a:buSzPts val="2220"/>
              <a:buFont typeface="Arial"/>
              <a:buChar char="•"/>
              <a:defRPr b="0" i="0" sz="2220" u="none" cap="none" strike="noStrike">
                <a:solidFill>
                  <a:schemeClr val="dk1"/>
                </a:solidFill>
                <a:latin typeface="Calibri"/>
                <a:ea typeface="Calibri"/>
                <a:cs typeface="Calibri"/>
                <a:sym typeface="Calibri"/>
              </a:defRPr>
            </a:lvl4pPr>
            <a:lvl5pPr indent="-369570" lvl="4" marL="2286000" marR="0" rtl="0" algn="l">
              <a:lnSpc>
                <a:spcPct val="90000"/>
              </a:lnSpc>
              <a:spcBef>
                <a:spcPts val="617"/>
              </a:spcBef>
              <a:spcAft>
                <a:spcPts val="0"/>
              </a:spcAft>
              <a:buClr>
                <a:schemeClr val="dk1"/>
              </a:buClr>
              <a:buSzPts val="2220"/>
              <a:buFont typeface="Arial"/>
              <a:buChar char="•"/>
              <a:defRPr b="0" i="0" sz="2220" u="none" cap="none" strike="noStrike">
                <a:solidFill>
                  <a:schemeClr val="dk1"/>
                </a:solidFill>
                <a:latin typeface="Calibri"/>
                <a:ea typeface="Calibri"/>
                <a:cs typeface="Calibri"/>
                <a:sym typeface="Calibri"/>
              </a:defRPr>
            </a:lvl5pPr>
            <a:lvl6pPr indent="-369570" lvl="5" marL="2743200" marR="0" rtl="0" algn="l">
              <a:lnSpc>
                <a:spcPct val="90000"/>
              </a:lnSpc>
              <a:spcBef>
                <a:spcPts val="617"/>
              </a:spcBef>
              <a:spcAft>
                <a:spcPts val="0"/>
              </a:spcAft>
              <a:buClr>
                <a:schemeClr val="dk1"/>
              </a:buClr>
              <a:buSzPts val="2220"/>
              <a:buFont typeface="Arial"/>
              <a:buChar char="•"/>
              <a:defRPr b="0" i="0" sz="2220" u="none" cap="none" strike="noStrike">
                <a:solidFill>
                  <a:schemeClr val="dk1"/>
                </a:solidFill>
                <a:latin typeface="Calibri"/>
                <a:ea typeface="Calibri"/>
                <a:cs typeface="Calibri"/>
                <a:sym typeface="Calibri"/>
              </a:defRPr>
            </a:lvl6pPr>
            <a:lvl7pPr indent="-369570" lvl="6" marL="3200400" marR="0" rtl="0" algn="l">
              <a:lnSpc>
                <a:spcPct val="90000"/>
              </a:lnSpc>
              <a:spcBef>
                <a:spcPts val="617"/>
              </a:spcBef>
              <a:spcAft>
                <a:spcPts val="0"/>
              </a:spcAft>
              <a:buClr>
                <a:schemeClr val="dk1"/>
              </a:buClr>
              <a:buSzPts val="2220"/>
              <a:buFont typeface="Arial"/>
              <a:buChar char="•"/>
              <a:defRPr b="0" i="0" sz="2220" u="none" cap="none" strike="noStrike">
                <a:solidFill>
                  <a:schemeClr val="dk1"/>
                </a:solidFill>
                <a:latin typeface="Calibri"/>
                <a:ea typeface="Calibri"/>
                <a:cs typeface="Calibri"/>
                <a:sym typeface="Calibri"/>
              </a:defRPr>
            </a:lvl7pPr>
            <a:lvl8pPr indent="-369570" lvl="7" marL="3657600" marR="0" rtl="0" algn="l">
              <a:lnSpc>
                <a:spcPct val="90000"/>
              </a:lnSpc>
              <a:spcBef>
                <a:spcPts val="617"/>
              </a:spcBef>
              <a:spcAft>
                <a:spcPts val="0"/>
              </a:spcAft>
              <a:buClr>
                <a:schemeClr val="dk1"/>
              </a:buClr>
              <a:buSzPts val="2220"/>
              <a:buFont typeface="Arial"/>
              <a:buChar char="•"/>
              <a:defRPr b="0" i="0" sz="2220" u="none" cap="none" strike="noStrike">
                <a:solidFill>
                  <a:schemeClr val="dk1"/>
                </a:solidFill>
                <a:latin typeface="Calibri"/>
                <a:ea typeface="Calibri"/>
                <a:cs typeface="Calibri"/>
                <a:sym typeface="Calibri"/>
              </a:defRPr>
            </a:lvl8pPr>
            <a:lvl9pPr indent="-369570" lvl="8" marL="4114800" marR="0" rtl="0" algn="l">
              <a:lnSpc>
                <a:spcPct val="90000"/>
              </a:lnSpc>
              <a:spcBef>
                <a:spcPts val="617"/>
              </a:spcBef>
              <a:spcAft>
                <a:spcPts val="0"/>
              </a:spcAft>
              <a:buClr>
                <a:schemeClr val="dk1"/>
              </a:buClr>
              <a:buSzPts val="2220"/>
              <a:buFont typeface="Arial"/>
              <a:buChar char="•"/>
              <a:defRPr b="0" i="0" sz="222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
  <p:cSld name="03">
    <p:spTree>
      <p:nvGrpSpPr>
        <p:cNvPr id="186" name="Shape 186"/>
        <p:cNvGrpSpPr/>
        <p:nvPr/>
      </p:nvGrpSpPr>
      <p:grpSpPr>
        <a:xfrm>
          <a:off x="0" y="0"/>
          <a:ext cx="0" cy="0"/>
          <a:chOff x="0" y="0"/>
          <a:chExt cx="0" cy="0"/>
        </a:xfrm>
      </p:grpSpPr>
      <p:pic>
        <p:nvPicPr>
          <p:cNvPr descr="A picture containing drawing&#10;&#10;Description automatically generated" id="187" name="Google Shape;187;p34"/>
          <p:cNvPicPr preferRelativeResize="0"/>
          <p:nvPr/>
        </p:nvPicPr>
        <p:blipFill rotWithShape="1">
          <a:blip r:embed="rId2">
            <a:alphaModFix/>
          </a:blip>
          <a:srcRect b="0" l="0" r="0" t="0"/>
          <a:stretch/>
        </p:blipFill>
        <p:spPr>
          <a:xfrm>
            <a:off x="0" y="24648"/>
            <a:ext cx="3166324" cy="1427555"/>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4">
  <p:cSld name="04">
    <p:spTree>
      <p:nvGrpSpPr>
        <p:cNvPr id="188" name="Shape 188"/>
        <p:cNvGrpSpPr/>
        <p:nvPr/>
      </p:nvGrpSpPr>
      <p:grpSpPr>
        <a:xfrm>
          <a:off x="0" y="0"/>
          <a:ext cx="0" cy="0"/>
          <a:chOff x="0" y="0"/>
          <a:chExt cx="0" cy="0"/>
        </a:xfrm>
      </p:grpSpPr>
      <p:pic>
        <p:nvPicPr>
          <p:cNvPr descr="A picture containing drawing&#10;&#10;Description automatically generated" id="189" name="Google Shape;189;p35"/>
          <p:cNvPicPr preferRelativeResize="0"/>
          <p:nvPr/>
        </p:nvPicPr>
        <p:blipFill rotWithShape="1">
          <a:blip r:embed="rId2">
            <a:alphaModFix/>
          </a:blip>
          <a:srcRect b="0" l="0" r="0" t="0"/>
          <a:stretch/>
        </p:blipFill>
        <p:spPr>
          <a:xfrm>
            <a:off x="11877657" y="12325"/>
            <a:ext cx="3166324" cy="1427555"/>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5">
  <p:cSld name="05">
    <p:spTree>
      <p:nvGrpSpPr>
        <p:cNvPr id="190" name="Shape 190"/>
        <p:cNvGrpSpPr/>
        <p:nvPr/>
      </p:nvGrpSpPr>
      <p:grpSpPr>
        <a:xfrm>
          <a:off x="0" y="0"/>
          <a:ext cx="0" cy="0"/>
          <a:chOff x="0" y="0"/>
          <a:chExt cx="0" cy="0"/>
        </a:xfrm>
      </p:grpSpPr>
      <p:sp>
        <p:nvSpPr>
          <p:cNvPr id="191" name="Google Shape;191;p36"/>
          <p:cNvSpPr/>
          <p:nvPr>
            <p:ph idx="2" type="pic"/>
          </p:nvPr>
        </p:nvSpPr>
        <p:spPr>
          <a:xfrm>
            <a:off x="0" y="0"/>
            <a:ext cx="15049500" cy="8458200"/>
          </a:xfrm>
          <a:prstGeom prst="rect">
            <a:avLst/>
          </a:prstGeom>
          <a:solidFill>
            <a:srgbClr val="353535">
              <a:alpha val="11764"/>
            </a:srgbClr>
          </a:solidFill>
          <a:ln>
            <a:noFill/>
          </a:ln>
        </p:spPr>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6">
  <p:cSld name="06">
    <p:spTree>
      <p:nvGrpSpPr>
        <p:cNvPr id="192" name="Shape 192"/>
        <p:cNvGrpSpPr/>
        <p:nvPr/>
      </p:nvGrpSpPr>
      <p:grpSpPr>
        <a:xfrm>
          <a:off x="0" y="0"/>
          <a:ext cx="0" cy="0"/>
          <a:chOff x="0" y="0"/>
          <a:chExt cx="0" cy="0"/>
        </a:xfrm>
      </p:grpSpPr>
      <p:sp>
        <p:nvSpPr>
          <p:cNvPr id="193" name="Google Shape;193;p37"/>
          <p:cNvSpPr/>
          <p:nvPr>
            <p:ph idx="2" type="pic"/>
          </p:nvPr>
        </p:nvSpPr>
        <p:spPr>
          <a:xfrm>
            <a:off x="0" y="0"/>
            <a:ext cx="15049500" cy="8458200"/>
          </a:xfrm>
          <a:prstGeom prst="rect">
            <a:avLst/>
          </a:prstGeom>
          <a:solidFill>
            <a:srgbClr val="353535">
              <a:alpha val="11764"/>
            </a:srgbClr>
          </a:solidFill>
          <a:ln>
            <a:noFill/>
          </a:ln>
        </p:spPr>
      </p:sp>
      <p:pic>
        <p:nvPicPr>
          <p:cNvPr descr="A picture containing drawing&#10;&#10;Description automatically generated" id="194" name="Google Shape;194;p37"/>
          <p:cNvPicPr preferRelativeResize="0"/>
          <p:nvPr/>
        </p:nvPicPr>
        <p:blipFill rotWithShape="1">
          <a:blip r:embed="rId2">
            <a:alphaModFix/>
          </a:blip>
          <a:srcRect b="0" l="0" r="0" t="0"/>
          <a:stretch/>
        </p:blipFill>
        <p:spPr>
          <a:xfrm>
            <a:off x="0" y="0"/>
            <a:ext cx="1492724" cy="1454443"/>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
  <p:cSld name="10">
    <p:spTree>
      <p:nvGrpSpPr>
        <p:cNvPr id="195" name="Shape 195"/>
        <p:cNvGrpSpPr/>
        <p:nvPr/>
      </p:nvGrpSpPr>
      <p:grpSpPr>
        <a:xfrm>
          <a:off x="0" y="0"/>
          <a:ext cx="0" cy="0"/>
          <a:chOff x="0" y="0"/>
          <a:chExt cx="0" cy="0"/>
        </a:xfrm>
      </p:grpSpPr>
      <p:sp>
        <p:nvSpPr>
          <p:cNvPr id="196" name="Google Shape;196;p38"/>
          <p:cNvSpPr/>
          <p:nvPr>
            <p:ph idx="2" type="pic"/>
          </p:nvPr>
        </p:nvSpPr>
        <p:spPr>
          <a:xfrm>
            <a:off x="315224" y="277986"/>
            <a:ext cx="14419059" cy="7912674"/>
          </a:xfrm>
          <a:prstGeom prst="rect">
            <a:avLst/>
          </a:prstGeom>
          <a:solidFill>
            <a:srgbClr val="353535">
              <a:alpha val="11764"/>
            </a:srgbClr>
          </a:solid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4" name="Shape 24"/>
        <p:cNvGrpSpPr/>
        <p:nvPr/>
      </p:nvGrpSpPr>
      <p:grpSpPr>
        <a:xfrm>
          <a:off x="0" y="0"/>
          <a:ext cx="0" cy="0"/>
          <a:chOff x="0" y="0"/>
          <a:chExt cx="0" cy="0"/>
        </a:xfrm>
      </p:grpSpPr>
      <p:sp>
        <p:nvSpPr>
          <p:cNvPr id="25" name="Google Shape;25;p67"/>
          <p:cNvSpPr txBox="1"/>
          <p:nvPr>
            <p:ph type="title"/>
          </p:nvPr>
        </p:nvSpPr>
        <p:spPr>
          <a:xfrm>
            <a:off x="1026815" y="2108677"/>
            <a:ext cx="12980194" cy="3518376"/>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7400"/>
              <a:buFont typeface="Calibri"/>
              <a:buNone/>
              <a:defRPr sz="7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67"/>
          <p:cNvSpPr txBox="1"/>
          <p:nvPr>
            <p:ph idx="1" type="body"/>
          </p:nvPr>
        </p:nvSpPr>
        <p:spPr>
          <a:xfrm>
            <a:off x="1026815" y="5660338"/>
            <a:ext cx="12980194" cy="185023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33"/>
              </a:spcBef>
              <a:spcAft>
                <a:spcPts val="0"/>
              </a:spcAft>
              <a:buClr>
                <a:srgbClr val="888888"/>
              </a:buClr>
              <a:buSzPts val="2960"/>
              <a:buNone/>
              <a:defRPr sz="2960">
                <a:solidFill>
                  <a:srgbClr val="888888"/>
                </a:solidFill>
              </a:defRPr>
            </a:lvl1pPr>
            <a:lvl2pPr indent="-228600" lvl="1" marL="914400" algn="l">
              <a:lnSpc>
                <a:spcPct val="90000"/>
              </a:lnSpc>
              <a:spcBef>
                <a:spcPts val="617"/>
              </a:spcBef>
              <a:spcAft>
                <a:spcPts val="0"/>
              </a:spcAft>
              <a:buClr>
                <a:srgbClr val="888888"/>
              </a:buClr>
              <a:buSzPts val="2467"/>
              <a:buNone/>
              <a:defRPr sz="2467">
                <a:solidFill>
                  <a:srgbClr val="888888"/>
                </a:solidFill>
              </a:defRPr>
            </a:lvl2pPr>
            <a:lvl3pPr indent="-228600" lvl="2" marL="1371600" algn="l">
              <a:lnSpc>
                <a:spcPct val="90000"/>
              </a:lnSpc>
              <a:spcBef>
                <a:spcPts val="617"/>
              </a:spcBef>
              <a:spcAft>
                <a:spcPts val="0"/>
              </a:spcAft>
              <a:buClr>
                <a:srgbClr val="888888"/>
              </a:buClr>
              <a:buSzPts val="2220"/>
              <a:buNone/>
              <a:defRPr sz="2220">
                <a:solidFill>
                  <a:srgbClr val="888888"/>
                </a:solidFill>
              </a:defRPr>
            </a:lvl3pPr>
            <a:lvl4pPr indent="-228600" lvl="3" marL="1828800" algn="l">
              <a:lnSpc>
                <a:spcPct val="90000"/>
              </a:lnSpc>
              <a:spcBef>
                <a:spcPts val="617"/>
              </a:spcBef>
              <a:spcAft>
                <a:spcPts val="0"/>
              </a:spcAft>
              <a:buClr>
                <a:srgbClr val="888888"/>
              </a:buClr>
              <a:buSzPts val="1973"/>
              <a:buNone/>
              <a:defRPr sz="1973">
                <a:solidFill>
                  <a:srgbClr val="888888"/>
                </a:solidFill>
              </a:defRPr>
            </a:lvl4pPr>
            <a:lvl5pPr indent="-228600" lvl="4" marL="2286000" algn="l">
              <a:lnSpc>
                <a:spcPct val="90000"/>
              </a:lnSpc>
              <a:spcBef>
                <a:spcPts val="617"/>
              </a:spcBef>
              <a:spcAft>
                <a:spcPts val="0"/>
              </a:spcAft>
              <a:buClr>
                <a:srgbClr val="888888"/>
              </a:buClr>
              <a:buSzPts val="1973"/>
              <a:buNone/>
              <a:defRPr sz="1973">
                <a:solidFill>
                  <a:srgbClr val="888888"/>
                </a:solidFill>
              </a:defRPr>
            </a:lvl5pPr>
            <a:lvl6pPr indent="-228600" lvl="5" marL="2743200" algn="l">
              <a:lnSpc>
                <a:spcPct val="90000"/>
              </a:lnSpc>
              <a:spcBef>
                <a:spcPts val="617"/>
              </a:spcBef>
              <a:spcAft>
                <a:spcPts val="0"/>
              </a:spcAft>
              <a:buClr>
                <a:srgbClr val="888888"/>
              </a:buClr>
              <a:buSzPts val="1973"/>
              <a:buNone/>
              <a:defRPr sz="1973">
                <a:solidFill>
                  <a:srgbClr val="888888"/>
                </a:solidFill>
              </a:defRPr>
            </a:lvl6pPr>
            <a:lvl7pPr indent="-228600" lvl="6" marL="3200400" algn="l">
              <a:lnSpc>
                <a:spcPct val="90000"/>
              </a:lnSpc>
              <a:spcBef>
                <a:spcPts val="617"/>
              </a:spcBef>
              <a:spcAft>
                <a:spcPts val="0"/>
              </a:spcAft>
              <a:buClr>
                <a:srgbClr val="888888"/>
              </a:buClr>
              <a:buSzPts val="1973"/>
              <a:buNone/>
              <a:defRPr sz="1973">
                <a:solidFill>
                  <a:srgbClr val="888888"/>
                </a:solidFill>
              </a:defRPr>
            </a:lvl7pPr>
            <a:lvl8pPr indent="-228600" lvl="7" marL="3657600" algn="l">
              <a:lnSpc>
                <a:spcPct val="90000"/>
              </a:lnSpc>
              <a:spcBef>
                <a:spcPts val="617"/>
              </a:spcBef>
              <a:spcAft>
                <a:spcPts val="0"/>
              </a:spcAft>
              <a:buClr>
                <a:srgbClr val="888888"/>
              </a:buClr>
              <a:buSzPts val="1973"/>
              <a:buNone/>
              <a:defRPr sz="1973">
                <a:solidFill>
                  <a:srgbClr val="888888"/>
                </a:solidFill>
              </a:defRPr>
            </a:lvl8pPr>
            <a:lvl9pPr indent="-228600" lvl="8" marL="4114800" algn="l">
              <a:lnSpc>
                <a:spcPct val="90000"/>
              </a:lnSpc>
              <a:spcBef>
                <a:spcPts val="617"/>
              </a:spcBef>
              <a:spcAft>
                <a:spcPts val="0"/>
              </a:spcAft>
              <a:buClr>
                <a:srgbClr val="888888"/>
              </a:buClr>
              <a:buSzPts val="1973"/>
              <a:buNone/>
              <a:defRPr sz="1973">
                <a:solidFill>
                  <a:srgbClr val="888888"/>
                </a:solidFill>
              </a:defRPr>
            </a:lvl9pPr>
          </a:lstStyle>
          <a:p/>
        </p:txBody>
      </p:sp>
      <p:sp>
        <p:nvSpPr>
          <p:cNvPr id="27" name="Google Shape;27;p67"/>
          <p:cNvSpPr txBox="1"/>
          <p:nvPr>
            <p:ph idx="10" type="dt"/>
          </p:nvPr>
        </p:nvSpPr>
        <p:spPr>
          <a:xfrm>
            <a:off x="1034653" y="7839499"/>
            <a:ext cx="3386138" cy="450321"/>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28" name="Google Shape;28;p67"/>
          <p:cNvSpPr txBox="1"/>
          <p:nvPr>
            <p:ph idx="11" type="ftr"/>
          </p:nvPr>
        </p:nvSpPr>
        <p:spPr>
          <a:xfrm>
            <a:off x="4985147" y="7839499"/>
            <a:ext cx="5079206" cy="450321"/>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29" name="Google Shape;29;p67"/>
          <p:cNvSpPr txBox="1"/>
          <p:nvPr>
            <p:ph idx="12" type="sldNum"/>
          </p:nvPr>
        </p:nvSpPr>
        <p:spPr>
          <a:xfrm>
            <a:off x="10628709" y="7839499"/>
            <a:ext cx="3386138" cy="450321"/>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Clr>
                <a:srgbClr val="888888"/>
              </a:buClr>
              <a:buSzPts val="1400"/>
              <a:buFont typeface="Calibri"/>
              <a:buNone/>
              <a:defRPr/>
            </a:lvl1pPr>
            <a:lvl2pPr indent="0" lvl="1" marL="0" algn="r">
              <a:lnSpc>
                <a:spcPct val="100000"/>
              </a:lnSpc>
              <a:spcBef>
                <a:spcPts val="0"/>
              </a:spcBef>
              <a:spcAft>
                <a:spcPts val="0"/>
              </a:spcAft>
              <a:buClr>
                <a:srgbClr val="888888"/>
              </a:buClr>
              <a:buSzPts val="1400"/>
              <a:buFont typeface="Calibri"/>
              <a:buNone/>
              <a:defRPr/>
            </a:lvl2pPr>
            <a:lvl3pPr indent="0" lvl="2" marL="0" algn="r">
              <a:lnSpc>
                <a:spcPct val="100000"/>
              </a:lnSpc>
              <a:spcBef>
                <a:spcPts val="0"/>
              </a:spcBef>
              <a:spcAft>
                <a:spcPts val="0"/>
              </a:spcAft>
              <a:buClr>
                <a:srgbClr val="888888"/>
              </a:buClr>
              <a:buSzPts val="1400"/>
              <a:buFont typeface="Calibri"/>
              <a:buNone/>
              <a:defRPr/>
            </a:lvl3pPr>
            <a:lvl4pPr indent="0" lvl="3" marL="0" algn="r">
              <a:lnSpc>
                <a:spcPct val="100000"/>
              </a:lnSpc>
              <a:spcBef>
                <a:spcPts val="0"/>
              </a:spcBef>
              <a:spcAft>
                <a:spcPts val="0"/>
              </a:spcAft>
              <a:buClr>
                <a:srgbClr val="888888"/>
              </a:buClr>
              <a:buSzPts val="1400"/>
              <a:buFont typeface="Calibri"/>
              <a:buNone/>
              <a:defRPr/>
            </a:lvl4pPr>
            <a:lvl5pPr indent="0" lvl="4" marL="0" algn="r">
              <a:lnSpc>
                <a:spcPct val="100000"/>
              </a:lnSpc>
              <a:spcBef>
                <a:spcPts val="0"/>
              </a:spcBef>
              <a:spcAft>
                <a:spcPts val="0"/>
              </a:spcAft>
              <a:buClr>
                <a:srgbClr val="888888"/>
              </a:buClr>
              <a:buSzPts val="1400"/>
              <a:buFont typeface="Calibri"/>
              <a:buNone/>
              <a:defRPr/>
            </a:lvl5pPr>
            <a:lvl6pPr indent="0" lvl="5" marL="0" algn="r">
              <a:lnSpc>
                <a:spcPct val="100000"/>
              </a:lnSpc>
              <a:spcBef>
                <a:spcPts val="0"/>
              </a:spcBef>
              <a:spcAft>
                <a:spcPts val="0"/>
              </a:spcAft>
              <a:buClr>
                <a:srgbClr val="888888"/>
              </a:buClr>
              <a:buSzPts val="1400"/>
              <a:buFont typeface="Calibri"/>
              <a:buNone/>
              <a:defRPr/>
            </a:lvl6pPr>
            <a:lvl7pPr indent="0" lvl="6" marL="0" algn="r">
              <a:lnSpc>
                <a:spcPct val="100000"/>
              </a:lnSpc>
              <a:spcBef>
                <a:spcPts val="0"/>
              </a:spcBef>
              <a:spcAft>
                <a:spcPts val="0"/>
              </a:spcAft>
              <a:buClr>
                <a:srgbClr val="888888"/>
              </a:buClr>
              <a:buSzPts val="1400"/>
              <a:buFont typeface="Calibri"/>
              <a:buNone/>
              <a:defRPr/>
            </a:lvl7pPr>
            <a:lvl8pPr indent="0" lvl="7" marL="0" algn="r">
              <a:lnSpc>
                <a:spcPct val="100000"/>
              </a:lnSpc>
              <a:spcBef>
                <a:spcPts val="0"/>
              </a:spcBef>
              <a:spcAft>
                <a:spcPts val="0"/>
              </a:spcAft>
              <a:buClr>
                <a:srgbClr val="888888"/>
              </a:buClr>
              <a:buSzPts val="1400"/>
              <a:buFont typeface="Calibri"/>
              <a:buNone/>
              <a:defRPr/>
            </a:lvl8pPr>
            <a:lvl9pPr indent="0" lvl="8" marL="0" algn="r">
              <a:lnSpc>
                <a:spcPct val="100000"/>
              </a:lnSpc>
              <a:spcBef>
                <a:spcPts val="0"/>
              </a:spcBef>
              <a:spcAft>
                <a:spcPts val="0"/>
              </a:spcAft>
              <a:buClr>
                <a:srgbClr val="888888"/>
              </a:buClr>
              <a:buSzPts val="1400"/>
              <a:buFont typeface="Calibri"/>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
  <p:cSld name="13">
    <p:spTree>
      <p:nvGrpSpPr>
        <p:cNvPr id="197" name="Shape 197"/>
        <p:cNvGrpSpPr/>
        <p:nvPr/>
      </p:nvGrpSpPr>
      <p:grpSpPr>
        <a:xfrm>
          <a:off x="0" y="0"/>
          <a:ext cx="0" cy="0"/>
          <a:chOff x="0" y="0"/>
          <a:chExt cx="0" cy="0"/>
        </a:xfrm>
      </p:grpSpPr>
      <p:sp>
        <p:nvSpPr>
          <p:cNvPr id="198" name="Google Shape;198;p39"/>
          <p:cNvSpPr/>
          <p:nvPr>
            <p:ph idx="2" type="pic"/>
          </p:nvPr>
        </p:nvSpPr>
        <p:spPr>
          <a:xfrm flipH="1">
            <a:off x="-1" y="0"/>
            <a:ext cx="12106766" cy="3708505"/>
          </a:xfrm>
          <a:prstGeom prst="rect">
            <a:avLst/>
          </a:prstGeom>
          <a:solidFill>
            <a:srgbClr val="353535">
              <a:alpha val="11764"/>
            </a:srgbClr>
          </a:solidFill>
          <a:ln>
            <a:noFill/>
          </a:ln>
        </p:spPr>
      </p:sp>
      <p:pic>
        <p:nvPicPr>
          <p:cNvPr descr="A picture containing drawing&#10;&#10;Description automatically generated" id="199" name="Google Shape;199;p39"/>
          <p:cNvPicPr preferRelativeResize="0"/>
          <p:nvPr/>
        </p:nvPicPr>
        <p:blipFill rotWithShape="1">
          <a:blip r:embed="rId2">
            <a:alphaModFix/>
          </a:blip>
          <a:srcRect b="0" l="0" r="0" t="0"/>
          <a:stretch/>
        </p:blipFill>
        <p:spPr>
          <a:xfrm>
            <a:off x="11877657" y="12325"/>
            <a:ext cx="3166324" cy="1427555"/>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
  <p:cSld name="14">
    <p:spTree>
      <p:nvGrpSpPr>
        <p:cNvPr id="200" name="Shape 200"/>
        <p:cNvGrpSpPr/>
        <p:nvPr/>
      </p:nvGrpSpPr>
      <p:grpSpPr>
        <a:xfrm>
          <a:off x="0" y="0"/>
          <a:ext cx="0" cy="0"/>
          <a:chOff x="0" y="0"/>
          <a:chExt cx="0" cy="0"/>
        </a:xfrm>
      </p:grpSpPr>
      <p:sp>
        <p:nvSpPr>
          <p:cNvPr id="201" name="Google Shape;201;p40"/>
          <p:cNvSpPr/>
          <p:nvPr>
            <p:ph idx="2" type="pic"/>
          </p:nvPr>
        </p:nvSpPr>
        <p:spPr>
          <a:xfrm>
            <a:off x="1278013" y="1"/>
            <a:ext cx="13771487" cy="4422457"/>
          </a:xfrm>
          <a:prstGeom prst="rect">
            <a:avLst/>
          </a:prstGeom>
          <a:solidFill>
            <a:srgbClr val="353535">
              <a:alpha val="11764"/>
            </a:srgbClr>
          </a:solidFill>
          <a:ln>
            <a:noFill/>
          </a:ln>
        </p:spPr>
      </p:sp>
      <p:pic>
        <p:nvPicPr>
          <p:cNvPr descr="A picture containing drawing&#10;&#10;Description automatically generated" id="202" name="Google Shape;202;p40"/>
          <p:cNvPicPr preferRelativeResize="0"/>
          <p:nvPr/>
        </p:nvPicPr>
        <p:blipFill rotWithShape="1">
          <a:blip r:embed="rId2">
            <a:alphaModFix/>
          </a:blip>
          <a:srcRect b="0" l="0" r="0" t="0"/>
          <a:stretch/>
        </p:blipFill>
        <p:spPr>
          <a:xfrm>
            <a:off x="11877657" y="12325"/>
            <a:ext cx="3166324" cy="1427555"/>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
  <p:cSld name="15">
    <p:spTree>
      <p:nvGrpSpPr>
        <p:cNvPr id="203" name="Shape 203"/>
        <p:cNvGrpSpPr/>
        <p:nvPr/>
      </p:nvGrpSpPr>
      <p:grpSpPr>
        <a:xfrm>
          <a:off x="0" y="0"/>
          <a:ext cx="0" cy="0"/>
          <a:chOff x="0" y="0"/>
          <a:chExt cx="0" cy="0"/>
        </a:xfrm>
      </p:grpSpPr>
      <p:sp>
        <p:nvSpPr>
          <p:cNvPr id="204" name="Google Shape;204;p41"/>
          <p:cNvSpPr/>
          <p:nvPr>
            <p:ph idx="2" type="pic"/>
          </p:nvPr>
        </p:nvSpPr>
        <p:spPr>
          <a:xfrm>
            <a:off x="0" y="0"/>
            <a:ext cx="7900988" cy="8458200"/>
          </a:xfrm>
          <a:prstGeom prst="rect">
            <a:avLst/>
          </a:prstGeom>
          <a:solidFill>
            <a:srgbClr val="353535">
              <a:alpha val="11764"/>
            </a:srgbClr>
          </a:solidFill>
          <a:ln>
            <a:noFill/>
          </a:ln>
        </p:spPr>
      </p:sp>
      <p:pic>
        <p:nvPicPr>
          <p:cNvPr descr="A picture containing drawing&#10;&#10;Description automatically generated" id="205" name="Google Shape;205;p41"/>
          <p:cNvPicPr preferRelativeResize="0"/>
          <p:nvPr/>
        </p:nvPicPr>
        <p:blipFill rotWithShape="1">
          <a:blip r:embed="rId2">
            <a:alphaModFix/>
          </a:blip>
          <a:srcRect b="0" l="0" r="0" t="0"/>
          <a:stretch/>
        </p:blipFill>
        <p:spPr>
          <a:xfrm>
            <a:off x="11877657" y="12325"/>
            <a:ext cx="3166324" cy="1427555"/>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15">
  <p:cSld name="1_15">
    <p:spTree>
      <p:nvGrpSpPr>
        <p:cNvPr id="206" name="Shape 206"/>
        <p:cNvGrpSpPr/>
        <p:nvPr/>
      </p:nvGrpSpPr>
      <p:grpSpPr>
        <a:xfrm>
          <a:off x="0" y="0"/>
          <a:ext cx="0" cy="0"/>
          <a:chOff x="0" y="0"/>
          <a:chExt cx="0" cy="0"/>
        </a:xfrm>
      </p:grpSpPr>
      <p:sp>
        <p:nvSpPr>
          <p:cNvPr id="207" name="Google Shape;207;p42"/>
          <p:cNvSpPr/>
          <p:nvPr>
            <p:ph idx="2" type="pic"/>
          </p:nvPr>
        </p:nvSpPr>
        <p:spPr>
          <a:xfrm>
            <a:off x="0" y="1905532"/>
            <a:ext cx="9047200" cy="5646671"/>
          </a:xfrm>
          <a:prstGeom prst="rect">
            <a:avLst/>
          </a:prstGeom>
          <a:solidFill>
            <a:srgbClr val="353535">
              <a:alpha val="11764"/>
            </a:srgbClr>
          </a:solidFill>
          <a:ln>
            <a:noFill/>
          </a:ln>
        </p:spPr>
      </p:sp>
      <p:pic>
        <p:nvPicPr>
          <p:cNvPr descr="A picture containing drawing&#10;&#10;Description automatically generated" id="208" name="Google Shape;208;p42"/>
          <p:cNvPicPr preferRelativeResize="0"/>
          <p:nvPr/>
        </p:nvPicPr>
        <p:blipFill rotWithShape="1">
          <a:blip r:embed="rId2">
            <a:alphaModFix/>
          </a:blip>
          <a:srcRect b="0" l="0" r="0" t="0"/>
          <a:stretch/>
        </p:blipFill>
        <p:spPr>
          <a:xfrm>
            <a:off x="11877657" y="12325"/>
            <a:ext cx="3166324" cy="1427555"/>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
  <p:cSld name="16">
    <p:spTree>
      <p:nvGrpSpPr>
        <p:cNvPr id="209" name="Shape 209"/>
        <p:cNvGrpSpPr/>
        <p:nvPr/>
      </p:nvGrpSpPr>
      <p:grpSpPr>
        <a:xfrm>
          <a:off x="0" y="0"/>
          <a:ext cx="0" cy="0"/>
          <a:chOff x="0" y="0"/>
          <a:chExt cx="0" cy="0"/>
        </a:xfrm>
      </p:grpSpPr>
      <p:sp>
        <p:nvSpPr>
          <p:cNvPr id="210" name="Google Shape;210;p43"/>
          <p:cNvSpPr/>
          <p:nvPr>
            <p:ph idx="2" type="pic"/>
          </p:nvPr>
        </p:nvSpPr>
        <p:spPr>
          <a:xfrm>
            <a:off x="1" y="1"/>
            <a:ext cx="5512651" cy="5507150"/>
          </a:xfrm>
          <a:prstGeom prst="rect">
            <a:avLst/>
          </a:prstGeom>
          <a:solidFill>
            <a:srgbClr val="353535">
              <a:alpha val="11764"/>
            </a:srgbClr>
          </a:solidFill>
          <a:ln>
            <a:noFill/>
          </a:ln>
        </p:spPr>
      </p:sp>
      <p:sp>
        <p:nvSpPr>
          <p:cNvPr id="211" name="Google Shape;211;p43"/>
          <p:cNvSpPr/>
          <p:nvPr>
            <p:ph idx="3" type="pic"/>
          </p:nvPr>
        </p:nvSpPr>
        <p:spPr>
          <a:xfrm>
            <a:off x="3521419" y="3524331"/>
            <a:ext cx="3948445" cy="3944505"/>
          </a:xfrm>
          <a:prstGeom prst="rect">
            <a:avLst/>
          </a:prstGeom>
          <a:solidFill>
            <a:srgbClr val="353535">
              <a:alpha val="11764"/>
            </a:srgbClr>
          </a:solidFill>
          <a:ln>
            <a:noFill/>
          </a:ln>
        </p:spPr>
      </p:sp>
      <p:pic>
        <p:nvPicPr>
          <p:cNvPr descr="A picture containing drawing&#10;&#10;Description automatically generated" id="212" name="Google Shape;212;p43"/>
          <p:cNvPicPr preferRelativeResize="0"/>
          <p:nvPr/>
        </p:nvPicPr>
        <p:blipFill rotWithShape="1">
          <a:blip r:embed="rId2">
            <a:alphaModFix/>
          </a:blip>
          <a:srcRect b="0" l="0" r="0" t="0"/>
          <a:stretch/>
        </p:blipFill>
        <p:spPr>
          <a:xfrm>
            <a:off x="11877657" y="12325"/>
            <a:ext cx="3166324" cy="1427555"/>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7">
  <p:cSld name="17">
    <p:spTree>
      <p:nvGrpSpPr>
        <p:cNvPr id="213" name="Shape 213"/>
        <p:cNvGrpSpPr/>
        <p:nvPr/>
      </p:nvGrpSpPr>
      <p:grpSpPr>
        <a:xfrm>
          <a:off x="0" y="0"/>
          <a:ext cx="0" cy="0"/>
          <a:chOff x="0" y="0"/>
          <a:chExt cx="0" cy="0"/>
        </a:xfrm>
      </p:grpSpPr>
      <p:sp>
        <p:nvSpPr>
          <p:cNvPr id="214" name="Google Shape;214;p44"/>
          <p:cNvSpPr/>
          <p:nvPr>
            <p:ph idx="2" type="pic"/>
          </p:nvPr>
        </p:nvSpPr>
        <p:spPr>
          <a:xfrm>
            <a:off x="5684462" y="2819400"/>
            <a:ext cx="2852264" cy="2819400"/>
          </a:xfrm>
          <a:prstGeom prst="rect">
            <a:avLst/>
          </a:prstGeom>
          <a:solidFill>
            <a:srgbClr val="353535">
              <a:alpha val="11764"/>
            </a:srgbClr>
          </a:solidFill>
          <a:ln>
            <a:noFill/>
          </a:ln>
        </p:spPr>
      </p:sp>
      <p:sp>
        <p:nvSpPr>
          <p:cNvPr id="215" name="Google Shape;215;p44"/>
          <p:cNvSpPr/>
          <p:nvPr>
            <p:ph idx="3" type="pic"/>
          </p:nvPr>
        </p:nvSpPr>
        <p:spPr>
          <a:xfrm>
            <a:off x="-20065" y="0"/>
            <a:ext cx="2852264" cy="2819400"/>
          </a:xfrm>
          <a:prstGeom prst="rect">
            <a:avLst/>
          </a:prstGeom>
          <a:solidFill>
            <a:srgbClr val="353535">
              <a:alpha val="11764"/>
            </a:srgbClr>
          </a:solidFill>
          <a:ln>
            <a:noFill/>
          </a:ln>
        </p:spPr>
      </p:sp>
      <p:sp>
        <p:nvSpPr>
          <p:cNvPr id="216" name="Google Shape;216;p44"/>
          <p:cNvSpPr/>
          <p:nvPr>
            <p:ph idx="4" type="pic"/>
          </p:nvPr>
        </p:nvSpPr>
        <p:spPr>
          <a:xfrm>
            <a:off x="2832199" y="2819400"/>
            <a:ext cx="2852264" cy="2819400"/>
          </a:xfrm>
          <a:prstGeom prst="rect">
            <a:avLst/>
          </a:prstGeom>
          <a:solidFill>
            <a:srgbClr val="353535">
              <a:alpha val="11764"/>
            </a:srgbClr>
          </a:solidFill>
          <a:ln>
            <a:noFill/>
          </a:ln>
        </p:spPr>
      </p:sp>
      <p:sp>
        <p:nvSpPr>
          <p:cNvPr id="217" name="Google Shape;217;p44"/>
          <p:cNvSpPr/>
          <p:nvPr>
            <p:ph idx="5" type="pic"/>
          </p:nvPr>
        </p:nvSpPr>
        <p:spPr>
          <a:xfrm>
            <a:off x="-20065" y="2819400"/>
            <a:ext cx="2852264" cy="2819400"/>
          </a:xfrm>
          <a:prstGeom prst="rect">
            <a:avLst/>
          </a:prstGeom>
          <a:solidFill>
            <a:srgbClr val="353535">
              <a:alpha val="11764"/>
            </a:srgbClr>
          </a:solidFill>
          <a:ln>
            <a:noFill/>
          </a:ln>
        </p:spPr>
      </p:sp>
      <p:sp>
        <p:nvSpPr>
          <p:cNvPr id="218" name="Google Shape;218;p44"/>
          <p:cNvSpPr/>
          <p:nvPr>
            <p:ph idx="6" type="pic"/>
          </p:nvPr>
        </p:nvSpPr>
        <p:spPr>
          <a:xfrm>
            <a:off x="2832199" y="5638800"/>
            <a:ext cx="2852264" cy="2819400"/>
          </a:xfrm>
          <a:prstGeom prst="rect">
            <a:avLst/>
          </a:prstGeom>
          <a:solidFill>
            <a:srgbClr val="353535">
              <a:alpha val="11764"/>
            </a:srgbClr>
          </a:solidFill>
          <a:ln>
            <a:noFill/>
          </a:ln>
        </p:spPr>
      </p:sp>
      <p:sp>
        <p:nvSpPr>
          <p:cNvPr id="219" name="Google Shape;219;p44"/>
          <p:cNvSpPr/>
          <p:nvPr>
            <p:ph idx="7" type="pic"/>
          </p:nvPr>
        </p:nvSpPr>
        <p:spPr>
          <a:xfrm>
            <a:off x="-20065" y="5638800"/>
            <a:ext cx="2852264" cy="2819400"/>
          </a:xfrm>
          <a:prstGeom prst="rect">
            <a:avLst/>
          </a:prstGeom>
          <a:solidFill>
            <a:srgbClr val="353535">
              <a:alpha val="11764"/>
            </a:srgbClr>
          </a:solidFill>
          <a:ln>
            <a:noFill/>
          </a:ln>
        </p:spPr>
      </p:sp>
      <p:pic>
        <p:nvPicPr>
          <p:cNvPr descr="A picture containing drawing&#10;&#10;Description automatically generated" id="220" name="Google Shape;220;p44"/>
          <p:cNvPicPr preferRelativeResize="0"/>
          <p:nvPr/>
        </p:nvPicPr>
        <p:blipFill rotWithShape="1">
          <a:blip r:embed="rId2">
            <a:alphaModFix/>
          </a:blip>
          <a:srcRect b="0" l="0" r="0" t="0"/>
          <a:stretch/>
        </p:blipFill>
        <p:spPr>
          <a:xfrm>
            <a:off x="11877657" y="12325"/>
            <a:ext cx="3166324" cy="1427555"/>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8">
  <p:cSld name="18">
    <p:spTree>
      <p:nvGrpSpPr>
        <p:cNvPr id="221" name="Shape 221"/>
        <p:cNvGrpSpPr/>
        <p:nvPr/>
      </p:nvGrpSpPr>
      <p:grpSpPr>
        <a:xfrm>
          <a:off x="0" y="0"/>
          <a:ext cx="0" cy="0"/>
          <a:chOff x="0" y="0"/>
          <a:chExt cx="0" cy="0"/>
        </a:xfrm>
      </p:grpSpPr>
      <p:sp>
        <p:nvSpPr>
          <p:cNvPr id="222" name="Google Shape;222;p45"/>
          <p:cNvSpPr/>
          <p:nvPr>
            <p:ph idx="2" type="pic"/>
          </p:nvPr>
        </p:nvSpPr>
        <p:spPr>
          <a:xfrm>
            <a:off x="9347650" y="2"/>
            <a:ext cx="1869530" cy="1847988"/>
          </a:xfrm>
          <a:prstGeom prst="rect">
            <a:avLst/>
          </a:prstGeom>
          <a:solidFill>
            <a:srgbClr val="353535">
              <a:alpha val="11764"/>
            </a:srgbClr>
          </a:solidFill>
          <a:ln>
            <a:noFill/>
          </a:ln>
        </p:spPr>
      </p:sp>
      <p:sp>
        <p:nvSpPr>
          <p:cNvPr id="223" name="Google Shape;223;p45"/>
          <p:cNvSpPr/>
          <p:nvPr>
            <p:ph idx="3" type="pic"/>
          </p:nvPr>
        </p:nvSpPr>
        <p:spPr>
          <a:xfrm>
            <a:off x="7478120" y="2"/>
            <a:ext cx="1869530" cy="1847988"/>
          </a:xfrm>
          <a:prstGeom prst="rect">
            <a:avLst/>
          </a:prstGeom>
          <a:solidFill>
            <a:srgbClr val="353535">
              <a:alpha val="11764"/>
            </a:srgbClr>
          </a:solidFill>
          <a:ln>
            <a:noFill/>
          </a:ln>
        </p:spPr>
      </p:sp>
      <p:sp>
        <p:nvSpPr>
          <p:cNvPr id="224" name="Google Shape;224;p45"/>
          <p:cNvSpPr/>
          <p:nvPr>
            <p:ph idx="4" type="pic"/>
          </p:nvPr>
        </p:nvSpPr>
        <p:spPr>
          <a:xfrm>
            <a:off x="5608590" y="2"/>
            <a:ext cx="1869530" cy="1847988"/>
          </a:xfrm>
          <a:prstGeom prst="rect">
            <a:avLst/>
          </a:prstGeom>
          <a:solidFill>
            <a:srgbClr val="353535">
              <a:alpha val="11764"/>
            </a:srgbClr>
          </a:solidFill>
          <a:ln>
            <a:noFill/>
          </a:ln>
        </p:spPr>
      </p:sp>
      <p:sp>
        <p:nvSpPr>
          <p:cNvPr id="225" name="Google Shape;225;p45"/>
          <p:cNvSpPr/>
          <p:nvPr>
            <p:ph idx="5" type="pic"/>
          </p:nvPr>
        </p:nvSpPr>
        <p:spPr>
          <a:xfrm>
            <a:off x="3739060" y="2"/>
            <a:ext cx="1869530" cy="1847988"/>
          </a:xfrm>
          <a:prstGeom prst="rect">
            <a:avLst/>
          </a:prstGeom>
          <a:solidFill>
            <a:srgbClr val="353535">
              <a:alpha val="11764"/>
            </a:srgbClr>
          </a:solidFill>
          <a:ln>
            <a:noFill/>
          </a:ln>
        </p:spPr>
      </p:sp>
      <p:sp>
        <p:nvSpPr>
          <p:cNvPr id="226" name="Google Shape;226;p45"/>
          <p:cNvSpPr/>
          <p:nvPr>
            <p:ph idx="6" type="pic"/>
          </p:nvPr>
        </p:nvSpPr>
        <p:spPr>
          <a:xfrm>
            <a:off x="1869530" y="2"/>
            <a:ext cx="1869530" cy="1847988"/>
          </a:xfrm>
          <a:prstGeom prst="rect">
            <a:avLst/>
          </a:prstGeom>
          <a:solidFill>
            <a:srgbClr val="353535">
              <a:alpha val="11764"/>
            </a:srgbClr>
          </a:solidFill>
          <a:ln>
            <a:noFill/>
          </a:ln>
        </p:spPr>
      </p:sp>
      <p:sp>
        <p:nvSpPr>
          <p:cNvPr id="227" name="Google Shape;227;p45"/>
          <p:cNvSpPr/>
          <p:nvPr>
            <p:ph idx="7" type="pic"/>
          </p:nvPr>
        </p:nvSpPr>
        <p:spPr>
          <a:xfrm>
            <a:off x="0" y="2"/>
            <a:ext cx="1869530" cy="1847988"/>
          </a:xfrm>
          <a:prstGeom prst="rect">
            <a:avLst/>
          </a:prstGeom>
          <a:solidFill>
            <a:srgbClr val="353535">
              <a:alpha val="11764"/>
            </a:srgbClr>
          </a:solidFill>
          <a:ln>
            <a:noFill/>
          </a:ln>
        </p:spPr>
      </p:sp>
      <p:sp>
        <p:nvSpPr>
          <p:cNvPr id="228" name="Google Shape;228;p45"/>
          <p:cNvSpPr/>
          <p:nvPr>
            <p:ph idx="8" type="pic"/>
          </p:nvPr>
        </p:nvSpPr>
        <p:spPr>
          <a:xfrm>
            <a:off x="7478120" y="1847991"/>
            <a:ext cx="1869530" cy="1847988"/>
          </a:xfrm>
          <a:prstGeom prst="rect">
            <a:avLst/>
          </a:prstGeom>
          <a:solidFill>
            <a:srgbClr val="353535">
              <a:alpha val="11764"/>
            </a:srgbClr>
          </a:solidFill>
          <a:ln>
            <a:noFill/>
          </a:ln>
        </p:spPr>
      </p:sp>
      <p:sp>
        <p:nvSpPr>
          <p:cNvPr id="229" name="Google Shape;229;p45"/>
          <p:cNvSpPr/>
          <p:nvPr>
            <p:ph idx="9" type="pic"/>
          </p:nvPr>
        </p:nvSpPr>
        <p:spPr>
          <a:xfrm>
            <a:off x="5608590" y="1847991"/>
            <a:ext cx="1869530" cy="1847988"/>
          </a:xfrm>
          <a:prstGeom prst="rect">
            <a:avLst/>
          </a:prstGeom>
          <a:solidFill>
            <a:srgbClr val="353535">
              <a:alpha val="11764"/>
            </a:srgbClr>
          </a:solidFill>
          <a:ln>
            <a:noFill/>
          </a:ln>
        </p:spPr>
      </p:sp>
      <p:sp>
        <p:nvSpPr>
          <p:cNvPr id="230" name="Google Shape;230;p45"/>
          <p:cNvSpPr/>
          <p:nvPr>
            <p:ph idx="13" type="pic"/>
          </p:nvPr>
        </p:nvSpPr>
        <p:spPr>
          <a:xfrm>
            <a:off x="3739060" y="1847991"/>
            <a:ext cx="1869530" cy="1847988"/>
          </a:xfrm>
          <a:prstGeom prst="rect">
            <a:avLst/>
          </a:prstGeom>
          <a:solidFill>
            <a:srgbClr val="353535">
              <a:alpha val="11764"/>
            </a:srgbClr>
          </a:solidFill>
          <a:ln>
            <a:noFill/>
          </a:ln>
        </p:spPr>
      </p:sp>
      <p:sp>
        <p:nvSpPr>
          <p:cNvPr id="231" name="Google Shape;231;p45"/>
          <p:cNvSpPr/>
          <p:nvPr>
            <p:ph idx="14" type="pic"/>
          </p:nvPr>
        </p:nvSpPr>
        <p:spPr>
          <a:xfrm>
            <a:off x="1869530" y="1847991"/>
            <a:ext cx="1869530" cy="1847988"/>
          </a:xfrm>
          <a:prstGeom prst="rect">
            <a:avLst/>
          </a:prstGeom>
          <a:solidFill>
            <a:srgbClr val="353535">
              <a:alpha val="11764"/>
            </a:srgbClr>
          </a:solidFill>
          <a:ln>
            <a:noFill/>
          </a:ln>
        </p:spPr>
      </p:sp>
      <p:sp>
        <p:nvSpPr>
          <p:cNvPr id="232" name="Google Shape;232;p45"/>
          <p:cNvSpPr/>
          <p:nvPr>
            <p:ph idx="15" type="pic"/>
          </p:nvPr>
        </p:nvSpPr>
        <p:spPr>
          <a:xfrm>
            <a:off x="0" y="1847991"/>
            <a:ext cx="1869530" cy="1847988"/>
          </a:xfrm>
          <a:prstGeom prst="rect">
            <a:avLst/>
          </a:prstGeom>
          <a:solidFill>
            <a:srgbClr val="353535">
              <a:alpha val="11764"/>
            </a:srgbClr>
          </a:solidFill>
          <a:ln>
            <a:noFill/>
          </a:ln>
        </p:spPr>
      </p:sp>
      <p:sp>
        <p:nvSpPr>
          <p:cNvPr id="233" name="Google Shape;233;p45"/>
          <p:cNvSpPr/>
          <p:nvPr>
            <p:ph idx="16" type="pic"/>
          </p:nvPr>
        </p:nvSpPr>
        <p:spPr>
          <a:xfrm>
            <a:off x="3739060" y="3695979"/>
            <a:ext cx="1869530" cy="1847988"/>
          </a:xfrm>
          <a:prstGeom prst="rect">
            <a:avLst/>
          </a:prstGeom>
          <a:solidFill>
            <a:srgbClr val="353535">
              <a:alpha val="11764"/>
            </a:srgbClr>
          </a:solidFill>
          <a:ln>
            <a:noFill/>
          </a:ln>
        </p:spPr>
      </p:sp>
      <p:sp>
        <p:nvSpPr>
          <p:cNvPr id="234" name="Google Shape;234;p45"/>
          <p:cNvSpPr/>
          <p:nvPr>
            <p:ph idx="17" type="pic"/>
          </p:nvPr>
        </p:nvSpPr>
        <p:spPr>
          <a:xfrm>
            <a:off x="1869530" y="3695979"/>
            <a:ext cx="1869530" cy="1847988"/>
          </a:xfrm>
          <a:prstGeom prst="rect">
            <a:avLst/>
          </a:prstGeom>
          <a:solidFill>
            <a:srgbClr val="353535">
              <a:alpha val="11764"/>
            </a:srgbClr>
          </a:solidFill>
          <a:ln>
            <a:noFill/>
          </a:ln>
        </p:spPr>
      </p:sp>
      <p:sp>
        <p:nvSpPr>
          <p:cNvPr id="235" name="Google Shape;235;p45"/>
          <p:cNvSpPr/>
          <p:nvPr>
            <p:ph idx="18" type="pic"/>
          </p:nvPr>
        </p:nvSpPr>
        <p:spPr>
          <a:xfrm>
            <a:off x="0" y="3695979"/>
            <a:ext cx="1869530" cy="1847988"/>
          </a:xfrm>
          <a:prstGeom prst="rect">
            <a:avLst/>
          </a:prstGeom>
          <a:solidFill>
            <a:srgbClr val="353535">
              <a:alpha val="11764"/>
            </a:srgbClr>
          </a:solidFill>
          <a:ln>
            <a:noFill/>
          </a:ln>
        </p:spPr>
      </p:sp>
      <p:sp>
        <p:nvSpPr>
          <p:cNvPr id="236" name="Google Shape;236;p45"/>
          <p:cNvSpPr/>
          <p:nvPr>
            <p:ph idx="19" type="pic"/>
          </p:nvPr>
        </p:nvSpPr>
        <p:spPr>
          <a:xfrm>
            <a:off x="0" y="5543969"/>
            <a:ext cx="1869530" cy="1847988"/>
          </a:xfrm>
          <a:prstGeom prst="rect">
            <a:avLst/>
          </a:prstGeom>
          <a:solidFill>
            <a:srgbClr val="353535">
              <a:alpha val="11764"/>
            </a:srgbClr>
          </a:solidFill>
          <a:ln>
            <a:noFill/>
          </a:ln>
        </p:spPr>
      </p:sp>
      <p:pic>
        <p:nvPicPr>
          <p:cNvPr descr="A picture containing drawing&#10;&#10;Description automatically generated" id="237" name="Google Shape;237;p45"/>
          <p:cNvPicPr preferRelativeResize="0"/>
          <p:nvPr/>
        </p:nvPicPr>
        <p:blipFill rotWithShape="1">
          <a:blip r:embed="rId2">
            <a:alphaModFix/>
          </a:blip>
          <a:srcRect b="0" l="0" r="0" t="0"/>
          <a:stretch/>
        </p:blipFill>
        <p:spPr>
          <a:xfrm>
            <a:off x="11877657" y="12325"/>
            <a:ext cx="3166324" cy="1427555"/>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9">
  <p:cSld name="19">
    <p:spTree>
      <p:nvGrpSpPr>
        <p:cNvPr id="238" name="Shape 238"/>
        <p:cNvGrpSpPr/>
        <p:nvPr/>
      </p:nvGrpSpPr>
      <p:grpSpPr>
        <a:xfrm>
          <a:off x="0" y="0"/>
          <a:ext cx="0" cy="0"/>
          <a:chOff x="0" y="0"/>
          <a:chExt cx="0" cy="0"/>
        </a:xfrm>
      </p:grpSpPr>
      <p:sp>
        <p:nvSpPr>
          <p:cNvPr id="239" name="Google Shape;239;p46"/>
          <p:cNvSpPr/>
          <p:nvPr>
            <p:ph idx="2" type="pic"/>
          </p:nvPr>
        </p:nvSpPr>
        <p:spPr>
          <a:xfrm>
            <a:off x="1708744" y="0"/>
            <a:ext cx="3271841" cy="8458200"/>
          </a:xfrm>
          <a:prstGeom prst="rect">
            <a:avLst/>
          </a:prstGeom>
          <a:solidFill>
            <a:srgbClr val="353535">
              <a:alpha val="11764"/>
            </a:srgbClr>
          </a:solidFill>
          <a:ln>
            <a:noFill/>
          </a:ln>
        </p:spPr>
      </p:sp>
      <p:sp>
        <p:nvSpPr>
          <p:cNvPr id="240" name="Google Shape;240;p46"/>
          <p:cNvSpPr/>
          <p:nvPr>
            <p:ph idx="3" type="pic"/>
          </p:nvPr>
        </p:nvSpPr>
        <p:spPr>
          <a:xfrm>
            <a:off x="4980584" y="0"/>
            <a:ext cx="3271841" cy="8458200"/>
          </a:xfrm>
          <a:prstGeom prst="rect">
            <a:avLst/>
          </a:prstGeom>
          <a:solidFill>
            <a:srgbClr val="353535">
              <a:alpha val="11764"/>
            </a:srgbClr>
          </a:solidFill>
          <a:ln>
            <a:noFill/>
          </a:ln>
        </p:spPr>
      </p:sp>
      <p:pic>
        <p:nvPicPr>
          <p:cNvPr descr="A picture containing drawing&#10;&#10;Description automatically generated" id="241" name="Google Shape;241;p46"/>
          <p:cNvPicPr preferRelativeResize="0"/>
          <p:nvPr/>
        </p:nvPicPr>
        <p:blipFill rotWithShape="1">
          <a:blip r:embed="rId2">
            <a:alphaModFix/>
          </a:blip>
          <a:srcRect b="0" l="0" r="0" t="0"/>
          <a:stretch/>
        </p:blipFill>
        <p:spPr>
          <a:xfrm>
            <a:off x="11877657" y="12325"/>
            <a:ext cx="3166324" cy="1427555"/>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0">
  <p:cSld name="20">
    <p:spTree>
      <p:nvGrpSpPr>
        <p:cNvPr id="242" name="Shape 242"/>
        <p:cNvGrpSpPr/>
        <p:nvPr/>
      </p:nvGrpSpPr>
      <p:grpSpPr>
        <a:xfrm>
          <a:off x="0" y="0"/>
          <a:ext cx="0" cy="0"/>
          <a:chOff x="0" y="0"/>
          <a:chExt cx="0" cy="0"/>
        </a:xfrm>
      </p:grpSpPr>
      <p:sp>
        <p:nvSpPr>
          <p:cNvPr id="243" name="Google Shape;243;p47"/>
          <p:cNvSpPr/>
          <p:nvPr>
            <p:ph idx="2" type="pic"/>
          </p:nvPr>
        </p:nvSpPr>
        <p:spPr>
          <a:xfrm>
            <a:off x="2022275" y="0"/>
            <a:ext cx="4514006" cy="8458200"/>
          </a:xfrm>
          <a:prstGeom prst="rect">
            <a:avLst/>
          </a:prstGeom>
          <a:solidFill>
            <a:srgbClr val="353535">
              <a:alpha val="11764"/>
            </a:srgbClr>
          </a:solidFill>
          <a:ln>
            <a:noFill/>
          </a:ln>
        </p:spPr>
      </p:sp>
      <p:sp>
        <p:nvSpPr>
          <p:cNvPr id="244" name="Google Shape;244;p47"/>
          <p:cNvSpPr/>
          <p:nvPr>
            <p:ph idx="3" type="pic"/>
          </p:nvPr>
        </p:nvSpPr>
        <p:spPr>
          <a:xfrm>
            <a:off x="1" y="0"/>
            <a:ext cx="2022275" cy="8458200"/>
          </a:xfrm>
          <a:prstGeom prst="rect">
            <a:avLst/>
          </a:prstGeom>
          <a:solidFill>
            <a:srgbClr val="353535">
              <a:alpha val="11764"/>
            </a:srgbClr>
          </a:solidFill>
          <a:ln>
            <a:noFill/>
          </a:ln>
        </p:spPr>
      </p:sp>
      <p:pic>
        <p:nvPicPr>
          <p:cNvPr descr="A picture containing drawing&#10;&#10;Description automatically generated" id="245" name="Google Shape;245;p47"/>
          <p:cNvPicPr preferRelativeResize="0"/>
          <p:nvPr/>
        </p:nvPicPr>
        <p:blipFill rotWithShape="1">
          <a:blip r:embed="rId2">
            <a:alphaModFix/>
          </a:blip>
          <a:srcRect b="0" l="0" r="0" t="0"/>
          <a:stretch/>
        </p:blipFill>
        <p:spPr>
          <a:xfrm>
            <a:off x="11877657" y="12325"/>
            <a:ext cx="3166324" cy="1427555"/>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1">
  <p:cSld name="21">
    <p:spTree>
      <p:nvGrpSpPr>
        <p:cNvPr id="246" name="Shape 246"/>
        <p:cNvGrpSpPr/>
        <p:nvPr/>
      </p:nvGrpSpPr>
      <p:grpSpPr>
        <a:xfrm>
          <a:off x="0" y="0"/>
          <a:ext cx="0" cy="0"/>
          <a:chOff x="0" y="0"/>
          <a:chExt cx="0" cy="0"/>
        </a:xfrm>
      </p:grpSpPr>
      <p:sp>
        <p:nvSpPr>
          <p:cNvPr id="247" name="Google Shape;247;p48"/>
          <p:cNvSpPr/>
          <p:nvPr>
            <p:ph idx="2" type="pic"/>
          </p:nvPr>
        </p:nvSpPr>
        <p:spPr>
          <a:xfrm>
            <a:off x="2" y="0"/>
            <a:ext cx="6536281" cy="8458200"/>
          </a:xfrm>
          <a:prstGeom prst="rect">
            <a:avLst/>
          </a:prstGeom>
          <a:solidFill>
            <a:srgbClr val="353535">
              <a:alpha val="11764"/>
            </a:srgbClr>
          </a:solidFill>
          <a:ln>
            <a:noFill/>
          </a:ln>
        </p:spPr>
      </p:sp>
      <p:pic>
        <p:nvPicPr>
          <p:cNvPr descr="A picture containing drawing&#10;&#10;Description automatically generated" id="248" name="Google Shape;248;p48"/>
          <p:cNvPicPr preferRelativeResize="0"/>
          <p:nvPr/>
        </p:nvPicPr>
        <p:blipFill rotWithShape="1">
          <a:blip r:embed="rId2">
            <a:alphaModFix/>
          </a:blip>
          <a:srcRect b="0" l="0" r="0" t="0"/>
          <a:stretch/>
        </p:blipFill>
        <p:spPr>
          <a:xfrm>
            <a:off x="11877657" y="12325"/>
            <a:ext cx="3166324" cy="142755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0" name="Shape 30"/>
        <p:cNvGrpSpPr/>
        <p:nvPr/>
      </p:nvGrpSpPr>
      <p:grpSpPr>
        <a:xfrm>
          <a:off x="0" y="0"/>
          <a:ext cx="0" cy="0"/>
          <a:chOff x="0" y="0"/>
          <a:chExt cx="0" cy="0"/>
        </a:xfrm>
      </p:grpSpPr>
      <p:sp>
        <p:nvSpPr>
          <p:cNvPr id="31" name="Google Shape;31;p68"/>
          <p:cNvSpPr txBox="1"/>
          <p:nvPr>
            <p:ph type="title"/>
          </p:nvPr>
        </p:nvSpPr>
        <p:spPr>
          <a:xfrm>
            <a:off x="1034653" y="450321"/>
            <a:ext cx="12980194" cy="163486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68"/>
          <p:cNvSpPr txBox="1"/>
          <p:nvPr>
            <p:ph idx="1" type="body"/>
          </p:nvPr>
        </p:nvSpPr>
        <p:spPr>
          <a:xfrm>
            <a:off x="1034653" y="2251604"/>
            <a:ext cx="6396038" cy="536665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233"/>
              </a:spcBef>
              <a:spcAft>
                <a:spcPts val="0"/>
              </a:spcAft>
              <a:buClr>
                <a:schemeClr val="dk1"/>
              </a:buClr>
              <a:buSzPts val="1800"/>
              <a:buChar char="•"/>
              <a:defRPr/>
            </a:lvl1pPr>
            <a:lvl2pPr indent="-342900" lvl="1" marL="914400" algn="l">
              <a:lnSpc>
                <a:spcPct val="90000"/>
              </a:lnSpc>
              <a:spcBef>
                <a:spcPts val="617"/>
              </a:spcBef>
              <a:spcAft>
                <a:spcPts val="0"/>
              </a:spcAft>
              <a:buClr>
                <a:schemeClr val="dk1"/>
              </a:buClr>
              <a:buSzPts val="1800"/>
              <a:buChar char="•"/>
              <a:defRPr/>
            </a:lvl2pPr>
            <a:lvl3pPr indent="-342900" lvl="2" marL="1371600" algn="l">
              <a:lnSpc>
                <a:spcPct val="90000"/>
              </a:lnSpc>
              <a:spcBef>
                <a:spcPts val="617"/>
              </a:spcBef>
              <a:spcAft>
                <a:spcPts val="0"/>
              </a:spcAft>
              <a:buClr>
                <a:schemeClr val="dk1"/>
              </a:buClr>
              <a:buSzPts val="1800"/>
              <a:buChar char="•"/>
              <a:defRPr/>
            </a:lvl3pPr>
            <a:lvl4pPr indent="-342900" lvl="3" marL="1828800" algn="l">
              <a:lnSpc>
                <a:spcPct val="90000"/>
              </a:lnSpc>
              <a:spcBef>
                <a:spcPts val="617"/>
              </a:spcBef>
              <a:spcAft>
                <a:spcPts val="0"/>
              </a:spcAft>
              <a:buClr>
                <a:schemeClr val="dk1"/>
              </a:buClr>
              <a:buSzPts val="1800"/>
              <a:buChar char="•"/>
              <a:defRPr/>
            </a:lvl4pPr>
            <a:lvl5pPr indent="-342900" lvl="4" marL="2286000" algn="l">
              <a:lnSpc>
                <a:spcPct val="90000"/>
              </a:lnSpc>
              <a:spcBef>
                <a:spcPts val="617"/>
              </a:spcBef>
              <a:spcAft>
                <a:spcPts val="0"/>
              </a:spcAft>
              <a:buClr>
                <a:schemeClr val="dk1"/>
              </a:buClr>
              <a:buSzPts val="1800"/>
              <a:buChar char="•"/>
              <a:defRPr/>
            </a:lvl5pPr>
            <a:lvl6pPr indent="-342900" lvl="5" marL="2743200" algn="l">
              <a:lnSpc>
                <a:spcPct val="90000"/>
              </a:lnSpc>
              <a:spcBef>
                <a:spcPts val="617"/>
              </a:spcBef>
              <a:spcAft>
                <a:spcPts val="0"/>
              </a:spcAft>
              <a:buClr>
                <a:schemeClr val="dk1"/>
              </a:buClr>
              <a:buSzPts val="1800"/>
              <a:buChar char="•"/>
              <a:defRPr/>
            </a:lvl6pPr>
            <a:lvl7pPr indent="-342900" lvl="6" marL="3200400" algn="l">
              <a:lnSpc>
                <a:spcPct val="90000"/>
              </a:lnSpc>
              <a:spcBef>
                <a:spcPts val="617"/>
              </a:spcBef>
              <a:spcAft>
                <a:spcPts val="0"/>
              </a:spcAft>
              <a:buClr>
                <a:schemeClr val="dk1"/>
              </a:buClr>
              <a:buSzPts val="1800"/>
              <a:buChar char="•"/>
              <a:defRPr/>
            </a:lvl7pPr>
            <a:lvl8pPr indent="-342900" lvl="7" marL="3657600" algn="l">
              <a:lnSpc>
                <a:spcPct val="90000"/>
              </a:lnSpc>
              <a:spcBef>
                <a:spcPts val="617"/>
              </a:spcBef>
              <a:spcAft>
                <a:spcPts val="0"/>
              </a:spcAft>
              <a:buClr>
                <a:schemeClr val="dk1"/>
              </a:buClr>
              <a:buSzPts val="1800"/>
              <a:buChar char="•"/>
              <a:defRPr/>
            </a:lvl8pPr>
            <a:lvl9pPr indent="-342900" lvl="8" marL="4114800" algn="l">
              <a:lnSpc>
                <a:spcPct val="90000"/>
              </a:lnSpc>
              <a:spcBef>
                <a:spcPts val="617"/>
              </a:spcBef>
              <a:spcAft>
                <a:spcPts val="0"/>
              </a:spcAft>
              <a:buClr>
                <a:schemeClr val="dk1"/>
              </a:buClr>
              <a:buSzPts val="1800"/>
              <a:buChar char="•"/>
              <a:defRPr/>
            </a:lvl9pPr>
          </a:lstStyle>
          <a:p/>
        </p:txBody>
      </p:sp>
      <p:sp>
        <p:nvSpPr>
          <p:cNvPr id="33" name="Google Shape;33;p68"/>
          <p:cNvSpPr txBox="1"/>
          <p:nvPr>
            <p:ph idx="2" type="body"/>
          </p:nvPr>
        </p:nvSpPr>
        <p:spPr>
          <a:xfrm>
            <a:off x="7618809" y="2251604"/>
            <a:ext cx="6396038" cy="536665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233"/>
              </a:spcBef>
              <a:spcAft>
                <a:spcPts val="0"/>
              </a:spcAft>
              <a:buClr>
                <a:schemeClr val="dk1"/>
              </a:buClr>
              <a:buSzPts val="1800"/>
              <a:buChar char="•"/>
              <a:defRPr/>
            </a:lvl1pPr>
            <a:lvl2pPr indent="-342900" lvl="1" marL="914400" algn="l">
              <a:lnSpc>
                <a:spcPct val="90000"/>
              </a:lnSpc>
              <a:spcBef>
                <a:spcPts val="617"/>
              </a:spcBef>
              <a:spcAft>
                <a:spcPts val="0"/>
              </a:spcAft>
              <a:buClr>
                <a:schemeClr val="dk1"/>
              </a:buClr>
              <a:buSzPts val="1800"/>
              <a:buChar char="•"/>
              <a:defRPr/>
            </a:lvl2pPr>
            <a:lvl3pPr indent="-342900" lvl="2" marL="1371600" algn="l">
              <a:lnSpc>
                <a:spcPct val="90000"/>
              </a:lnSpc>
              <a:spcBef>
                <a:spcPts val="617"/>
              </a:spcBef>
              <a:spcAft>
                <a:spcPts val="0"/>
              </a:spcAft>
              <a:buClr>
                <a:schemeClr val="dk1"/>
              </a:buClr>
              <a:buSzPts val="1800"/>
              <a:buChar char="•"/>
              <a:defRPr/>
            </a:lvl3pPr>
            <a:lvl4pPr indent="-342900" lvl="3" marL="1828800" algn="l">
              <a:lnSpc>
                <a:spcPct val="90000"/>
              </a:lnSpc>
              <a:spcBef>
                <a:spcPts val="617"/>
              </a:spcBef>
              <a:spcAft>
                <a:spcPts val="0"/>
              </a:spcAft>
              <a:buClr>
                <a:schemeClr val="dk1"/>
              </a:buClr>
              <a:buSzPts val="1800"/>
              <a:buChar char="•"/>
              <a:defRPr/>
            </a:lvl4pPr>
            <a:lvl5pPr indent="-342900" lvl="4" marL="2286000" algn="l">
              <a:lnSpc>
                <a:spcPct val="90000"/>
              </a:lnSpc>
              <a:spcBef>
                <a:spcPts val="617"/>
              </a:spcBef>
              <a:spcAft>
                <a:spcPts val="0"/>
              </a:spcAft>
              <a:buClr>
                <a:schemeClr val="dk1"/>
              </a:buClr>
              <a:buSzPts val="1800"/>
              <a:buChar char="•"/>
              <a:defRPr/>
            </a:lvl5pPr>
            <a:lvl6pPr indent="-342900" lvl="5" marL="2743200" algn="l">
              <a:lnSpc>
                <a:spcPct val="90000"/>
              </a:lnSpc>
              <a:spcBef>
                <a:spcPts val="617"/>
              </a:spcBef>
              <a:spcAft>
                <a:spcPts val="0"/>
              </a:spcAft>
              <a:buClr>
                <a:schemeClr val="dk1"/>
              </a:buClr>
              <a:buSzPts val="1800"/>
              <a:buChar char="•"/>
              <a:defRPr/>
            </a:lvl6pPr>
            <a:lvl7pPr indent="-342900" lvl="6" marL="3200400" algn="l">
              <a:lnSpc>
                <a:spcPct val="90000"/>
              </a:lnSpc>
              <a:spcBef>
                <a:spcPts val="617"/>
              </a:spcBef>
              <a:spcAft>
                <a:spcPts val="0"/>
              </a:spcAft>
              <a:buClr>
                <a:schemeClr val="dk1"/>
              </a:buClr>
              <a:buSzPts val="1800"/>
              <a:buChar char="•"/>
              <a:defRPr/>
            </a:lvl7pPr>
            <a:lvl8pPr indent="-342900" lvl="7" marL="3657600" algn="l">
              <a:lnSpc>
                <a:spcPct val="90000"/>
              </a:lnSpc>
              <a:spcBef>
                <a:spcPts val="617"/>
              </a:spcBef>
              <a:spcAft>
                <a:spcPts val="0"/>
              </a:spcAft>
              <a:buClr>
                <a:schemeClr val="dk1"/>
              </a:buClr>
              <a:buSzPts val="1800"/>
              <a:buChar char="•"/>
              <a:defRPr/>
            </a:lvl8pPr>
            <a:lvl9pPr indent="-342900" lvl="8" marL="4114800" algn="l">
              <a:lnSpc>
                <a:spcPct val="90000"/>
              </a:lnSpc>
              <a:spcBef>
                <a:spcPts val="617"/>
              </a:spcBef>
              <a:spcAft>
                <a:spcPts val="0"/>
              </a:spcAft>
              <a:buClr>
                <a:schemeClr val="dk1"/>
              </a:buClr>
              <a:buSzPts val="1800"/>
              <a:buChar char="•"/>
              <a:defRPr/>
            </a:lvl9pPr>
          </a:lstStyle>
          <a:p/>
        </p:txBody>
      </p:sp>
      <p:sp>
        <p:nvSpPr>
          <p:cNvPr id="34" name="Google Shape;34;p68"/>
          <p:cNvSpPr txBox="1"/>
          <p:nvPr>
            <p:ph idx="10" type="dt"/>
          </p:nvPr>
        </p:nvSpPr>
        <p:spPr>
          <a:xfrm>
            <a:off x="1034653" y="7839499"/>
            <a:ext cx="3386138" cy="450321"/>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35" name="Google Shape;35;p68"/>
          <p:cNvSpPr txBox="1"/>
          <p:nvPr>
            <p:ph idx="11" type="ftr"/>
          </p:nvPr>
        </p:nvSpPr>
        <p:spPr>
          <a:xfrm>
            <a:off x="4985147" y="7839499"/>
            <a:ext cx="5079206" cy="450321"/>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36" name="Google Shape;36;p68"/>
          <p:cNvSpPr txBox="1"/>
          <p:nvPr>
            <p:ph idx="12" type="sldNum"/>
          </p:nvPr>
        </p:nvSpPr>
        <p:spPr>
          <a:xfrm>
            <a:off x="10628709" y="7839499"/>
            <a:ext cx="3386138" cy="450321"/>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Clr>
                <a:srgbClr val="888888"/>
              </a:buClr>
              <a:buSzPts val="1400"/>
              <a:buFont typeface="Calibri"/>
              <a:buNone/>
              <a:defRPr/>
            </a:lvl1pPr>
            <a:lvl2pPr indent="0" lvl="1" marL="0" algn="r">
              <a:lnSpc>
                <a:spcPct val="100000"/>
              </a:lnSpc>
              <a:spcBef>
                <a:spcPts val="0"/>
              </a:spcBef>
              <a:spcAft>
                <a:spcPts val="0"/>
              </a:spcAft>
              <a:buClr>
                <a:srgbClr val="888888"/>
              </a:buClr>
              <a:buSzPts val="1400"/>
              <a:buFont typeface="Calibri"/>
              <a:buNone/>
              <a:defRPr/>
            </a:lvl2pPr>
            <a:lvl3pPr indent="0" lvl="2" marL="0" algn="r">
              <a:lnSpc>
                <a:spcPct val="100000"/>
              </a:lnSpc>
              <a:spcBef>
                <a:spcPts val="0"/>
              </a:spcBef>
              <a:spcAft>
                <a:spcPts val="0"/>
              </a:spcAft>
              <a:buClr>
                <a:srgbClr val="888888"/>
              </a:buClr>
              <a:buSzPts val="1400"/>
              <a:buFont typeface="Calibri"/>
              <a:buNone/>
              <a:defRPr/>
            </a:lvl3pPr>
            <a:lvl4pPr indent="0" lvl="3" marL="0" algn="r">
              <a:lnSpc>
                <a:spcPct val="100000"/>
              </a:lnSpc>
              <a:spcBef>
                <a:spcPts val="0"/>
              </a:spcBef>
              <a:spcAft>
                <a:spcPts val="0"/>
              </a:spcAft>
              <a:buClr>
                <a:srgbClr val="888888"/>
              </a:buClr>
              <a:buSzPts val="1400"/>
              <a:buFont typeface="Calibri"/>
              <a:buNone/>
              <a:defRPr/>
            </a:lvl4pPr>
            <a:lvl5pPr indent="0" lvl="4" marL="0" algn="r">
              <a:lnSpc>
                <a:spcPct val="100000"/>
              </a:lnSpc>
              <a:spcBef>
                <a:spcPts val="0"/>
              </a:spcBef>
              <a:spcAft>
                <a:spcPts val="0"/>
              </a:spcAft>
              <a:buClr>
                <a:srgbClr val="888888"/>
              </a:buClr>
              <a:buSzPts val="1400"/>
              <a:buFont typeface="Calibri"/>
              <a:buNone/>
              <a:defRPr/>
            </a:lvl5pPr>
            <a:lvl6pPr indent="0" lvl="5" marL="0" algn="r">
              <a:lnSpc>
                <a:spcPct val="100000"/>
              </a:lnSpc>
              <a:spcBef>
                <a:spcPts val="0"/>
              </a:spcBef>
              <a:spcAft>
                <a:spcPts val="0"/>
              </a:spcAft>
              <a:buClr>
                <a:srgbClr val="888888"/>
              </a:buClr>
              <a:buSzPts val="1400"/>
              <a:buFont typeface="Calibri"/>
              <a:buNone/>
              <a:defRPr/>
            </a:lvl6pPr>
            <a:lvl7pPr indent="0" lvl="6" marL="0" algn="r">
              <a:lnSpc>
                <a:spcPct val="100000"/>
              </a:lnSpc>
              <a:spcBef>
                <a:spcPts val="0"/>
              </a:spcBef>
              <a:spcAft>
                <a:spcPts val="0"/>
              </a:spcAft>
              <a:buClr>
                <a:srgbClr val="888888"/>
              </a:buClr>
              <a:buSzPts val="1400"/>
              <a:buFont typeface="Calibri"/>
              <a:buNone/>
              <a:defRPr/>
            </a:lvl7pPr>
            <a:lvl8pPr indent="0" lvl="7" marL="0" algn="r">
              <a:lnSpc>
                <a:spcPct val="100000"/>
              </a:lnSpc>
              <a:spcBef>
                <a:spcPts val="0"/>
              </a:spcBef>
              <a:spcAft>
                <a:spcPts val="0"/>
              </a:spcAft>
              <a:buClr>
                <a:srgbClr val="888888"/>
              </a:buClr>
              <a:buSzPts val="1400"/>
              <a:buFont typeface="Calibri"/>
              <a:buNone/>
              <a:defRPr/>
            </a:lvl8pPr>
            <a:lvl9pPr indent="0" lvl="8" marL="0" algn="r">
              <a:lnSpc>
                <a:spcPct val="100000"/>
              </a:lnSpc>
              <a:spcBef>
                <a:spcPts val="0"/>
              </a:spcBef>
              <a:spcAft>
                <a:spcPts val="0"/>
              </a:spcAft>
              <a:buClr>
                <a:srgbClr val="888888"/>
              </a:buClr>
              <a:buSzPts val="1400"/>
              <a:buFont typeface="Calibri"/>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
  <p:cSld name="22">
    <p:spTree>
      <p:nvGrpSpPr>
        <p:cNvPr id="249" name="Shape 249"/>
        <p:cNvGrpSpPr/>
        <p:nvPr/>
      </p:nvGrpSpPr>
      <p:grpSpPr>
        <a:xfrm>
          <a:off x="0" y="0"/>
          <a:ext cx="0" cy="0"/>
          <a:chOff x="0" y="0"/>
          <a:chExt cx="0" cy="0"/>
        </a:xfrm>
      </p:grpSpPr>
      <p:sp>
        <p:nvSpPr>
          <p:cNvPr id="250" name="Google Shape;250;p49"/>
          <p:cNvSpPr/>
          <p:nvPr>
            <p:ph idx="2" type="pic"/>
          </p:nvPr>
        </p:nvSpPr>
        <p:spPr>
          <a:xfrm>
            <a:off x="6731713" y="0"/>
            <a:ext cx="8317787" cy="8458200"/>
          </a:xfrm>
          <a:prstGeom prst="rect">
            <a:avLst/>
          </a:prstGeom>
          <a:solidFill>
            <a:srgbClr val="353535">
              <a:alpha val="11764"/>
            </a:srgbClr>
          </a:solidFill>
          <a:ln>
            <a:noFill/>
          </a:ln>
        </p:spPr>
      </p:sp>
      <p:pic>
        <p:nvPicPr>
          <p:cNvPr descr="A picture containing drawing&#10;&#10;Description automatically generated" id="251" name="Google Shape;251;p49"/>
          <p:cNvPicPr preferRelativeResize="0"/>
          <p:nvPr/>
        </p:nvPicPr>
        <p:blipFill rotWithShape="1">
          <a:blip r:embed="rId2">
            <a:alphaModFix/>
          </a:blip>
          <a:srcRect b="0" l="0" r="0" t="0"/>
          <a:stretch/>
        </p:blipFill>
        <p:spPr>
          <a:xfrm>
            <a:off x="0" y="24648"/>
            <a:ext cx="3166324" cy="1427555"/>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4">
  <p:cSld name="24">
    <p:spTree>
      <p:nvGrpSpPr>
        <p:cNvPr id="252" name="Shape 252"/>
        <p:cNvGrpSpPr/>
        <p:nvPr/>
      </p:nvGrpSpPr>
      <p:grpSpPr>
        <a:xfrm>
          <a:off x="0" y="0"/>
          <a:ext cx="0" cy="0"/>
          <a:chOff x="0" y="0"/>
          <a:chExt cx="0" cy="0"/>
        </a:xfrm>
      </p:grpSpPr>
      <p:sp>
        <p:nvSpPr>
          <p:cNvPr id="253" name="Google Shape;253;p50"/>
          <p:cNvSpPr/>
          <p:nvPr>
            <p:ph idx="2" type="pic"/>
          </p:nvPr>
        </p:nvSpPr>
        <p:spPr>
          <a:xfrm>
            <a:off x="0" y="0"/>
            <a:ext cx="12205110" cy="8458200"/>
          </a:xfrm>
          <a:prstGeom prst="rect">
            <a:avLst/>
          </a:prstGeom>
          <a:solidFill>
            <a:srgbClr val="353535">
              <a:alpha val="11764"/>
            </a:srgbClr>
          </a:solidFill>
          <a:ln>
            <a:noFill/>
          </a:ln>
        </p:spPr>
      </p:sp>
      <p:pic>
        <p:nvPicPr>
          <p:cNvPr descr="A picture containing drawing&#10;&#10;Description automatically generated" id="254" name="Google Shape;254;p50"/>
          <p:cNvPicPr preferRelativeResize="0"/>
          <p:nvPr/>
        </p:nvPicPr>
        <p:blipFill rotWithShape="1">
          <a:blip r:embed="rId2">
            <a:alphaModFix/>
          </a:blip>
          <a:srcRect b="0" l="0" r="0" t="0"/>
          <a:stretch/>
        </p:blipFill>
        <p:spPr>
          <a:xfrm>
            <a:off x="11877657" y="12325"/>
            <a:ext cx="3166324" cy="1427555"/>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5">
  <p:cSld name="25">
    <p:spTree>
      <p:nvGrpSpPr>
        <p:cNvPr id="255" name="Shape 255"/>
        <p:cNvGrpSpPr/>
        <p:nvPr/>
      </p:nvGrpSpPr>
      <p:grpSpPr>
        <a:xfrm>
          <a:off x="0" y="0"/>
          <a:ext cx="0" cy="0"/>
          <a:chOff x="0" y="0"/>
          <a:chExt cx="0" cy="0"/>
        </a:xfrm>
      </p:grpSpPr>
      <p:sp>
        <p:nvSpPr>
          <p:cNvPr id="256" name="Google Shape;256;p51"/>
          <p:cNvSpPr/>
          <p:nvPr>
            <p:ph idx="2" type="pic"/>
          </p:nvPr>
        </p:nvSpPr>
        <p:spPr>
          <a:xfrm>
            <a:off x="0" y="0"/>
            <a:ext cx="9709815" cy="8458200"/>
          </a:xfrm>
          <a:prstGeom prst="rect">
            <a:avLst/>
          </a:prstGeom>
          <a:solidFill>
            <a:srgbClr val="353535">
              <a:alpha val="11764"/>
            </a:srgbClr>
          </a:solidFill>
          <a:ln>
            <a:noFill/>
          </a:ln>
        </p:spPr>
      </p:sp>
      <p:pic>
        <p:nvPicPr>
          <p:cNvPr descr="A picture containing drawing&#10;&#10;Description automatically generated" id="257" name="Google Shape;257;p51"/>
          <p:cNvPicPr preferRelativeResize="0"/>
          <p:nvPr/>
        </p:nvPicPr>
        <p:blipFill rotWithShape="1">
          <a:blip r:embed="rId2">
            <a:alphaModFix/>
          </a:blip>
          <a:srcRect b="0" l="0" r="0" t="0"/>
          <a:stretch/>
        </p:blipFill>
        <p:spPr>
          <a:xfrm>
            <a:off x="11877657" y="12325"/>
            <a:ext cx="3166324" cy="1427555"/>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6">
  <p:cSld name="26">
    <p:spTree>
      <p:nvGrpSpPr>
        <p:cNvPr id="258" name="Shape 258"/>
        <p:cNvGrpSpPr/>
        <p:nvPr/>
      </p:nvGrpSpPr>
      <p:grpSpPr>
        <a:xfrm>
          <a:off x="0" y="0"/>
          <a:ext cx="0" cy="0"/>
          <a:chOff x="0" y="0"/>
          <a:chExt cx="0" cy="0"/>
        </a:xfrm>
      </p:grpSpPr>
      <p:sp>
        <p:nvSpPr>
          <p:cNvPr id="259" name="Google Shape;259;p52"/>
          <p:cNvSpPr/>
          <p:nvPr>
            <p:ph idx="2" type="pic"/>
          </p:nvPr>
        </p:nvSpPr>
        <p:spPr>
          <a:xfrm>
            <a:off x="8608316" y="1892439"/>
            <a:ext cx="6441185" cy="6565761"/>
          </a:xfrm>
          <a:prstGeom prst="rect">
            <a:avLst/>
          </a:prstGeom>
          <a:solidFill>
            <a:srgbClr val="353535">
              <a:alpha val="11764"/>
            </a:srgbClr>
          </a:solidFill>
          <a:ln>
            <a:noFill/>
          </a:ln>
        </p:spPr>
      </p:sp>
      <p:pic>
        <p:nvPicPr>
          <p:cNvPr descr="A picture containing drawing&#10;&#10;Description automatically generated" id="260" name="Google Shape;260;p52"/>
          <p:cNvPicPr preferRelativeResize="0"/>
          <p:nvPr/>
        </p:nvPicPr>
        <p:blipFill rotWithShape="1">
          <a:blip r:embed="rId2">
            <a:alphaModFix/>
          </a:blip>
          <a:srcRect b="0" l="0" r="0" t="0"/>
          <a:stretch/>
        </p:blipFill>
        <p:spPr>
          <a:xfrm>
            <a:off x="11877657" y="12325"/>
            <a:ext cx="3166324" cy="1427555"/>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7">
  <p:cSld name="27">
    <p:spTree>
      <p:nvGrpSpPr>
        <p:cNvPr id="261" name="Shape 261"/>
        <p:cNvGrpSpPr/>
        <p:nvPr/>
      </p:nvGrpSpPr>
      <p:grpSpPr>
        <a:xfrm>
          <a:off x="0" y="0"/>
          <a:ext cx="0" cy="0"/>
          <a:chOff x="0" y="0"/>
          <a:chExt cx="0" cy="0"/>
        </a:xfrm>
      </p:grpSpPr>
      <p:sp>
        <p:nvSpPr>
          <p:cNvPr id="262" name="Google Shape;262;p53"/>
          <p:cNvSpPr/>
          <p:nvPr>
            <p:ph idx="2" type="pic"/>
          </p:nvPr>
        </p:nvSpPr>
        <p:spPr>
          <a:xfrm>
            <a:off x="7875907" y="1397872"/>
            <a:ext cx="7173594" cy="7060328"/>
          </a:xfrm>
          <a:prstGeom prst="rect">
            <a:avLst/>
          </a:prstGeom>
          <a:solidFill>
            <a:srgbClr val="353535">
              <a:alpha val="11764"/>
            </a:srgbClr>
          </a:solidFill>
          <a:ln>
            <a:noFill/>
          </a:ln>
        </p:spPr>
      </p:sp>
      <p:pic>
        <p:nvPicPr>
          <p:cNvPr descr="A picture containing drawing&#10;&#10;Description automatically generated" id="263" name="Google Shape;263;p53"/>
          <p:cNvPicPr preferRelativeResize="0"/>
          <p:nvPr/>
        </p:nvPicPr>
        <p:blipFill rotWithShape="1">
          <a:blip r:embed="rId2">
            <a:alphaModFix/>
          </a:blip>
          <a:srcRect b="0" l="0" r="0" t="0"/>
          <a:stretch/>
        </p:blipFill>
        <p:spPr>
          <a:xfrm>
            <a:off x="11877657" y="12325"/>
            <a:ext cx="3166324" cy="1427555"/>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8">
  <p:cSld name="28">
    <p:spTree>
      <p:nvGrpSpPr>
        <p:cNvPr id="264" name="Shape 264"/>
        <p:cNvGrpSpPr/>
        <p:nvPr/>
      </p:nvGrpSpPr>
      <p:grpSpPr>
        <a:xfrm>
          <a:off x="0" y="0"/>
          <a:ext cx="0" cy="0"/>
          <a:chOff x="0" y="0"/>
          <a:chExt cx="0" cy="0"/>
        </a:xfrm>
      </p:grpSpPr>
      <p:sp>
        <p:nvSpPr>
          <p:cNvPr id="265" name="Google Shape;265;p54"/>
          <p:cNvSpPr/>
          <p:nvPr>
            <p:ph idx="2" type="pic"/>
          </p:nvPr>
        </p:nvSpPr>
        <p:spPr>
          <a:xfrm>
            <a:off x="7122484" y="2862777"/>
            <a:ext cx="4754352" cy="4758899"/>
          </a:xfrm>
          <a:prstGeom prst="rect">
            <a:avLst/>
          </a:prstGeom>
          <a:solidFill>
            <a:srgbClr val="353535">
              <a:alpha val="11764"/>
            </a:srgbClr>
          </a:solidFill>
          <a:ln>
            <a:noFill/>
          </a:ln>
        </p:spPr>
      </p:sp>
      <p:sp>
        <p:nvSpPr>
          <p:cNvPr id="266" name="Google Shape;266;p54"/>
          <p:cNvSpPr/>
          <p:nvPr>
            <p:ph idx="3" type="pic"/>
          </p:nvPr>
        </p:nvSpPr>
        <p:spPr>
          <a:xfrm>
            <a:off x="9327530" y="0"/>
            <a:ext cx="5721970" cy="8458200"/>
          </a:xfrm>
          <a:prstGeom prst="rect">
            <a:avLst/>
          </a:prstGeom>
          <a:solidFill>
            <a:srgbClr val="353535">
              <a:alpha val="11764"/>
            </a:srgbClr>
          </a:solidFill>
          <a:ln>
            <a:noFill/>
          </a:ln>
        </p:spPr>
      </p:sp>
      <p:pic>
        <p:nvPicPr>
          <p:cNvPr descr="A picture containing drawing&#10;&#10;Description automatically generated" id="267" name="Google Shape;267;p54"/>
          <p:cNvPicPr preferRelativeResize="0"/>
          <p:nvPr/>
        </p:nvPicPr>
        <p:blipFill rotWithShape="1">
          <a:blip r:embed="rId2">
            <a:alphaModFix/>
          </a:blip>
          <a:srcRect b="0" l="0" r="0" t="0"/>
          <a:stretch/>
        </p:blipFill>
        <p:spPr>
          <a:xfrm>
            <a:off x="0" y="24648"/>
            <a:ext cx="3166324" cy="1427555"/>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0">
  <p:cSld name="30">
    <p:spTree>
      <p:nvGrpSpPr>
        <p:cNvPr id="268" name="Shape 268"/>
        <p:cNvGrpSpPr/>
        <p:nvPr/>
      </p:nvGrpSpPr>
      <p:grpSpPr>
        <a:xfrm>
          <a:off x="0" y="0"/>
          <a:ext cx="0" cy="0"/>
          <a:chOff x="0" y="0"/>
          <a:chExt cx="0" cy="0"/>
        </a:xfrm>
      </p:grpSpPr>
      <p:sp>
        <p:nvSpPr>
          <p:cNvPr id="269" name="Google Shape;269;p55"/>
          <p:cNvSpPr/>
          <p:nvPr>
            <p:ph idx="2" type="pic"/>
          </p:nvPr>
        </p:nvSpPr>
        <p:spPr>
          <a:xfrm>
            <a:off x="0" y="0"/>
            <a:ext cx="10928319" cy="8458200"/>
          </a:xfrm>
          <a:prstGeom prst="rect">
            <a:avLst/>
          </a:prstGeom>
          <a:solidFill>
            <a:srgbClr val="353535">
              <a:alpha val="11764"/>
            </a:srgbClr>
          </a:solidFill>
          <a:ln>
            <a:noFill/>
          </a:ln>
        </p:spPr>
      </p:sp>
      <p:pic>
        <p:nvPicPr>
          <p:cNvPr descr="A picture containing drawing&#10;&#10;Description automatically generated" id="270" name="Google Shape;270;p55"/>
          <p:cNvPicPr preferRelativeResize="0"/>
          <p:nvPr/>
        </p:nvPicPr>
        <p:blipFill rotWithShape="1">
          <a:blip r:embed="rId2">
            <a:alphaModFix/>
          </a:blip>
          <a:srcRect b="0" l="0" r="0" t="0"/>
          <a:stretch/>
        </p:blipFill>
        <p:spPr>
          <a:xfrm>
            <a:off x="11877657" y="12325"/>
            <a:ext cx="3166324" cy="1427555"/>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1">
  <p:cSld name="31">
    <p:spTree>
      <p:nvGrpSpPr>
        <p:cNvPr id="271" name="Shape 271"/>
        <p:cNvGrpSpPr/>
        <p:nvPr/>
      </p:nvGrpSpPr>
      <p:grpSpPr>
        <a:xfrm>
          <a:off x="0" y="0"/>
          <a:ext cx="0" cy="0"/>
          <a:chOff x="0" y="0"/>
          <a:chExt cx="0" cy="0"/>
        </a:xfrm>
      </p:grpSpPr>
      <p:sp>
        <p:nvSpPr>
          <p:cNvPr id="272" name="Google Shape;272;p56"/>
          <p:cNvSpPr/>
          <p:nvPr>
            <p:ph idx="2" type="pic"/>
          </p:nvPr>
        </p:nvSpPr>
        <p:spPr>
          <a:xfrm>
            <a:off x="4121175" y="0"/>
            <a:ext cx="10928326" cy="8458200"/>
          </a:xfrm>
          <a:prstGeom prst="rect">
            <a:avLst/>
          </a:prstGeom>
          <a:solidFill>
            <a:srgbClr val="353535">
              <a:alpha val="11764"/>
            </a:srgbClr>
          </a:solidFill>
          <a:ln>
            <a:noFill/>
          </a:ln>
        </p:spPr>
      </p:sp>
      <p:pic>
        <p:nvPicPr>
          <p:cNvPr descr="A picture containing drawing&#10;&#10;Description automatically generated" id="273" name="Google Shape;273;p56"/>
          <p:cNvPicPr preferRelativeResize="0"/>
          <p:nvPr/>
        </p:nvPicPr>
        <p:blipFill rotWithShape="1">
          <a:blip r:embed="rId2">
            <a:alphaModFix/>
          </a:blip>
          <a:srcRect b="0" l="0" r="0" t="0"/>
          <a:stretch/>
        </p:blipFill>
        <p:spPr>
          <a:xfrm>
            <a:off x="0" y="24648"/>
            <a:ext cx="3166324" cy="1427555"/>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2">
  <p:cSld name="32">
    <p:spTree>
      <p:nvGrpSpPr>
        <p:cNvPr id="274" name="Shape 274"/>
        <p:cNvGrpSpPr/>
        <p:nvPr/>
      </p:nvGrpSpPr>
      <p:grpSpPr>
        <a:xfrm>
          <a:off x="0" y="0"/>
          <a:ext cx="0" cy="0"/>
          <a:chOff x="0" y="0"/>
          <a:chExt cx="0" cy="0"/>
        </a:xfrm>
      </p:grpSpPr>
      <p:sp>
        <p:nvSpPr>
          <p:cNvPr id="275" name="Google Shape;275;p57"/>
          <p:cNvSpPr/>
          <p:nvPr>
            <p:ph idx="2" type="pic"/>
          </p:nvPr>
        </p:nvSpPr>
        <p:spPr>
          <a:xfrm>
            <a:off x="-14190" y="0"/>
            <a:ext cx="13228414" cy="8458200"/>
          </a:xfrm>
          <a:prstGeom prst="rect">
            <a:avLst/>
          </a:prstGeom>
          <a:solidFill>
            <a:srgbClr val="353535">
              <a:alpha val="11764"/>
            </a:srgbClr>
          </a:solidFill>
          <a:ln>
            <a:noFill/>
          </a:ln>
        </p:spPr>
      </p:sp>
      <p:pic>
        <p:nvPicPr>
          <p:cNvPr descr="A picture containing drawing&#10;&#10;Description automatically generated" id="276" name="Google Shape;276;p57"/>
          <p:cNvPicPr preferRelativeResize="0"/>
          <p:nvPr/>
        </p:nvPicPr>
        <p:blipFill rotWithShape="1">
          <a:blip r:embed="rId2">
            <a:alphaModFix/>
          </a:blip>
          <a:srcRect b="0" l="0" r="0" t="0"/>
          <a:stretch/>
        </p:blipFill>
        <p:spPr>
          <a:xfrm>
            <a:off x="11877657" y="12325"/>
            <a:ext cx="3166324" cy="1427555"/>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3">
  <p:cSld name="33">
    <p:spTree>
      <p:nvGrpSpPr>
        <p:cNvPr id="277" name="Shape 277"/>
        <p:cNvGrpSpPr/>
        <p:nvPr/>
      </p:nvGrpSpPr>
      <p:grpSpPr>
        <a:xfrm>
          <a:off x="0" y="0"/>
          <a:ext cx="0" cy="0"/>
          <a:chOff x="0" y="0"/>
          <a:chExt cx="0" cy="0"/>
        </a:xfrm>
      </p:grpSpPr>
      <p:sp>
        <p:nvSpPr>
          <p:cNvPr id="278" name="Google Shape;278;p58"/>
          <p:cNvSpPr/>
          <p:nvPr>
            <p:ph idx="2" type="pic"/>
          </p:nvPr>
        </p:nvSpPr>
        <p:spPr>
          <a:xfrm>
            <a:off x="3947949" y="0"/>
            <a:ext cx="13228414" cy="8458200"/>
          </a:xfrm>
          <a:prstGeom prst="rect">
            <a:avLst/>
          </a:prstGeom>
          <a:solidFill>
            <a:srgbClr val="353535">
              <a:alpha val="11764"/>
            </a:srgbClr>
          </a:solidFill>
          <a:ln>
            <a:noFill/>
          </a:ln>
        </p:spPr>
      </p:sp>
      <p:pic>
        <p:nvPicPr>
          <p:cNvPr descr="A picture containing drawing&#10;&#10;Description automatically generated" id="279" name="Google Shape;279;p58"/>
          <p:cNvPicPr preferRelativeResize="0"/>
          <p:nvPr/>
        </p:nvPicPr>
        <p:blipFill rotWithShape="1">
          <a:blip r:embed="rId2">
            <a:alphaModFix/>
          </a:blip>
          <a:srcRect b="0" l="0" r="0" t="0"/>
          <a:stretch/>
        </p:blipFill>
        <p:spPr>
          <a:xfrm>
            <a:off x="0" y="24648"/>
            <a:ext cx="3166324" cy="142755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7" name="Shape 37"/>
        <p:cNvGrpSpPr/>
        <p:nvPr/>
      </p:nvGrpSpPr>
      <p:grpSpPr>
        <a:xfrm>
          <a:off x="0" y="0"/>
          <a:ext cx="0" cy="0"/>
          <a:chOff x="0" y="0"/>
          <a:chExt cx="0" cy="0"/>
        </a:xfrm>
      </p:grpSpPr>
      <p:sp>
        <p:nvSpPr>
          <p:cNvPr id="38" name="Google Shape;38;p69"/>
          <p:cNvSpPr txBox="1"/>
          <p:nvPr>
            <p:ph type="title"/>
          </p:nvPr>
        </p:nvSpPr>
        <p:spPr>
          <a:xfrm>
            <a:off x="1036613" y="450321"/>
            <a:ext cx="12980194" cy="163486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69"/>
          <p:cNvSpPr txBox="1"/>
          <p:nvPr>
            <p:ph idx="1" type="body"/>
          </p:nvPr>
        </p:nvSpPr>
        <p:spPr>
          <a:xfrm>
            <a:off x="1036614" y="2073434"/>
            <a:ext cx="6366643" cy="1016158"/>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233"/>
              </a:spcBef>
              <a:spcAft>
                <a:spcPts val="0"/>
              </a:spcAft>
              <a:buClr>
                <a:schemeClr val="dk1"/>
              </a:buClr>
              <a:buSzPts val="2960"/>
              <a:buNone/>
              <a:defRPr b="1" sz="2960"/>
            </a:lvl1pPr>
            <a:lvl2pPr indent="-228600" lvl="1" marL="914400" algn="l">
              <a:lnSpc>
                <a:spcPct val="90000"/>
              </a:lnSpc>
              <a:spcBef>
                <a:spcPts val="617"/>
              </a:spcBef>
              <a:spcAft>
                <a:spcPts val="0"/>
              </a:spcAft>
              <a:buClr>
                <a:schemeClr val="dk1"/>
              </a:buClr>
              <a:buSzPts val="2467"/>
              <a:buNone/>
              <a:defRPr b="1" sz="2467"/>
            </a:lvl2pPr>
            <a:lvl3pPr indent="-228600" lvl="2" marL="1371600" algn="l">
              <a:lnSpc>
                <a:spcPct val="90000"/>
              </a:lnSpc>
              <a:spcBef>
                <a:spcPts val="617"/>
              </a:spcBef>
              <a:spcAft>
                <a:spcPts val="0"/>
              </a:spcAft>
              <a:buClr>
                <a:schemeClr val="dk1"/>
              </a:buClr>
              <a:buSzPts val="2220"/>
              <a:buNone/>
              <a:defRPr b="1" sz="2220"/>
            </a:lvl3pPr>
            <a:lvl4pPr indent="-228600" lvl="3" marL="1828800" algn="l">
              <a:lnSpc>
                <a:spcPct val="90000"/>
              </a:lnSpc>
              <a:spcBef>
                <a:spcPts val="617"/>
              </a:spcBef>
              <a:spcAft>
                <a:spcPts val="0"/>
              </a:spcAft>
              <a:buClr>
                <a:schemeClr val="dk1"/>
              </a:buClr>
              <a:buSzPts val="1973"/>
              <a:buNone/>
              <a:defRPr b="1" sz="1973"/>
            </a:lvl4pPr>
            <a:lvl5pPr indent="-228600" lvl="4" marL="2286000" algn="l">
              <a:lnSpc>
                <a:spcPct val="90000"/>
              </a:lnSpc>
              <a:spcBef>
                <a:spcPts val="617"/>
              </a:spcBef>
              <a:spcAft>
                <a:spcPts val="0"/>
              </a:spcAft>
              <a:buClr>
                <a:schemeClr val="dk1"/>
              </a:buClr>
              <a:buSzPts val="1973"/>
              <a:buNone/>
              <a:defRPr b="1" sz="1973"/>
            </a:lvl5pPr>
            <a:lvl6pPr indent="-228600" lvl="5" marL="2743200" algn="l">
              <a:lnSpc>
                <a:spcPct val="90000"/>
              </a:lnSpc>
              <a:spcBef>
                <a:spcPts val="617"/>
              </a:spcBef>
              <a:spcAft>
                <a:spcPts val="0"/>
              </a:spcAft>
              <a:buClr>
                <a:schemeClr val="dk1"/>
              </a:buClr>
              <a:buSzPts val="1973"/>
              <a:buNone/>
              <a:defRPr b="1" sz="1973"/>
            </a:lvl6pPr>
            <a:lvl7pPr indent="-228600" lvl="6" marL="3200400" algn="l">
              <a:lnSpc>
                <a:spcPct val="90000"/>
              </a:lnSpc>
              <a:spcBef>
                <a:spcPts val="617"/>
              </a:spcBef>
              <a:spcAft>
                <a:spcPts val="0"/>
              </a:spcAft>
              <a:buClr>
                <a:schemeClr val="dk1"/>
              </a:buClr>
              <a:buSzPts val="1973"/>
              <a:buNone/>
              <a:defRPr b="1" sz="1973"/>
            </a:lvl7pPr>
            <a:lvl8pPr indent="-228600" lvl="7" marL="3657600" algn="l">
              <a:lnSpc>
                <a:spcPct val="90000"/>
              </a:lnSpc>
              <a:spcBef>
                <a:spcPts val="617"/>
              </a:spcBef>
              <a:spcAft>
                <a:spcPts val="0"/>
              </a:spcAft>
              <a:buClr>
                <a:schemeClr val="dk1"/>
              </a:buClr>
              <a:buSzPts val="1973"/>
              <a:buNone/>
              <a:defRPr b="1" sz="1973"/>
            </a:lvl8pPr>
            <a:lvl9pPr indent="-228600" lvl="8" marL="4114800" algn="l">
              <a:lnSpc>
                <a:spcPct val="90000"/>
              </a:lnSpc>
              <a:spcBef>
                <a:spcPts val="617"/>
              </a:spcBef>
              <a:spcAft>
                <a:spcPts val="0"/>
              </a:spcAft>
              <a:buClr>
                <a:schemeClr val="dk1"/>
              </a:buClr>
              <a:buSzPts val="1973"/>
              <a:buNone/>
              <a:defRPr b="1" sz="1973"/>
            </a:lvl9pPr>
          </a:lstStyle>
          <a:p/>
        </p:txBody>
      </p:sp>
      <p:sp>
        <p:nvSpPr>
          <p:cNvPr id="40" name="Google Shape;40;p69"/>
          <p:cNvSpPr txBox="1"/>
          <p:nvPr>
            <p:ph idx="2" type="body"/>
          </p:nvPr>
        </p:nvSpPr>
        <p:spPr>
          <a:xfrm>
            <a:off x="1036614" y="3089593"/>
            <a:ext cx="6366643" cy="45443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233"/>
              </a:spcBef>
              <a:spcAft>
                <a:spcPts val="0"/>
              </a:spcAft>
              <a:buClr>
                <a:schemeClr val="dk1"/>
              </a:buClr>
              <a:buSzPts val="1800"/>
              <a:buChar char="•"/>
              <a:defRPr/>
            </a:lvl1pPr>
            <a:lvl2pPr indent="-342900" lvl="1" marL="914400" algn="l">
              <a:lnSpc>
                <a:spcPct val="90000"/>
              </a:lnSpc>
              <a:spcBef>
                <a:spcPts val="617"/>
              </a:spcBef>
              <a:spcAft>
                <a:spcPts val="0"/>
              </a:spcAft>
              <a:buClr>
                <a:schemeClr val="dk1"/>
              </a:buClr>
              <a:buSzPts val="1800"/>
              <a:buChar char="•"/>
              <a:defRPr/>
            </a:lvl2pPr>
            <a:lvl3pPr indent="-342900" lvl="2" marL="1371600" algn="l">
              <a:lnSpc>
                <a:spcPct val="90000"/>
              </a:lnSpc>
              <a:spcBef>
                <a:spcPts val="617"/>
              </a:spcBef>
              <a:spcAft>
                <a:spcPts val="0"/>
              </a:spcAft>
              <a:buClr>
                <a:schemeClr val="dk1"/>
              </a:buClr>
              <a:buSzPts val="1800"/>
              <a:buChar char="•"/>
              <a:defRPr/>
            </a:lvl3pPr>
            <a:lvl4pPr indent="-342900" lvl="3" marL="1828800" algn="l">
              <a:lnSpc>
                <a:spcPct val="90000"/>
              </a:lnSpc>
              <a:spcBef>
                <a:spcPts val="617"/>
              </a:spcBef>
              <a:spcAft>
                <a:spcPts val="0"/>
              </a:spcAft>
              <a:buClr>
                <a:schemeClr val="dk1"/>
              </a:buClr>
              <a:buSzPts val="1800"/>
              <a:buChar char="•"/>
              <a:defRPr/>
            </a:lvl4pPr>
            <a:lvl5pPr indent="-342900" lvl="4" marL="2286000" algn="l">
              <a:lnSpc>
                <a:spcPct val="90000"/>
              </a:lnSpc>
              <a:spcBef>
                <a:spcPts val="617"/>
              </a:spcBef>
              <a:spcAft>
                <a:spcPts val="0"/>
              </a:spcAft>
              <a:buClr>
                <a:schemeClr val="dk1"/>
              </a:buClr>
              <a:buSzPts val="1800"/>
              <a:buChar char="•"/>
              <a:defRPr/>
            </a:lvl5pPr>
            <a:lvl6pPr indent="-342900" lvl="5" marL="2743200" algn="l">
              <a:lnSpc>
                <a:spcPct val="90000"/>
              </a:lnSpc>
              <a:spcBef>
                <a:spcPts val="617"/>
              </a:spcBef>
              <a:spcAft>
                <a:spcPts val="0"/>
              </a:spcAft>
              <a:buClr>
                <a:schemeClr val="dk1"/>
              </a:buClr>
              <a:buSzPts val="1800"/>
              <a:buChar char="•"/>
              <a:defRPr/>
            </a:lvl6pPr>
            <a:lvl7pPr indent="-342900" lvl="6" marL="3200400" algn="l">
              <a:lnSpc>
                <a:spcPct val="90000"/>
              </a:lnSpc>
              <a:spcBef>
                <a:spcPts val="617"/>
              </a:spcBef>
              <a:spcAft>
                <a:spcPts val="0"/>
              </a:spcAft>
              <a:buClr>
                <a:schemeClr val="dk1"/>
              </a:buClr>
              <a:buSzPts val="1800"/>
              <a:buChar char="•"/>
              <a:defRPr/>
            </a:lvl7pPr>
            <a:lvl8pPr indent="-342900" lvl="7" marL="3657600" algn="l">
              <a:lnSpc>
                <a:spcPct val="90000"/>
              </a:lnSpc>
              <a:spcBef>
                <a:spcPts val="617"/>
              </a:spcBef>
              <a:spcAft>
                <a:spcPts val="0"/>
              </a:spcAft>
              <a:buClr>
                <a:schemeClr val="dk1"/>
              </a:buClr>
              <a:buSzPts val="1800"/>
              <a:buChar char="•"/>
              <a:defRPr/>
            </a:lvl8pPr>
            <a:lvl9pPr indent="-342900" lvl="8" marL="4114800" algn="l">
              <a:lnSpc>
                <a:spcPct val="90000"/>
              </a:lnSpc>
              <a:spcBef>
                <a:spcPts val="617"/>
              </a:spcBef>
              <a:spcAft>
                <a:spcPts val="0"/>
              </a:spcAft>
              <a:buClr>
                <a:schemeClr val="dk1"/>
              </a:buClr>
              <a:buSzPts val="1800"/>
              <a:buChar char="•"/>
              <a:defRPr/>
            </a:lvl9pPr>
          </a:lstStyle>
          <a:p/>
        </p:txBody>
      </p:sp>
      <p:sp>
        <p:nvSpPr>
          <p:cNvPr id="41" name="Google Shape;41;p69"/>
          <p:cNvSpPr txBox="1"/>
          <p:nvPr>
            <p:ph idx="3" type="body"/>
          </p:nvPr>
        </p:nvSpPr>
        <p:spPr>
          <a:xfrm>
            <a:off x="7618809" y="2073434"/>
            <a:ext cx="6397998" cy="1016158"/>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233"/>
              </a:spcBef>
              <a:spcAft>
                <a:spcPts val="0"/>
              </a:spcAft>
              <a:buClr>
                <a:schemeClr val="dk1"/>
              </a:buClr>
              <a:buSzPts val="2960"/>
              <a:buNone/>
              <a:defRPr b="1" sz="2960"/>
            </a:lvl1pPr>
            <a:lvl2pPr indent="-228600" lvl="1" marL="914400" algn="l">
              <a:lnSpc>
                <a:spcPct val="90000"/>
              </a:lnSpc>
              <a:spcBef>
                <a:spcPts val="617"/>
              </a:spcBef>
              <a:spcAft>
                <a:spcPts val="0"/>
              </a:spcAft>
              <a:buClr>
                <a:schemeClr val="dk1"/>
              </a:buClr>
              <a:buSzPts val="2467"/>
              <a:buNone/>
              <a:defRPr b="1" sz="2467"/>
            </a:lvl2pPr>
            <a:lvl3pPr indent="-228600" lvl="2" marL="1371600" algn="l">
              <a:lnSpc>
                <a:spcPct val="90000"/>
              </a:lnSpc>
              <a:spcBef>
                <a:spcPts val="617"/>
              </a:spcBef>
              <a:spcAft>
                <a:spcPts val="0"/>
              </a:spcAft>
              <a:buClr>
                <a:schemeClr val="dk1"/>
              </a:buClr>
              <a:buSzPts val="2220"/>
              <a:buNone/>
              <a:defRPr b="1" sz="2220"/>
            </a:lvl3pPr>
            <a:lvl4pPr indent="-228600" lvl="3" marL="1828800" algn="l">
              <a:lnSpc>
                <a:spcPct val="90000"/>
              </a:lnSpc>
              <a:spcBef>
                <a:spcPts val="617"/>
              </a:spcBef>
              <a:spcAft>
                <a:spcPts val="0"/>
              </a:spcAft>
              <a:buClr>
                <a:schemeClr val="dk1"/>
              </a:buClr>
              <a:buSzPts val="1973"/>
              <a:buNone/>
              <a:defRPr b="1" sz="1973"/>
            </a:lvl4pPr>
            <a:lvl5pPr indent="-228600" lvl="4" marL="2286000" algn="l">
              <a:lnSpc>
                <a:spcPct val="90000"/>
              </a:lnSpc>
              <a:spcBef>
                <a:spcPts val="617"/>
              </a:spcBef>
              <a:spcAft>
                <a:spcPts val="0"/>
              </a:spcAft>
              <a:buClr>
                <a:schemeClr val="dk1"/>
              </a:buClr>
              <a:buSzPts val="1973"/>
              <a:buNone/>
              <a:defRPr b="1" sz="1973"/>
            </a:lvl5pPr>
            <a:lvl6pPr indent="-228600" lvl="5" marL="2743200" algn="l">
              <a:lnSpc>
                <a:spcPct val="90000"/>
              </a:lnSpc>
              <a:spcBef>
                <a:spcPts val="617"/>
              </a:spcBef>
              <a:spcAft>
                <a:spcPts val="0"/>
              </a:spcAft>
              <a:buClr>
                <a:schemeClr val="dk1"/>
              </a:buClr>
              <a:buSzPts val="1973"/>
              <a:buNone/>
              <a:defRPr b="1" sz="1973"/>
            </a:lvl6pPr>
            <a:lvl7pPr indent="-228600" lvl="6" marL="3200400" algn="l">
              <a:lnSpc>
                <a:spcPct val="90000"/>
              </a:lnSpc>
              <a:spcBef>
                <a:spcPts val="617"/>
              </a:spcBef>
              <a:spcAft>
                <a:spcPts val="0"/>
              </a:spcAft>
              <a:buClr>
                <a:schemeClr val="dk1"/>
              </a:buClr>
              <a:buSzPts val="1973"/>
              <a:buNone/>
              <a:defRPr b="1" sz="1973"/>
            </a:lvl7pPr>
            <a:lvl8pPr indent="-228600" lvl="7" marL="3657600" algn="l">
              <a:lnSpc>
                <a:spcPct val="90000"/>
              </a:lnSpc>
              <a:spcBef>
                <a:spcPts val="617"/>
              </a:spcBef>
              <a:spcAft>
                <a:spcPts val="0"/>
              </a:spcAft>
              <a:buClr>
                <a:schemeClr val="dk1"/>
              </a:buClr>
              <a:buSzPts val="1973"/>
              <a:buNone/>
              <a:defRPr b="1" sz="1973"/>
            </a:lvl8pPr>
            <a:lvl9pPr indent="-228600" lvl="8" marL="4114800" algn="l">
              <a:lnSpc>
                <a:spcPct val="90000"/>
              </a:lnSpc>
              <a:spcBef>
                <a:spcPts val="617"/>
              </a:spcBef>
              <a:spcAft>
                <a:spcPts val="0"/>
              </a:spcAft>
              <a:buClr>
                <a:schemeClr val="dk1"/>
              </a:buClr>
              <a:buSzPts val="1973"/>
              <a:buNone/>
              <a:defRPr b="1" sz="1973"/>
            </a:lvl9pPr>
          </a:lstStyle>
          <a:p/>
        </p:txBody>
      </p:sp>
      <p:sp>
        <p:nvSpPr>
          <p:cNvPr id="42" name="Google Shape;42;p69"/>
          <p:cNvSpPr txBox="1"/>
          <p:nvPr>
            <p:ph idx="4" type="body"/>
          </p:nvPr>
        </p:nvSpPr>
        <p:spPr>
          <a:xfrm>
            <a:off x="7618809" y="3089593"/>
            <a:ext cx="6397998" cy="45443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233"/>
              </a:spcBef>
              <a:spcAft>
                <a:spcPts val="0"/>
              </a:spcAft>
              <a:buClr>
                <a:schemeClr val="dk1"/>
              </a:buClr>
              <a:buSzPts val="1800"/>
              <a:buChar char="•"/>
              <a:defRPr/>
            </a:lvl1pPr>
            <a:lvl2pPr indent="-342900" lvl="1" marL="914400" algn="l">
              <a:lnSpc>
                <a:spcPct val="90000"/>
              </a:lnSpc>
              <a:spcBef>
                <a:spcPts val="617"/>
              </a:spcBef>
              <a:spcAft>
                <a:spcPts val="0"/>
              </a:spcAft>
              <a:buClr>
                <a:schemeClr val="dk1"/>
              </a:buClr>
              <a:buSzPts val="1800"/>
              <a:buChar char="•"/>
              <a:defRPr/>
            </a:lvl2pPr>
            <a:lvl3pPr indent="-342900" lvl="2" marL="1371600" algn="l">
              <a:lnSpc>
                <a:spcPct val="90000"/>
              </a:lnSpc>
              <a:spcBef>
                <a:spcPts val="617"/>
              </a:spcBef>
              <a:spcAft>
                <a:spcPts val="0"/>
              </a:spcAft>
              <a:buClr>
                <a:schemeClr val="dk1"/>
              </a:buClr>
              <a:buSzPts val="1800"/>
              <a:buChar char="•"/>
              <a:defRPr/>
            </a:lvl3pPr>
            <a:lvl4pPr indent="-342900" lvl="3" marL="1828800" algn="l">
              <a:lnSpc>
                <a:spcPct val="90000"/>
              </a:lnSpc>
              <a:spcBef>
                <a:spcPts val="617"/>
              </a:spcBef>
              <a:spcAft>
                <a:spcPts val="0"/>
              </a:spcAft>
              <a:buClr>
                <a:schemeClr val="dk1"/>
              </a:buClr>
              <a:buSzPts val="1800"/>
              <a:buChar char="•"/>
              <a:defRPr/>
            </a:lvl4pPr>
            <a:lvl5pPr indent="-342900" lvl="4" marL="2286000" algn="l">
              <a:lnSpc>
                <a:spcPct val="90000"/>
              </a:lnSpc>
              <a:spcBef>
                <a:spcPts val="617"/>
              </a:spcBef>
              <a:spcAft>
                <a:spcPts val="0"/>
              </a:spcAft>
              <a:buClr>
                <a:schemeClr val="dk1"/>
              </a:buClr>
              <a:buSzPts val="1800"/>
              <a:buChar char="•"/>
              <a:defRPr/>
            </a:lvl5pPr>
            <a:lvl6pPr indent="-342900" lvl="5" marL="2743200" algn="l">
              <a:lnSpc>
                <a:spcPct val="90000"/>
              </a:lnSpc>
              <a:spcBef>
                <a:spcPts val="617"/>
              </a:spcBef>
              <a:spcAft>
                <a:spcPts val="0"/>
              </a:spcAft>
              <a:buClr>
                <a:schemeClr val="dk1"/>
              </a:buClr>
              <a:buSzPts val="1800"/>
              <a:buChar char="•"/>
              <a:defRPr/>
            </a:lvl6pPr>
            <a:lvl7pPr indent="-342900" lvl="6" marL="3200400" algn="l">
              <a:lnSpc>
                <a:spcPct val="90000"/>
              </a:lnSpc>
              <a:spcBef>
                <a:spcPts val="617"/>
              </a:spcBef>
              <a:spcAft>
                <a:spcPts val="0"/>
              </a:spcAft>
              <a:buClr>
                <a:schemeClr val="dk1"/>
              </a:buClr>
              <a:buSzPts val="1800"/>
              <a:buChar char="•"/>
              <a:defRPr/>
            </a:lvl7pPr>
            <a:lvl8pPr indent="-342900" lvl="7" marL="3657600" algn="l">
              <a:lnSpc>
                <a:spcPct val="90000"/>
              </a:lnSpc>
              <a:spcBef>
                <a:spcPts val="617"/>
              </a:spcBef>
              <a:spcAft>
                <a:spcPts val="0"/>
              </a:spcAft>
              <a:buClr>
                <a:schemeClr val="dk1"/>
              </a:buClr>
              <a:buSzPts val="1800"/>
              <a:buChar char="•"/>
              <a:defRPr/>
            </a:lvl8pPr>
            <a:lvl9pPr indent="-342900" lvl="8" marL="4114800" algn="l">
              <a:lnSpc>
                <a:spcPct val="90000"/>
              </a:lnSpc>
              <a:spcBef>
                <a:spcPts val="617"/>
              </a:spcBef>
              <a:spcAft>
                <a:spcPts val="0"/>
              </a:spcAft>
              <a:buClr>
                <a:schemeClr val="dk1"/>
              </a:buClr>
              <a:buSzPts val="1800"/>
              <a:buChar char="•"/>
              <a:defRPr/>
            </a:lvl9pPr>
          </a:lstStyle>
          <a:p/>
        </p:txBody>
      </p:sp>
      <p:sp>
        <p:nvSpPr>
          <p:cNvPr id="43" name="Google Shape;43;p69"/>
          <p:cNvSpPr txBox="1"/>
          <p:nvPr>
            <p:ph idx="10" type="dt"/>
          </p:nvPr>
        </p:nvSpPr>
        <p:spPr>
          <a:xfrm>
            <a:off x="1034653" y="7839499"/>
            <a:ext cx="3386138" cy="450321"/>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44" name="Google Shape;44;p69"/>
          <p:cNvSpPr txBox="1"/>
          <p:nvPr>
            <p:ph idx="11" type="ftr"/>
          </p:nvPr>
        </p:nvSpPr>
        <p:spPr>
          <a:xfrm>
            <a:off x="4985147" y="7839499"/>
            <a:ext cx="5079206" cy="450321"/>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45" name="Google Shape;45;p69"/>
          <p:cNvSpPr txBox="1"/>
          <p:nvPr>
            <p:ph idx="12" type="sldNum"/>
          </p:nvPr>
        </p:nvSpPr>
        <p:spPr>
          <a:xfrm>
            <a:off x="10628709" y="7839499"/>
            <a:ext cx="3386138" cy="450321"/>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Clr>
                <a:srgbClr val="888888"/>
              </a:buClr>
              <a:buSzPts val="1400"/>
              <a:buFont typeface="Calibri"/>
              <a:buNone/>
              <a:defRPr/>
            </a:lvl1pPr>
            <a:lvl2pPr indent="0" lvl="1" marL="0" algn="r">
              <a:lnSpc>
                <a:spcPct val="100000"/>
              </a:lnSpc>
              <a:spcBef>
                <a:spcPts val="0"/>
              </a:spcBef>
              <a:spcAft>
                <a:spcPts val="0"/>
              </a:spcAft>
              <a:buClr>
                <a:srgbClr val="888888"/>
              </a:buClr>
              <a:buSzPts val="1400"/>
              <a:buFont typeface="Calibri"/>
              <a:buNone/>
              <a:defRPr/>
            </a:lvl2pPr>
            <a:lvl3pPr indent="0" lvl="2" marL="0" algn="r">
              <a:lnSpc>
                <a:spcPct val="100000"/>
              </a:lnSpc>
              <a:spcBef>
                <a:spcPts val="0"/>
              </a:spcBef>
              <a:spcAft>
                <a:spcPts val="0"/>
              </a:spcAft>
              <a:buClr>
                <a:srgbClr val="888888"/>
              </a:buClr>
              <a:buSzPts val="1400"/>
              <a:buFont typeface="Calibri"/>
              <a:buNone/>
              <a:defRPr/>
            </a:lvl3pPr>
            <a:lvl4pPr indent="0" lvl="3" marL="0" algn="r">
              <a:lnSpc>
                <a:spcPct val="100000"/>
              </a:lnSpc>
              <a:spcBef>
                <a:spcPts val="0"/>
              </a:spcBef>
              <a:spcAft>
                <a:spcPts val="0"/>
              </a:spcAft>
              <a:buClr>
                <a:srgbClr val="888888"/>
              </a:buClr>
              <a:buSzPts val="1400"/>
              <a:buFont typeface="Calibri"/>
              <a:buNone/>
              <a:defRPr/>
            </a:lvl4pPr>
            <a:lvl5pPr indent="0" lvl="4" marL="0" algn="r">
              <a:lnSpc>
                <a:spcPct val="100000"/>
              </a:lnSpc>
              <a:spcBef>
                <a:spcPts val="0"/>
              </a:spcBef>
              <a:spcAft>
                <a:spcPts val="0"/>
              </a:spcAft>
              <a:buClr>
                <a:srgbClr val="888888"/>
              </a:buClr>
              <a:buSzPts val="1400"/>
              <a:buFont typeface="Calibri"/>
              <a:buNone/>
              <a:defRPr/>
            </a:lvl5pPr>
            <a:lvl6pPr indent="0" lvl="5" marL="0" algn="r">
              <a:lnSpc>
                <a:spcPct val="100000"/>
              </a:lnSpc>
              <a:spcBef>
                <a:spcPts val="0"/>
              </a:spcBef>
              <a:spcAft>
                <a:spcPts val="0"/>
              </a:spcAft>
              <a:buClr>
                <a:srgbClr val="888888"/>
              </a:buClr>
              <a:buSzPts val="1400"/>
              <a:buFont typeface="Calibri"/>
              <a:buNone/>
              <a:defRPr/>
            </a:lvl6pPr>
            <a:lvl7pPr indent="0" lvl="6" marL="0" algn="r">
              <a:lnSpc>
                <a:spcPct val="100000"/>
              </a:lnSpc>
              <a:spcBef>
                <a:spcPts val="0"/>
              </a:spcBef>
              <a:spcAft>
                <a:spcPts val="0"/>
              </a:spcAft>
              <a:buClr>
                <a:srgbClr val="888888"/>
              </a:buClr>
              <a:buSzPts val="1400"/>
              <a:buFont typeface="Calibri"/>
              <a:buNone/>
              <a:defRPr/>
            </a:lvl7pPr>
            <a:lvl8pPr indent="0" lvl="7" marL="0" algn="r">
              <a:lnSpc>
                <a:spcPct val="100000"/>
              </a:lnSpc>
              <a:spcBef>
                <a:spcPts val="0"/>
              </a:spcBef>
              <a:spcAft>
                <a:spcPts val="0"/>
              </a:spcAft>
              <a:buClr>
                <a:srgbClr val="888888"/>
              </a:buClr>
              <a:buSzPts val="1400"/>
              <a:buFont typeface="Calibri"/>
              <a:buNone/>
              <a:defRPr/>
            </a:lvl8pPr>
            <a:lvl9pPr indent="0" lvl="8" marL="0" algn="r">
              <a:lnSpc>
                <a:spcPct val="100000"/>
              </a:lnSpc>
              <a:spcBef>
                <a:spcPts val="0"/>
              </a:spcBef>
              <a:spcAft>
                <a:spcPts val="0"/>
              </a:spcAft>
              <a:buClr>
                <a:srgbClr val="888888"/>
              </a:buClr>
              <a:buSzPts val="1400"/>
              <a:buFont typeface="Calibri"/>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4">
  <p:cSld name="34">
    <p:spTree>
      <p:nvGrpSpPr>
        <p:cNvPr id="280" name="Shape 280"/>
        <p:cNvGrpSpPr/>
        <p:nvPr/>
      </p:nvGrpSpPr>
      <p:grpSpPr>
        <a:xfrm>
          <a:off x="0" y="0"/>
          <a:ext cx="0" cy="0"/>
          <a:chOff x="0" y="0"/>
          <a:chExt cx="0" cy="0"/>
        </a:xfrm>
      </p:grpSpPr>
      <p:sp>
        <p:nvSpPr>
          <p:cNvPr id="281" name="Google Shape;281;p59"/>
          <p:cNvSpPr/>
          <p:nvPr>
            <p:ph idx="2" type="pic"/>
          </p:nvPr>
        </p:nvSpPr>
        <p:spPr>
          <a:xfrm>
            <a:off x="1496865" y="0"/>
            <a:ext cx="5482273" cy="8458200"/>
          </a:xfrm>
          <a:prstGeom prst="rect">
            <a:avLst/>
          </a:prstGeom>
          <a:solidFill>
            <a:srgbClr val="353535">
              <a:alpha val="11764"/>
            </a:srgbClr>
          </a:solidFill>
          <a:ln>
            <a:noFill/>
          </a:ln>
        </p:spPr>
      </p:sp>
      <p:pic>
        <p:nvPicPr>
          <p:cNvPr descr="A picture containing drawing&#10;&#10;Description automatically generated" id="282" name="Google Shape;282;p59"/>
          <p:cNvPicPr preferRelativeResize="0"/>
          <p:nvPr/>
        </p:nvPicPr>
        <p:blipFill rotWithShape="1">
          <a:blip r:embed="rId2">
            <a:alphaModFix/>
          </a:blip>
          <a:srcRect b="0" l="0" r="0" t="0"/>
          <a:stretch/>
        </p:blipFill>
        <p:spPr>
          <a:xfrm>
            <a:off x="11877657" y="12325"/>
            <a:ext cx="3166324" cy="1427555"/>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5">
  <p:cSld name="35">
    <p:spTree>
      <p:nvGrpSpPr>
        <p:cNvPr id="283" name="Shape 283"/>
        <p:cNvGrpSpPr/>
        <p:nvPr/>
      </p:nvGrpSpPr>
      <p:grpSpPr>
        <a:xfrm>
          <a:off x="0" y="0"/>
          <a:ext cx="0" cy="0"/>
          <a:chOff x="0" y="0"/>
          <a:chExt cx="0" cy="0"/>
        </a:xfrm>
      </p:grpSpPr>
      <p:sp>
        <p:nvSpPr>
          <p:cNvPr id="284" name="Google Shape;284;p60"/>
          <p:cNvSpPr/>
          <p:nvPr>
            <p:ph idx="2" type="pic"/>
          </p:nvPr>
        </p:nvSpPr>
        <p:spPr>
          <a:xfrm>
            <a:off x="1017969" y="1074803"/>
            <a:ext cx="6333611" cy="6308597"/>
          </a:xfrm>
          <a:prstGeom prst="rect">
            <a:avLst/>
          </a:prstGeom>
          <a:solidFill>
            <a:srgbClr val="353535">
              <a:alpha val="11764"/>
            </a:srgbClr>
          </a:solidFill>
          <a:ln>
            <a:noFill/>
          </a:ln>
        </p:spPr>
      </p:sp>
      <p:pic>
        <p:nvPicPr>
          <p:cNvPr descr="A picture containing drawing&#10;&#10;Description automatically generated" id="285" name="Google Shape;285;p60"/>
          <p:cNvPicPr preferRelativeResize="0"/>
          <p:nvPr/>
        </p:nvPicPr>
        <p:blipFill rotWithShape="1">
          <a:blip r:embed="rId2">
            <a:alphaModFix/>
          </a:blip>
          <a:srcRect b="0" l="0" r="0" t="0"/>
          <a:stretch/>
        </p:blipFill>
        <p:spPr>
          <a:xfrm>
            <a:off x="11877657" y="12325"/>
            <a:ext cx="3166324" cy="1427555"/>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6">
  <p:cSld name="36">
    <p:spTree>
      <p:nvGrpSpPr>
        <p:cNvPr id="286" name="Shape 286"/>
        <p:cNvGrpSpPr/>
        <p:nvPr/>
      </p:nvGrpSpPr>
      <p:grpSpPr>
        <a:xfrm>
          <a:off x="0" y="0"/>
          <a:ext cx="0" cy="0"/>
          <a:chOff x="0" y="0"/>
          <a:chExt cx="0" cy="0"/>
        </a:xfrm>
      </p:grpSpPr>
      <p:sp>
        <p:nvSpPr>
          <p:cNvPr id="287" name="Google Shape;287;p61"/>
          <p:cNvSpPr/>
          <p:nvPr>
            <p:ph idx="2" type="pic"/>
          </p:nvPr>
        </p:nvSpPr>
        <p:spPr>
          <a:xfrm>
            <a:off x="7736542" y="1152546"/>
            <a:ext cx="6177863" cy="6180996"/>
          </a:xfrm>
          <a:prstGeom prst="rect">
            <a:avLst/>
          </a:prstGeom>
          <a:solidFill>
            <a:srgbClr val="353535">
              <a:alpha val="11764"/>
            </a:srgbClr>
          </a:solidFill>
          <a:ln>
            <a:noFill/>
          </a:ln>
        </p:spPr>
      </p:sp>
      <p:pic>
        <p:nvPicPr>
          <p:cNvPr descr="A picture containing drawing&#10;&#10;Description automatically generated" id="288" name="Google Shape;288;p61"/>
          <p:cNvPicPr preferRelativeResize="0"/>
          <p:nvPr/>
        </p:nvPicPr>
        <p:blipFill rotWithShape="1">
          <a:blip r:embed="rId2">
            <a:alphaModFix/>
          </a:blip>
          <a:srcRect b="0" l="0" r="0" t="0"/>
          <a:stretch/>
        </p:blipFill>
        <p:spPr>
          <a:xfrm>
            <a:off x="0" y="24648"/>
            <a:ext cx="3166324" cy="1427555"/>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7">
  <p:cSld name="37">
    <p:spTree>
      <p:nvGrpSpPr>
        <p:cNvPr id="289" name="Shape 289"/>
        <p:cNvGrpSpPr/>
        <p:nvPr/>
      </p:nvGrpSpPr>
      <p:grpSpPr>
        <a:xfrm>
          <a:off x="0" y="0"/>
          <a:ext cx="0" cy="0"/>
          <a:chOff x="0" y="0"/>
          <a:chExt cx="0" cy="0"/>
        </a:xfrm>
      </p:grpSpPr>
      <p:sp>
        <p:nvSpPr>
          <p:cNvPr id="290" name="Google Shape;290;p62"/>
          <p:cNvSpPr/>
          <p:nvPr>
            <p:ph idx="2" type="pic"/>
          </p:nvPr>
        </p:nvSpPr>
        <p:spPr>
          <a:xfrm>
            <a:off x="7662221" y="1078189"/>
            <a:ext cx="6326503" cy="6329710"/>
          </a:xfrm>
          <a:prstGeom prst="rect">
            <a:avLst/>
          </a:prstGeom>
          <a:solidFill>
            <a:srgbClr val="353535">
              <a:alpha val="11764"/>
            </a:srgbClr>
          </a:solidFill>
          <a:ln>
            <a:noFill/>
          </a:ln>
        </p:spPr>
      </p:sp>
      <p:pic>
        <p:nvPicPr>
          <p:cNvPr descr="A picture containing drawing&#10;&#10;Description automatically generated" id="291" name="Google Shape;291;p62"/>
          <p:cNvPicPr preferRelativeResize="0"/>
          <p:nvPr/>
        </p:nvPicPr>
        <p:blipFill rotWithShape="1">
          <a:blip r:embed="rId2">
            <a:alphaModFix/>
          </a:blip>
          <a:srcRect b="0" l="0" r="0" t="0"/>
          <a:stretch/>
        </p:blipFill>
        <p:spPr>
          <a:xfrm>
            <a:off x="11877657" y="12325"/>
            <a:ext cx="3166324" cy="1427555"/>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8">
  <p:cSld name="38">
    <p:spTree>
      <p:nvGrpSpPr>
        <p:cNvPr id="292" name="Shape 292"/>
        <p:cNvGrpSpPr/>
        <p:nvPr/>
      </p:nvGrpSpPr>
      <p:grpSpPr>
        <a:xfrm>
          <a:off x="0" y="0"/>
          <a:ext cx="0" cy="0"/>
          <a:chOff x="0" y="0"/>
          <a:chExt cx="0" cy="0"/>
        </a:xfrm>
      </p:grpSpPr>
      <p:sp>
        <p:nvSpPr>
          <p:cNvPr id="293" name="Google Shape;293;p63"/>
          <p:cNvSpPr/>
          <p:nvPr>
            <p:ph idx="2" type="pic"/>
          </p:nvPr>
        </p:nvSpPr>
        <p:spPr>
          <a:xfrm>
            <a:off x="1801337" y="2129115"/>
            <a:ext cx="4202788" cy="4199971"/>
          </a:xfrm>
          <a:prstGeom prst="rect">
            <a:avLst/>
          </a:prstGeom>
          <a:solidFill>
            <a:srgbClr val="353535">
              <a:alpha val="11764"/>
            </a:srgbClr>
          </a:solidFill>
          <a:ln>
            <a:noFill/>
          </a:ln>
        </p:spPr>
      </p:sp>
      <p:pic>
        <p:nvPicPr>
          <p:cNvPr descr="A picture containing drawing&#10;&#10;Description automatically generated" id="294" name="Google Shape;294;p63"/>
          <p:cNvPicPr preferRelativeResize="0"/>
          <p:nvPr/>
        </p:nvPicPr>
        <p:blipFill rotWithShape="1">
          <a:blip r:embed="rId2">
            <a:alphaModFix/>
          </a:blip>
          <a:srcRect b="0" l="0" r="0" t="0"/>
          <a:stretch/>
        </p:blipFill>
        <p:spPr>
          <a:xfrm>
            <a:off x="11877657" y="12325"/>
            <a:ext cx="3166324" cy="1427555"/>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0">
  <p:cSld name="40">
    <p:spTree>
      <p:nvGrpSpPr>
        <p:cNvPr id="295" name="Shape 295"/>
        <p:cNvGrpSpPr/>
        <p:nvPr/>
      </p:nvGrpSpPr>
      <p:grpSpPr>
        <a:xfrm>
          <a:off x="0" y="0"/>
          <a:ext cx="0" cy="0"/>
          <a:chOff x="0" y="0"/>
          <a:chExt cx="0" cy="0"/>
        </a:xfrm>
      </p:grpSpPr>
      <p:sp>
        <p:nvSpPr>
          <p:cNvPr id="296" name="Google Shape;296;p64"/>
          <p:cNvSpPr/>
          <p:nvPr>
            <p:ph idx="2" type="pic"/>
          </p:nvPr>
        </p:nvSpPr>
        <p:spPr>
          <a:xfrm>
            <a:off x="578291" y="1860977"/>
            <a:ext cx="6712117" cy="4572386"/>
          </a:xfrm>
          <a:prstGeom prst="rect">
            <a:avLst/>
          </a:prstGeom>
          <a:solidFill>
            <a:srgbClr val="353535">
              <a:alpha val="11764"/>
            </a:srgbClr>
          </a:solidFill>
          <a:ln>
            <a:noFill/>
          </a:ln>
        </p:spPr>
      </p:sp>
      <p:sp>
        <p:nvSpPr>
          <p:cNvPr id="297" name="Google Shape;297;p64"/>
          <p:cNvSpPr/>
          <p:nvPr>
            <p:ph idx="3" type="pic"/>
          </p:nvPr>
        </p:nvSpPr>
        <p:spPr>
          <a:xfrm>
            <a:off x="7745157" y="1860977"/>
            <a:ext cx="6712117" cy="4572386"/>
          </a:xfrm>
          <a:prstGeom prst="rect">
            <a:avLst/>
          </a:prstGeom>
          <a:solidFill>
            <a:srgbClr val="353535">
              <a:alpha val="11764"/>
            </a:srgbClr>
          </a:solidFill>
          <a:ln>
            <a:noFill/>
          </a:ln>
        </p:spPr>
      </p:sp>
      <p:pic>
        <p:nvPicPr>
          <p:cNvPr descr="A picture containing drawing&#10;&#10;Description automatically generated" id="298" name="Google Shape;298;p64"/>
          <p:cNvPicPr preferRelativeResize="0"/>
          <p:nvPr/>
        </p:nvPicPr>
        <p:blipFill rotWithShape="1">
          <a:blip r:embed="rId2">
            <a:alphaModFix/>
          </a:blip>
          <a:srcRect b="0" l="0" r="0" t="0"/>
          <a:stretch/>
        </p:blipFill>
        <p:spPr>
          <a:xfrm>
            <a:off x="11877657" y="12325"/>
            <a:ext cx="3166324" cy="1427555"/>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5">
  <p:cSld name="55">
    <p:spTree>
      <p:nvGrpSpPr>
        <p:cNvPr id="299" name="Shape 299"/>
        <p:cNvGrpSpPr/>
        <p:nvPr/>
      </p:nvGrpSpPr>
      <p:grpSpPr>
        <a:xfrm>
          <a:off x="0" y="0"/>
          <a:ext cx="0" cy="0"/>
          <a:chOff x="0" y="0"/>
          <a:chExt cx="0" cy="0"/>
        </a:xfrm>
      </p:grpSpPr>
      <p:sp>
        <p:nvSpPr>
          <p:cNvPr id="300" name="Google Shape;300;p65"/>
          <p:cNvSpPr/>
          <p:nvPr>
            <p:ph idx="2" type="pic"/>
          </p:nvPr>
        </p:nvSpPr>
        <p:spPr>
          <a:xfrm>
            <a:off x="7837441" y="2698207"/>
            <a:ext cx="2838572" cy="2835738"/>
          </a:xfrm>
          <a:prstGeom prst="rect">
            <a:avLst/>
          </a:prstGeom>
          <a:solidFill>
            <a:srgbClr val="353535">
              <a:alpha val="11764"/>
            </a:srgbClr>
          </a:solidFill>
          <a:ln>
            <a:noFill/>
          </a:ln>
        </p:spPr>
      </p:sp>
      <p:sp>
        <p:nvSpPr>
          <p:cNvPr id="301" name="Google Shape;301;p65"/>
          <p:cNvSpPr/>
          <p:nvPr>
            <p:ph idx="3" type="pic"/>
          </p:nvPr>
        </p:nvSpPr>
        <p:spPr>
          <a:xfrm>
            <a:off x="4373489" y="2698207"/>
            <a:ext cx="2838572" cy="2835738"/>
          </a:xfrm>
          <a:prstGeom prst="rect">
            <a:avLst/>
          </a:prstGeom>
          <a:solidFill>
            <a:srgbClr val="353535">
              <a:alpha val="11764"/>
            </a:srgbClr>
          </a:solidFill>
          <a:ln>
            <a:noFill/>
          </a:ln>
        </p:spPr>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1">
  <p:cSld name="101">
    <p:spTree>
      <p:nvGrpSpPr>
        <p:cNvPr id="302" name="Shape 302"/>
        <p:cNvGrpSpPr/>
        <p:nvPr/>
      </p:nvGrpSpPr>
      <p:grpSpPr>
        <a:xfrm>
          <a:off x="0" y="0"/>
          <a:ext cx="0" cy="0"/>
          <a:chOff x="0" y="0"/>
          <a:chExt cx="0" cy="0"/>
        </a:xfrm>
      </p:grpSpPr>
      <p:sp>
        <p:nvSpPr>
          <p:cNvPr id="303" name="Google Shape;303;p66"/>
          <p:cNvSpPr/>
          <p:nvPr>
            <p:ph idx="2" type="pic"/>
          </p:nvPr>
        </p:nvSpPr>
        <p:spPr>
          <a:xfrm>
            <a:off x="1" y="0"/>
            <a:ext cx="4233325" cy="4229100"/>
          </a:xfrm>
          <a:prstGeom prst="rect">
            <a:avLst/>
          </a:prstGeom>
          <a:solidFill>
            <a:srgbClr val="353535">
              <a:alpha val="11764"/>
            </a:srgbClr>
          </a:solidFill>
          <a:ln>
            <a:noFill/>
          </a:ln>
        </p:spPr>
      </p:sp>
      <p:sp>
        <p:nvSpPr>
          <p:cNvPr id="304" name="Google Shape;304;p66"/>
          <p:cNvSpPr/>
          <p:nvPr>
            <p:ph idx="3" type="pic"/>
          </p:nvPr>
        </p:nvSpPr>
        <p:spPr>
          <a:xfrm>
            <a:off x="1" y="4229100"/>
            <a:ext cx="4233325" cy="4229100"/>
          </a:xfrm>
          <a:prstGeom prst="rect">
            <a:avLst/>
          </a:prstGeom>
          <a:solidFill>
            <a:srgbClr val="353535">
              <a:alpha val="11764"/>
            </a:srgbClr>
          </a:solidFill>
          <a:ln>
            <a:noFill/>
          </a:ln>
        </p:spPr>
      </p:sp>
      <p:sp>
        <p:nvSpPr>
          <p:cNvPr id="305" name="Google Shape;305;p66"/>
          <p:cNvSpPr/>
          <p:nvPr>
            <p:ph idx="4" type="pic"/>
          </p:nvPr>
        </p:nvSpPr>
        <p:spPr>
          <a:xfrm>
            <a:off x="4233327" y="0"/>
            <a:ext cx="4233325" cy="4229100"/>
          </a:xfrm>
          <a:prstGeom prst="rect">
            <a:avLst/>
          </a:prstGeom>
          <a:solidFill>
            <a:srgbClr val="353535">
              <a:alpha val="11764"/>
            </a:srgbClr>
          </a:solidFill>
          <a:ln>
            <a:noFill/>
          </a:ln>
        </p:spPr>
      </p:sp>
      <p:sp>
        <p:nvSpPr>
          <p:cNvPr id="306" name="Google Shape;306;p66"/>
          <p:cNvSpPr/>
          <p:nvPr>
            <p:ph idx="5" type="pic"/>
          </p:nvPr>
        </p:nvSpPr>
        <p:spPr>
          <a:xfrm>
            <a:off x="4233327" y="4229100"/>
            <a:ext cx="4233325" cy="4229100"/>
          </a:xfrm>
          <a:prstGeom prst="rect">
            <a:avLst/>
          </a:prstGeom>
          <a:solidFill>
            <a:srgbClr val="353535">
              <a:alpha val="11764"/>
            </a:srgbClr>
          </a:solidFill>
          <a:ln>
            <a:noFill/>
          </a:ln>
        </p:spPr>
      </p:sp>
      <p:sp>
        <p:nvSpPr>
          <p:cNvPr id="307" name="Google Shape;307;p66"/>
          <p:cNvSpPr/>
          <p:nvPr>
            <p:ph idx="6" type="pic"/>
          </p:nvPr>
        </p:nvSpPr>
        <p:spPr>
          <a:xfrm>
            <a:off x="8466652" y="0"/>
            <a:ext cx="6582849" cy="4229100"/>
          </a:xfrm>
          <a:prstGeom prst="rect">
            <a:avLst/>
          </a:prstGeom>
          <a:solidFill>
            <a:srgbClr val="353535">
              <a:alpha val="11764"/>
            </a:srgbClr>
          </a:solid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6" name="Shape 46"/>
        <p:cNvGrpSpPr/>
        <p:nvPr/>
      </p:nvGrpSpPr>
      <p:grpSpPr>
        <a:xfrm>
          <a:off x="0" y="0"/>
          <a:ext cx="0" cy="0"/>
          <a:chOff x="0" y="0"/>
          <a:chExt cx="0" cy="0"/>
        </a:xfrm>
      </p:grpSpPr>
      <p:sp>
        <p:nvSpPr>
          <p:cNvPr id="47" name="Google Shape;47;p70"/>
          <p:cNvSpPr txBox="1"/>
          <p:nvPr>
            <p:ph type="title"/>
          </p:nvPr>
        </p:nvSpPr>
        <p:spPr>
          <a:xfrm>
            <a:off x="1034653" y="450321"/>
            <a:ext cx="12980194" cy="163486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 name="Google Shape;48;p70"/>
          <p:cNvSpPr txBox="1"/>
          <p:nvPr>
            <p:ph idx="10" type="dt"/>
          </p:nvPr>
        </p:nvSpPr>
        <p:spPr>
          <a:xfrm>
            <a:off x="1034653" y="7839499"/>
            <a:ext cx="3386138" cy="450321"/>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49" name="Google Shape;49;p70"/>
          <p:cNvSpPr txBox="1"/>
          <p:nvPr>
            <p:ph idx="11" type="ftr"/>
          </p:nvPr>
        </p:nvSpPr>
        <p:spPr>
          <a:xfrm>
            <a:off x="4985147" y="7839499"/>
            <a:ext cx="5079206" cy="450321"/>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50" name="Google Shape;50;p70"/>
          <p:cNvSpPr txBox="1"/>
          <p:nvPr>
            <p:ph idx="12" type="sldNum"/>
          </p:nvPr>
        </p:nvSpPr>
        <p:spPr>
          <a:xfrm>
            <a:off x="10628709" y="7839499"/>
            <a:ext cx="3386138" cy="450321"/>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Clr>
                <a:srgbClr val="888888"/>
              </a:buClr>
              <a:buSzPts val="1400"/>
              <a:buFont typeface="Calibri"/>
              <a:buNone/>
              <a:defRPr/>
            </a:lvl1pPr>
            <a:lvl2pPr indent="0" lvl="1" marL="0" algn="r">
              <a:lnSpc>
                <a:spcPct val="100000"/>
              </a:lnSpc>
              <a:spcBef>
                <a:spcPts val="0"/>
              </a:spcBef>
              <a:spcAft>
                <a:spcPts val="0"/>
              </a:spcAft>
              <a:buClr>
                <a:srgbClr val="888888"/>
              </a:buClr>
              <a:buSzPts val="1400"/>
              <a:buFont typeface="Calibri"/>
              <a:buNone/>
              <a:defRPr/>
            </a:lvl2pPr>
            <a:lvl3pPr indent="0" lvl="2" marL="0" algn="r">
              <a:lnSpc>
                <a:spcPct val="100000"/>
              </a:lnSpc>
              <a:spcBef>
                <a:spcPts val="0"/>
              </a:spcBef>
              <a:spcAft>
                <a:spcPts val="0"/>
              </a:spcAft>
              <a:buClr>
                <a:srgbClr val="888888"/>
              </a:buClr>
              <a:buSzPts val="1400"/>
              <a:buFont typeface="Calibri"/>
              <a:buNone/>
              <a:defRPr/>
            </a:lvl3pPr>
            <a:lvl4pPr indent="0" lvl="3" marL="0" algn="r">
              <a:lnSpc>
                <a:spcPct val="100000"/>
              </a:lnSpc>
              <a:spcBef>
                <a:spcPts val="0"/>
              </a:spcBef>
              <a:spcAft>
                <a:spcPts val="0"/>
              </a:spcAft>
              <a:buClr>
                <a:srgbClr val="888888"/>
              </a:buClr>
              <a:buSzPts val="1400"/>
              <a:buFont typeface="Calibri"/>
              <a:buNone/>
              <a:defRPr/>
            </a:lvl4pPr>
            <a:lvl5pPr indent="0" lvl="4" marL="0" algn="r">
              <a:lnSpc>
                <a:spcPct val="100000"/>
              </a:lnSpc>
              <a:spcBef>
                <a:spcPts val="0"/>
              </a:spcBef>
              <a:spcAft>
                <a:spcPts val="0"/>
              </a:spcAft>
              <a:buClr>
                <a:srgbClr val="888888"/>
              </a:buClr>
              <a:buSzPts val="1400"/>
              <a:buFont typeface="Calibri"/>
              <a:buNone/>
              <a:defRPr/>
            </a:lvl5pPr>
            <a:lvl6pPr indent="0" lvl="5" marL="0" algn="r">
              <a:lnSpc>
                <a:spcPct val="100000"/>
              </a:lnSpc>
              <a:spcBef>
                <a:spcPts val="0"/>
              </a:spcBef>
              <a:spcAft>
                <a:spcPts val="0"/>
              </a:spcAft>
              <a:buClr>
                <a:srgbClr val="888888"/>
              </a:buClr>
              <a:buSzPts val="1400"/>
              <a:buFont typeface="Calibri"/>
              <a:buNone/>
              <a:defRPr/>
            </a:lvl6pPr>
            <a:lvl7pPr indent="0" lvl="6" marL="0" algn="r">
              <a:lnSpc>
                <a:spcPct val="100000"/>
              </a:lnSpc>
              <a:spcBef>
                <a:spcPts val="0"/>
              </a:spcBef>
              <a:spcAft>
                <a:spcPts val="0"/>
              </a:spcAft>
              <a:buClr>
                <a:srgbClr val="888888"/>
              </a:buClr>
              <a:buSzPts val="1400"/>
              <a:buFont typeface="Calibri"/>
              <a:buNone/>
              <a:defRPr/>
            </a:lvl7pPr>
            <a:lvl8pPr indent="0" lvl="7" marL="0" algn="r">
              <a:lnSpc>
                <a:spcPct val="100000"/>
              </a:lnSpc>
              <a:spcBef>
                <a:spcPts val="0"/>
              </a:spcBef>
              <a:spcAft>
                <a:spcPts val="0"/>
              </a:spcAft>
              <a:buClr>
                <a:srgbClr val="888888"/>
              </a:buClr>
              <a:buSzPts val="1400"/>
              <a:buFont typeface="Calibri"/>
              <a:buNone/>
              <a:defRPr/>
            </a:lvl8pPr>
            <a:lvl9pPr indent="0" lvl="8" marL="0" algn="r">
              <a:lnSpc>
                <a:spcPct val="100000"/>
              </a:lnSpc>
              <a:spcBef>
                <a:spcPts val="0"/>
              </a:spcBef>
              <a:spcAft>
                <a:spcPts val="0"/>
              </a:spcAft>
              <a:buClr>
                <a:srgbClr val="888888"/>
              </a:buClr>
              <a:buSzPts val="1400"/>
              <a:buFont typeface="Calibri"/>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1" name="Shape 51"/>
        <p:cNvGrpSpPr/>
        <p:nvPr/>
      </p:nvGrpSpPr>
      <p:grpSpPr>
        <a:xfrm>
          <a:off x="0" y="0"/>
          <a:ext cx="0" cy="0"/>
          <a:chOff x="0" y="0"/>
          <a:chExt cx="0" cy="0"/>
        </a:xfrm>
      </p:grpSpPr>
      <p:sp>
        <p:nvSpPr>
          <p:cNvPr id="52" name="Google Shape;52;p71"/>
          <p:cNvSpPr txBox="1"/>
          <p:nvPr>
            <p:ph idx="10" type="dt"/>
          </p:nvPr>
        </p:nvSpPr>
        <p:spPr>
          <a:xfrm>
            <a:off x="1034653" y="7839499"/>
            <a:ext cx="3386138" cy="450321"/>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53" name="Google Shape;53;p71"/>
          <p:cNvSpPr txBox="1"/>
          <p:nvPr>
            <p:ph idx="11" type="ftr"/>
          </p:nvPr>
        </p:nvSpPr>
        <p:spPr>
          <a:xfrm>
            <a:off x="4985147" y="7839499"/>
            <a:ext cx="5079206" cy="450321"/>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54" name="Google Shape;54;p71"/>
          <p:cNvSpPr txBox="1"/>
          <p:nvPr>
            <p:ph idx="12" type="sldNum"/>
          </p:nvPr>
        </p:nvSpPr>
        <p:spPr>
          <a:xfrm>
            <a:off x="10628709" y="7839499"/>
            <a:ext cx="3386138" cy="450321"/>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Clr>
                <a:srgbClr val="888888"/>
              </a:buClr>
              <a:buSzPts val="1400"/>
              <a:buFont typeface="Calibri"/>
              <a:buNone/>
              <a:defRPr/>
            </a:lvl1pPr>
            <a:lvl2pPr indent="0" lvl="1" marL="0" algn="r">
              <a:lnSpc>
                <a:spcPct val="100000"/>
              </a:lnSpc>
              <a:spcBef>
                <a:spcPts val="0"/>
              </a:spcBef>
              <a:spcAft>
                <a:spcPts val="0"/>
              </a:spcAft>
              <a:buClr>
                <a:srgbClr val="888888"/>
              </a:buClr>
              <a:buSzPts val="1400"/>
              <a:buFont typeface="Calibri"/>
              <a:buNone/>
              <a:defRPr/>
            </a:lvl2pPr>
            <a:lvl3pPr indent="0" lvl="2" marL="0" algn="r">
              <a:lnSpc>
                <a:spcPct val="100000"/>
              </a:lnSpc>
              <a:spcBef>
                <a:spcPts val="0"/>
              </a:spcBef>
              <a:spcAft>
                <a:spcPts val="0"/>
              </a:spcAft>
              <a:buClr>
                <a:srgbClr val="888888"/>
              </a:buClr>
              <a:buSzPts val="1400"/>
              <a:buFont typeface="Calibri"/>
              <a:buNone/>
              <a:defRPr/>
            </a:lvl3pPr>
            <a:lvl4pPr indent="0" lvl="3" marL="0" algn="r">
              <a:lnSpc>
                <a:spcPct val="100000"/>
              </a:lnSpc>
              <a:spcBef>
                <a:spcPts val="0"/>
              </a:spcBef>
              <a:spcAft>
                <a:spcPts val="0"/>
              </a:spcAft>
              <a:buClr>
                <a:srgbClr val="888888"/>
              </a:buClr>
              <a:buSzPts val="1400"/>
              <a:buFont typeface="Calibri"/>
              <a:buNone/>
              <a:defRPr/>
            </a:lvl4pPr>
            <a:lvl5pPr indent="0" lvl="4" marL="0" algn="r">
              <a:lnSpc>
                <a:spcPct val="100000"/>
              </a:lnSpc>
              <a:spcBef>
                <a:spcPts val="0"/>
              </a:spcBef>
              <a:spcAft>
                <a:spcPts val="0"/>
              </a:spcAft>
              <a:buClr>
                <a:srgbClr val="888888"/>
              </a:buClr>
              <a:buSzPts val="1400"/>
              <a:buFont typeface="Calibri"/>
              <a:buNone/>
              <a:defRPr/>
            </a:lvl5pPr>
            <a:lvl6pPr indent="0" lvl="5" marL="0" algn="r">
              <a:lnSpc>
                <a:spcPct val="100000"/>
              </a:lnSpc>
              <a:spcBef>
                <a:spcPts val="0"/>
              </a:spcBef>
              <a:spcAft>
                <a:spcPts val="0"/>
              </a:spcAft>
              <a:buClr>
                <a:srgbClr val="888888"/>
              </a:buClr>
              <a:buSzPts val="1400"/>
              <a:buFont typeface="Calibri"/>
              <a:buNone/>
              <a:defRPr/>
            </a:lvl6pPr>
            <a:lvl7pPr indent="0" lvl="6" marL="0" algn="r">
              <a:lnSpc>
                <a:spcPct val="100000"/>
              </a:lnSpc>
              <a:spcBef>
                <a:spcPts val="0"/>
              </a:spcBef>
              <a:spcAft>
                <a:spcPts val="0"/>
              </a:spcAft>
              <a:buClr>
                <a:srgbClr val="888888"/>
              </a:buClr>
              <a:buSzPts val="1400"/>
              <a:buFont typeface="Calibri"/>
              <a:buNone/>
              <a:defRPr/>
            </a:lvl7pPr>
            <a:lvl8pPr indent="0" lvl="7" marL="0" algn="r">
              <a:lnSpc>
                <a:spcPct val="100000"/>
              </a:lnSpc>
              <a:spcBef>
                <a:spcPts val="0"/>
              </a:spcBef>
              <a:spcAft>
                <a:spcPts val="0"/>
              </a:spcAft>
              <a:buClr>
                <a:srgbClr val="888888"/>
              </a:buClr>
              <a:buSzPts val="1400"/>
              <a:buFont typeface="Calibri"/>
              <a:buNone/>
              <a:defRPr/>
            </a:lvl8pPr>
            <a:lvl9pPr indent="0" lvl="8" marL="0" algn="r">
              <a:lnSpc>
                <a:spcPct val="100000"/>
              </a:lnSpc>
              <a:spcBef>
                <a:spcPts val="0"/>
              </a:spcBef>
              <a:spcAft>
                <a:spcPts val="0"/>
              </a:spcAft>
              <a:buClr>
                <a:srgbClr val="888888"/>
              </a:buClr>
              <a:buSzPts val="1400"/>
              <a:buFont typeface="Calibri"/>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5" name="Shape 55"/>
        <p:cNvGrpSpPr/>
        <p:nvPr/>
      </p:nvGrpSpPr>
      <p:grpSpPr>
        <a:xfrm>
          <a:off x="0" y="0"/>
          <a:ext cx="0" cy="0"/>
          <a:chOff x="0" y="0"/>
          <a:chExt cx="0" cy="0"/>
        </a:xfrm>
      </p:grpSpPr>
      <p:sp>
        <p:nvSpPr>
          <p:cNvPr id="56" name="Google Shape;56;p72"/>
          <p:cNvSpPr txBox="1"/>
          <p:nvPr>
            <p:ph type="title"/>
          </p:nvPr>
        </p:nvSpPr>
        <p:spPr>
          <a:xfrm>
            <a:off x="1036614" y="563880"/>
            <a:ext cx="4853855" cy="197358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947"/>
              <a:buFont typeface="Calibri"/>
              <a:buNone/>
              <a:defRPr sz="3947"/>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72"/>
          <p:cNvSpPr txBox="1"/>
          <p:nvPr>
            <p:ph idx="1" type="body"/>
          </p:nvPr>
        </p:nvSpPr>
        <p:spPr>
          <a:xfrm>
            <a:off x="6397998" y="1217825"/>
            <a:ext cx="7618809" cy="6010804"/>
          </a:xfrm>
          <a:prstGeom prst="rect">
            <a:avLst/>
          </a:prstGeom>
          <a:noFill/>
          <a:ln>
            <a:noFill/>
          </a:ln>
        </p:spPr>
        <p:txBody>
          <a:bodyPr anchorCtr="0" anchor="t" bIns="45700" lIns="91425" spcFirstLastPara="1" rIns="91425" wrap="square" tIns="45700">
            <a:normAutofit/>
          </a:bodyPr>
          <a:lstStyle>
            <a:lvl1pPr indent="-479234" lvl="0" marL="457200" algn="l">
              <a:lnSpc>
                <a:spcPct val="90000"/>
              </a:lnSpc>
              <a:spcBef>
                <a:spcPts val="1233"/>
              </a:spcBef>
              <a:spcAft>
                <a:spcPts val="0"/>
              </a:spcAft>
              <a:buClr>
                <a:schemeClr val="dk1"/>
              </a:buClr>
              <a:buSzPts val="3947"/>
              <a:buChar char="•"/>
              <a:defRPr sz="3947"/>
            </a:lvl1pPr>
            <a:lvl2pPr indent="-447865" lvl="1" marL="914400" algn="l">
              <a:lnSpc>
                <a:spcPct val="90000"/>
              </a:lnSpc>
              <a:spcBef>
                <a:spcPts val="617"/>
              </a:spcBef>
              <a:spcAft>
                <a:spcPts val="0"/>
              </a:spcAft>
              <a:buClr>
                <a:schemeClr val="dk1"/>
              </a:buClr>
              <a:buSzPts val="3453"/>
              <a:buChar char="•"/>
              <a:defRPr sz="3453"/>
            </a:lvl2pPr>
            <a:lvl3pPr indent="-416560" lvl="2" marL="1371600" algn="l">
              <a:lnSpc>
                <a:spcPct val="90000"/>
              </a:lnSpc>
              <a:spcBef>
                <a:spcPts val="617"/>
              </a:spcBef>
              <a:spcAft>
                <a:spcPts val="0"/>
              </a:spcAft>
              <a:buClr>
                <a:schemeClr val="dk1"/>
              </a:buClr>
              <a:buSzPts val="2960"/>
              <a:buChar char="•"/>
              <a:defRPr sz="2960"/>
            </a:lvl3pPr>
            <a:lvl4pPr indent="-385254" lvl="3" marL="1828800" algn="l">
              <a:lnSpc>
                <a:spcPct val="90000"/>
              </a:lnSpc>
              <a:spcBef>
                <a:spcPts val="617"/>
              </a:spcBef>
              <a:spcAft>
                <a:spcPts val="0"/>
              </a:spcAft>
              <a:buClr>
                <a:schemeClr val="dk1"/>
              </a:buClr>
              <a:buSzPts val="2467"/>
              <a:buChar char="•"/>
              <a:defRPr sz="2467"/>
            </a:lvl4pPr>
            <a:lvl5pPr indent="-385254" lvl="4" marL="2286000" algn="l">
              <a:lnSpc>
                <a:spcPct val="90000"/>
              </a:lnSpc>
              <a:spcBef>
                <a:spcPts val="617"/>
              </a:spcBef>
              <a:spcAft>
                <a:spcPts val="0"/>
              </a:spcAft>
              <a:buClr>
                <a:schemeClr val="dk1"/>
              </a:buClr>
              <a:buSzPts val="2467"/>
              <a:buChar char="•"/>
              <a:defRPr sz="2467"/>
            </a:lvl5pPr>
            <a:lvl6pPr indent="-385254" lvl="5" marL="2743200" algn="l">
              <a:lnSpc>
                <a:spcPct val="90000"/>
              </a:lnSpc>
              <a:spcBef>
                <a:spcPts val="617"/>
              </a:spcBef>
              <a:spcAft>
                <a:spcPts val="0"/>
              </a:spcAft>
              <a:buClr>
                <a:schemeClr val="dk1"/>
              </a:buClr>
              <a:buSzPts val="2467"/>
              <a:buChar char="•"/>
              <a:defRPr sz="2467"/>
            </a:lvl6pPr>
            <a:lvl7pPr indent="-385254" lvl="6" marL="3200400" algn="l">
              <a:lnSpc>
                <a:spcPct val="90000"/>
              </a:lnSpc>
              <a:spcBef>
                <a:spcPts val="617"/>
              </a:spcBef>
              <a:spcAft>
                <a:spcPts val="0"/>
              </a:spcAft>
              <a:buClr>
                <a:schemeClr val="dk1"/>
              </a:buClr>
              <a:buSzPts val="2467"/>
              <a:buChar char="•"/>
              <a:defRPr sz="2467"/>
            </a:lvl7pPr>
            <a:lvl8pPr indent="-385254" lvl="7" marL="3657600" algn="l">
              <a:lnSpc>
                <a:spcPct val="90000"/>
              </a:lnSpc>
              <a:spcBef>
                <a:spcPts val="617"/>
              </a:spcBef>
              <a:spcAft>
                <a:spcPts val="0"/>
              </a:spcAft>
              <a:buClr>
                <a:schemeClr val="dk1"/>
              </a:buClr>
              <a:buSzPts val="2467"/>
              <a:buChar char="•"/>
              <a:defRPr sz="2467"/>
            </a:lvl8pPr>
            <a:lvl9pPr indent="-385254" lvl="8" marL="4114800" algn="l">
              <a:lnSpc>
                <a:spcPct val="90000"/>
              </a:lnSpc>
              <a:spcBef>
                <a:spcPts val="617"/>
              </a:spcBef>
              <a:spcAft>
                <a:spcPts val="0"/>
              </a:spcAft>
              <a:buClr>
                <a:schemeClr val="dk1"/>
              </a:buClr>
              <a:buSzPts val="2467"/>
              <a:buChar char="•"/>
              <a:defRPr sz="2467"/>
            </a:lvl9pPr>
          </a:lstStyle>
          <a:p/>
        </p:txBody>
      </p:sp>
      <p:sp>
        <p:nvSpPr>
          <p:cNvPr id="58" name="Google Shape;58;p72"/>
          <p:cNvSpPr txBox="1"/>
          <p:nvPr>
            <p:ph idx="2" type="body"/>
          </p:nvPr>
        </p:nvSpPr>
        <p:spPr>
          <a:xfrm>
            <a:off x="1036614" y="2537460"/>
            <a:ext cx="4853855" cy="470095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33"/>
              </a:spcBef>
              <a:spcAft>
                <a:spcPts val="0"/>
              </a:spcAft>
              <a:buClr>
                <a:schemeClr val="dk1"/>
              </a:buClr>
              <a:buSzPts val="1973"/>
              <a:buNone/>
              <a:defRPr sz="1973"/>
            </a:lvl1pPr>
            <a:lvl2pPr indent="-228600" lvl="1" marL="914400" algn="l">
              <a:lnSpc>
                <a:spcPct val="90000"/>
              </a:lnSpc>
              <a:spcBef>
                <a:spcPts val="617"/>
              </a:spcBef>
              <a:spcAft>
                <a:spcPts val="0"/>
              </a:spcAft>
              <a:buClr>
                <a:schemeClr val="dk1"/>
              </a:buClr>
              <a:buSzPts val="1727"/>
              <a:buNone/>
              <a:defRPr sz="1727"/>
            </a:lvl2pPr>
            <a:lvl3pPr indent="-228600" lvl="2" marL="1371600" algn="l">
              <a:lnSpc>
                <a:spcPct val="90000"/>
              </a:lnSpc>
              <a:spcBef>
                <a:spcPts val="617"/>
              </a:spcBef>
              <a:spcAft>
                <a:spcPts val="0"/>
              </a:spcAft>
              <a:buClr>
                <a:schemeClr val="dk1"/>
              </a:buClr>
              <a:buSzPts val="1480"/>
              <a:buNone/>
              <a:defRPr sz="1480"/>
            </a:lvl3pPr>
            <a:lvl4pPr indent="-228600" lvl="3" marL="1828800" algn="l">
              <a:lnSpc>
                <a:spcPct val="90000"/>
              </a:lnSpc>
              <a:spcBef>
                <a:spcPts val="617"/>
              </a:spcBef>
              <a:spcAft>
                <a:spcPts val="0"/>
              </a:spcAft>
              <a:buClr>
                <a:schemeClr val="dk1"/>
              </a:buClr>
              <a:buSzPts val="1233"/>
              <a:buNone/>
              <a:defRPr sz="1233"/>
            </a:lvl4pPr>
            <a:lvl5pPr indent="-228600" lvl="4" marL="2286000" algn="l">
              <a:lnSpc>
                <a:spcPct val="90000"/>
              </a:lnSpc>
              <a:spcBef>
                <a:spcPts val="617"/>
              </a:spcBef>
              <a:spcAft>
                <a:spcPts val="0"/>
              </a:spcAft>
              <a:buClr>
                <a:schemeClr val="dk1"/>
              </a:buClr>
              <a:buSzPts val="1233"/>
              <a:buNone/>
              <a:defRPr sz="1233"/>
            </a:lvl5pPr>
            <a:lvl6pPr indent="-228600" lvl="5" marL="2743200" algn="l">
              <a:lnSpc>
                <a:spcPct val="90000"/>
              </a:lnSpc>
              <a:spcBef>
                <a:spcPts val="617"/>
              </a:spcBef>
              <a:spcAft>
                <a:spcPts val="0"/>
              </a:spcAft>
              <a:buClr>
                <a:schemeClr val="dk1"/>
              </a:buClr>
              <a:buSzPts val="1233"/>
              <a:buNone/>
              <a:defRPr sz="1233"/>
            </a:lvl6pPr>
            <a:lvl7pPr indent="-228600" lvl="6" marL="3200400" algn="l">
              <a:lnSpc>
                <a:spcPct val="90000"/>
              </a:lnSpc>
              <a:spcBef>
                <a:spcPts val="617"/>
              </a:spcBef>
              <a:spcAft>
                <a:spcPts val="0"/>
              </a:spcAft>
              <a:buClr>
                <a:schemeClr val="dk1"/>
              </a:buClr>
              <a:buSzPts val="1233"/>
              <a:buNone/>
              <a:defRPr sz="1233"/>
            </a:lvl7pPr>
            <a:lvl8pPr indent="-228600" lvl="7" marL="3657600" algn="l">
              <a:lnSpc>
                <a:spcPct val="90000"/>
              </a:lnSpc>
              <a:spcBef>
                <a:spcPts val="617"/>
              </a:spcBef>
              <a:spcAft>
                <a:spcPts val="0"/>
              </a:spcAft>
              <a:buClr>
                <a:schemeClr val="dk1"/>
              </a:buClr>
              <a:buSzPts val="1233"/>
              <a:buNone/>
              <a:defRPr sz="1233"/>
            </a:lvl8pPr>
            <a:lvl9pPr indent="-228600" lvl="8" marL="4114800" algn="l">
              <a:lnSpc>
                <a:spcPct val="90000"/>
              </a:lnSpc>
              <a:spcBef>
                <a:spcPts val="617"/>
              </a:spcBef>
              <a:spcAft>
                <a:spcPts val="0"/>
              </a:spcAft>
              <a:buClr>
                <a:schemeClr val="dk1"/>
              </a:buClr>
              <a:buSzPts val="1233"/>
              <a:buNone/>
              <a:defRPr sz="1233"/>
            </a:lvl9pPr>
          </a:lstStyle>
          <a:p/>
        </p:txBody>
      </p:sp>
      <p:sp>
        <p:nvSpPr>
          <p:cNvPr id="59" name="Google Shape;59;p72"/>
          <p:cNvSpPr txBox="1"/>
          <p:nvPr>
            <p:ph idx="10" type="dt"/>
          </p:nvPr>
        </p:nvSpPr>
        <p:spPr>
          <a:xfrm>
            <a:off x="1034653" y="7839499"/>
            <a:ext cx="3386138" cy="450321"/>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60" name="Google Shape;60;p72"/>
          <p:cNvSpPr txBox="1"/>
          <p:nvPr>
            <p:ph idx="11" type="ftr"/>
          </p:nvPr>
        </p:nvSpPr>
        <p:spPr>
          <a:xfrm>
            <a:off x="4985147" y="7839499"/>
            <a:ext cx="5079206" cy="450321"/>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61" name="Google Shape;61;p72"/>
          <p:cNvSpPr txBox="1"/>
          <p:nvPr>
            <p:ph idx="12" type="sldNum"/>
          </p:nvPr>
        </p:nvSpPr>
        <p:spPr>
          <a:xfrm>
            <a:off x="10628709" y="7839499"/>
            <a:ext cx="3386138" cy="450321"/>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Clr>
                <a:srgbClr val="888888"/>
              </a:buClr>
              <a:buSzPts val="1400"/>
              <a:buFont typeface="Calibri"/>
              <a:buNone/>
              <a:defRPr/>
            </a:lvl1pPr>
            <a:lvl2pPr indent="0" lvl="1" marL="0" algn="r">
              <a:lnSpc>
                <a:spcPct val="100000"/>
              </a:lnSpc>
              <a:spcBef>
                <a:spcPts val="0"/>
              </a:spcBef>
              <a:spcAft>
                <a:spcPts val="0"/>
              </a:spcAft>
              <a:buClr>
                <a:srgbClr val="888888"/>
              </a:buClr>
              <a:buSzPts val="1400"/>
              <a:buFont typeface="Calibri"/>
              <a:buNone/>
              <a:defRPr/>
            </a:lvl2pPr>
            <a:lvl3pPr indent="0" lvl="2" marL="0" algn="r">
              <a:lnSpc>
                <a:spcPct val="100000"/>
              </a:lnSpc>
              <a:spcBef>
                <a:spcPts val="0"/>
              </a:spcBef>
              <a:spcAft>
                <a:spcPts val="0"/>
              </a:spcAft>
              <a:buClr>
                <a:srgbClr val="888888"/>
              </a:buClr>
              <a:buSzPts val="1400"/>
              <a:buFont typeface="Calibri"/>
              <a:buNone/>
              <a:defRPr/>
            </a:lvl3pPr>
            <a:lvl4pPr indent="0" lvl="3" marL="0" algn="r">
              <a:lnSpc>
                <a:spcPct val="100000"/>
              </a:lnSpc>
              <a:spcBef>
                <a:spcPts val="0"/>
              </a:spcBef>
              <a:spcAft>
                <a:spcPts val="0"/>
              </a:spcAft>
              <a:buClr>
                <a:srgbClr val="888888"/>
              </a:buClr>
              <a:buSzPts val="1400"/>
              <a:buFont typeface="Calibri"/>
              <a:buNone/>
              <a:defRPr/>
            </a:lvl4pPr>
            <a:lvl5pPr indent="0" lvl="4" marL="0" algn="r">
              <a:lnSpc>
                <a:spcPct val="100000"/>
              </a:lnSpc>
              <a:spcBef>
                <a:spcPts val="0"/>
              </a:spcBef>
              <a:spcAft>
                <a:spcPts val="0"/>
              </a:spcAft>
              <a:buClr>
                <a:srgbClr val="888888"/>
              </a:buClr>
              <a:buSzPts val="1400"/>
              <a:buFont typeface="Calibri"/>
              <a:buNone/>
              <a:defRPr/>
            </a:lvl5pPr>
            <a:lvl6pPr indent="0" lvl="5" marL="0" algn="r">
              <a:lnSpc>
                <a:spcPct val="100000"/>
              </a:lnSpc>
              <a:spcBef>
                <a:spcPts val="0"/>
              </a:spcBef>
              <a:spcAft>
                <a:spcPts val="0"/>
              </a:spcAft>
              <a:buClr>
                <a:srgbClr val="888888"/>
              </a:buClr>
              <a:buSzPts val="1400"/>
              <a:buFont typeface="Calibri"/>
              <a:buNone/>
              <a:defRPr/>
            </a:lvl6pPr>
            <a:lvl7pPr indent="0" lvl="6" marL="0" algn="r">
              <a:lnSpc>
                <a:spcPct val="100000"/>
              </a:lnSpc>
              <a:spcBef>
                <a:spcPts val="0"/>
              </a:spcBef>
              <a:spcAft>
                <a:spcPts val="0"/>
              </a:spcAft>
              <a:buClr>
                <a:srgbClr val="888888"/>
              </a:buClr>
              <a:buSzPts val="1400"/>
              <a:buFont typeface="Calibri"/>
              <a:buNone/>
              <a:defRPr/>
            </a:lvl7pPr>
            <a:lvl8pPr indent="0" lvl="7" marL="0" algn="r">
              <a:lnSpc>
                <a:spcPct val="100000"/>
              </a:lnSpc>
              <a:spcBef>
                <a:spcPts val="0"/>
              </a:spcBef>
              <a:spcAft>
                <a:spcPts val="0"/>
              </a:spcAft>
              <a:buClr>
                <a:srgbClr val="888888"/>
              </a:buClr>
              <a:buSzPts val="1400"/>
              <a:buFont typeface="Calibri"/>
              <a:buNone/>
              <a:defRPr/>
            </a:lvl8pPr>
            <a:lvl9pPr indent="0" lvl="8" marL="0" algn="r">
              <a:lnSpc>
                <a:spcPct val="100000"/>
              </a:lnSpc>
              <a:spcBef>
                <a:spcPts val="0"/>
              </a:spcBef>
              <a:spcAft>
                <a:spcPts val="0"/>
              </a:spcAft>
              <a:buClr>
                <a:srgbClr val="888888"/>
              </a:buClr>
              <a:buSzPts val="1400"/>
              <a:buFont typeface="Calibri"/>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2" name="Shape 62"/>
        <p:cNvGrpSpPr/>
        <p:nvPr/>
      </p:nvGrpSpPr>
      <p:grpSpPr>
        <a:xfrm>
          <a:off x="0" y="0"/>
          <a:ext cx="0" cy="0"/>
          <a:chOff x="0" y="0"/>
          <a:chExt cx="0" cy="0"/>
        </a:xfrm>
      </p:grpSpPr>
      <p:sp>
        <p:nvSpPr>
          <p:cNvPr id="63" name="Google Shape;63;p73"/>
          <p:cNvSpPr txBox="1"/>
          <p:nvPr>
            <p:ph type="title"/>
          </p:nvPr>
        </p:nvSpPr>
        <p:spPr>
          <a:xfrm>
            <a:off x="1036614" y="563880"/>
            <a:ext cx="4853855" cy="197358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947"/>
              <a:buFont typeface="Calibri"/>
              <a:buNone/>
              <a:defRPr sz="3947"/>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73"/>
          <p:cNvSpPr/>
          <p:nvPr>
            <p:ph idx="2" type="pic"/>
          </p:nvPr>
        </p:nvSpPr>
        <p:spPr>
          <a:xfrm>
            <a:off x="6397998" y="1217825"/>
            <a:ext cx="7618809" cy="6010804"/>
          </a:xfrm>
          <a:prstGeom prst="rect">
            <a:avLst/>
          </a:prstGeom>
          <a:noFill/>
          <a:ln>
            <a:noFill/>
          </a:ln>
        </p:spPr>
      </p:sp>
      <p:sp>
        <p:nvSpPr>
          <p:cNvPr id="65" name="Google Shape;65;p73"/>
          <p:cNvSpPr txBox="1"/>
          <p:nvPr>
            <p:ph idx="1" type="body"/>
          </p:nvPr>
        </p:nvSpPr>
        <p:spPr>
          <a:xfrm>
            <a:off x="1036614" y="2537460"/>
            <a:ext cx="4853855" cy="470095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33"/>
              </a:spcBef>
              <a:spcAft>
                <a:spcPts val="0"/>
              </a:spcAft>
              <a:buClr>
                <a:schemeClr val="dk1"/>
              </a:buClr>
              <a:buSzPts val="1973"/>
              <a:buNone/>
              <a:defRPr sz="1973"/>
            </a:lvl1pPr>
            <a:lvl2pPr indent="-228600" lvl="1" marL="914400" algn="l">
              <a:lnSpc>
                <a:spcPct val="90000"/>
              </a:lnSpc>
              <a:spcBef>
                <a:spcPts val="617"/>
              </a:spcBef>
              <a:spcAft>
                <a:spcPts val="0"/>
              </a:spcAft>
              <a:buClr>
                <a:schemeClr val="dk1"/>
              </a:buClr>
              <a:buSzPts val="1727"/>
              <a:buNone/>
              <a:defRPr sz="1727"/>
            </a:lvl2pPr>
            <a:lvl3pPr indent="-228600" lvl="2" marL="1371600" algn="l">
              <a:lnSpc>
                <a:spcPct val="90000"/>
              </a:lnSpc>
              <a:spcBef>
                <a:spcPts val="617"/>
              </a:spcBef>
              <a:spcAft>
                <a:spcPts val="0"/>
              </a:spcAft>
              <a:buClr>
                <a:schemeClr val="dk1"/>
              </a:buClr>
              <a:buSzPts val="1480"/>
              <a:buNone/>
              <a:defRPr sz="1480"/>
            </a:lvl3pPr>
            <a:lvl4pPr indent="-228600" lvl="3" marL="1828800" algn="l">
              <a:lnSpc>
                <a:spcPct val="90000"/>
              </a:lnSpc>
              <a:spcBef>
                <a:spcPts val="617"/>
              </a:spcBef>
              <a:spcAft>
                <a:spcPts val="0"/>
              </a:spcAft>
              <a:buClr>
                <a:schemeClr val="dk1"/>
              </a:buClr>
              <a:buSzPts val="1233"/>
              <a:buNone/>
              <a:defRPr sz="1233"/>
            </a:lvl4pPr>
            <a:lvl5pPr indent="-228600" lvl="4" marL="2286000" algn="l">
              <a:lnSpc>
                <a:spcPct val="90000"/>
              </a:lnSpc>
              <a:spcBef>
                <a:spcPts val="617"/>
              </a:spcBef>
              <a:spcAft>
                <a:spcPts val="0"/>
              </a:spcAft>
              <a:buClr>
                <a:schemeClr val="dk1"/>
              </a:buClr>
              <a:buSzPts val="1233"/>
              <a:buNone/>
              <a:defRPr sz="1233"/>
            </a:lvl5pPr>
            <a:lvl6pPr indent="-228600" lvl="5" marL="2743200" algn="l">
              <a:lnSpc>
                <a:spcPct val="90000"/>
              </a:lnSpc>
              <a:spcBef>
                <a:spcPts val="617"/>
              </a:spcBef>
              <a:spcAft>
                <a:spcPts val="0"/>
              </a:spcAft>
              <a:buClr>
                <a:schemeClr val="dk1"/>
              </a:buClr>
              <a:buSzPts val="1233"/>
              <a:buNone/>
              <a:defRPr sz="1233"/>
            </a:lvl6pPr>
            <a:lvl7pPr indent="-228600" lvl="6" marL="3200400" algn="l">
              <a:lnSpc>
                <a:spcPct val="90000"/>
              </a:lnSpc>
              <a:spcBef>
                <a:spcPts val="617"/>
              </a:spcBef>
              <a:spcAft>
                <a:spcPts val="0"/>
              </a:spcAft>
              <a:buClr>
                <a:schemeClr val="dk1"/>
              </a:buClr>
              <a:buSzPts val="1233"/>
              <a:buNone/>
              <a:defRPr sz="1233"/>
            </a:lvl7pPr>
            <a:lvl8pPr indent="-228600" lvl="7" marL="3657600" algn="l">
              <a:lnSpc>
                <a:spcPct val="90000"/>
              </a:lnSpc>
              <a:spcBef>
                <a:spcPts val="617"/>
              </a:spcBef>
              <a:spcAft>
                <a:spcPts val="0"/>
              </a:spcAft>
              <a:buClr>
                <a:schemeClr val="dk1"/>
              </a:buClr>
              <a:buSzPts val="1233"/>
              <a:buNone/>
              <a:defRPr sz="1233"/>
            </a:lvl8pPr>
            <a:lvl9pPr indent="-228600" lvl="8" marL="4114800" algn="l">
              <a:lnSpc>
                <a:spcPct val="90000"/>
              </a:lnSpc>
              <a:spcBef>
                <a:spcPts val="617"/>
              </a:spcBef>
              <a:spcAft>
                <a:spcPts val="0"/>
              </a:spcAft>
              <a:buClr>
                <a:schemeClr val="dk1"/>
              </a:buClr>
              <a:buSzPts val="1233"/>
              <a:buNone/>
              <a:defRPr sz="1233"/>
            </a:lvl9pPr>
          </a:lstStyle>
          <a:p/>
        </p:txBody>
      </p:sp>
      <p:sp>
        <p:nvSpPr>
          <p:cNvPr id="66" name="Google Shape;66;p73"/>
          <p:cNvSpPr txBox="1"/>
          <p:nvPr>
            <p:ph idx="10" type="dt"/>
          </p:nvPr>
        </p:nvSpPr>
        <p:spPr>
          <a:xfrm>
            <a:off x="1034653" y="7839499"/>
            <a:ext cx="3386138" cy="450321"/>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67" name="Google Shape;67;p73"/>
          <p:cNvSpPr txBox="1"/>
          <p:nvPr>
            <p:ph idx="11" type="ftr"/>
          </p:nvPr>
        </p:nvSpPr>
        <p:spPr>
          <a:xfrm>
            <a:off x="4985147" y="7839499"/>
            <a:ext cx="5079206" cy="450321"/>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68" name="Google Shape;68;p73"/>
          <p:cNvSpPr txBox="1"/>
          <p:nvPr>
            <p:ph idx="12" type="sldNum"/>
          </p:nvPr>
        </p:nvSpPr>
        <p:spPr>
          <a:xfrm>
            <a:off x="10628709" y="7839499"/>
            <a:ext cx="3386138" cy="450321"/>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Clr>
                <a:srgbClr val="888888"/>
              </a:buClr>
              <a:buSzPts val="1400"/>
              <a:buFont typeface="Calibri"/>
              <a:buNone/>
              <a:defRPr/>
            </a:lvl1pPr>
            <a:lvl2pPr indent="0" lvl="1" marL="0" algn="r">
              <a:lnSpc>
                <a:spcPct val="100000"/>
              </a:lnSpc>
              <a:spcBef>
                <a:spcPts val="0"/>
              </a:spcBef>
              <a:spcAft>
                <a:spcPts val="0"/>
              </a:spcAft>
              <a:buClr>
                <a:srgbClr val="888888"/>
              </a:buClr>
              <a:buSzPts val="1400"/>
              <a:buFont typeface="Calibri"/>
              <a:buNone/>
              <a:defRPr/>
            </a:lvl2pPr>
            <a:lvl3pPr indent="0" lvl="2" marL="0" algn="r">
              <a:lnSpc>
                <a:spcPct val="100000"/>
              </a:lnSpc>
              <a:spcBef>
                <a:spcPts val="0"/>
              </a:spcBef>
              <a:spcAft>
                <a:spcPts val="0"/>
              </a:spcAft>
              <a:buClr>
                <a:srgbClr val="888888"/>
              </a:buClr>
              <a:buSzPts val="1400"/>
              <a:buFont typeface="Calibri"/>
              <a:buNone/>
              <a:defRPr/>
            </a:lvl3pPr>
            <a:lvl4pPr indent="0" lvl="3" marL="0" algn="r">
              <a:lnSpc>
                <a:spcPct val="100000"/>
              </a:lnSpc>
              <a:spcBef>
                <a:spcPts val="0"/>
              </a:spcBef>
              <a:spcAft>
                <a:spcPts val="0"/>
              </a:spcAft>
              <a:buClr>
                <a:srgbClr val="888888"/>
              </a:buClr>
              <a:buSzPts val="1400"/>
              <a:buFont typeface="Calibri"/>
              <a:buNone/>
              <a:defRPr/>
            </a:lvl4pPr>
            <a:lvl5pPr indent="0" lvl="4" marL="0" algn="r">
              <a:lnSpc>
                <a:spcPct val="100000"/>
              </a:lnSpc>
              <a:spcBef>
                <a:spcPts val="0"/>
              </a:spcBef>
              <a:spcAft>
                <a:spcPts val="0"/>
              </a:spcAft>
              <a:buClr>
                <a:srgbClr val="888888"/>
              </a:buClr>
              <a:buSzPts val="1400"/>
              <a:buFont typeface="Calibri"/>
              <a:buNone/>
              <a:defRPr/>
            </a:lvl5pPr>
            <a:lvl6pPr indent="0" lvl="5" marL="0" algn="r">
              <a:lnSpc>
                <a:spcPct val="100000"/>
              </a:lnSpc>
              <a:spcBef>
                <a:spcPts val="0"/>
              </a:spcBef>
              <a:spcAft>
                <a:spcPts val="0"/>
              </a:spcAft>
              <a:buClr>
                <a:srgbClr val="888888"/>
              </a:buClr>
              <a:buSzPts val="1400"/>
              <a:buFont typeface="Calibri"/>
              <a:buNone/>
              <a:defRPr/>
            </a:lvl6pPr>
            <a:lvl7pPr indent="0" lvl="6" marL="0" algn="r">
              <a:lnSpc>
                <a:spcPct val="100000"/>
              </a:lnSpc>
              <a:spcBef>
                <a:spcPts val="0"/>
              </a:spcBef>
              <a:spcAft>
                <a:spcPts val="0"/>
              </a:spcAft>
              <a:buClr>
                <a:srgbClr val="888888"/>
              </a:buClr>
              <a:buSzPts val="1400"/>
              <a:buFont typeface="Calibri"/>
              <a:buNone/>
              <a:defRPr/>
            </a:lvl7pPr>
            <a:lvl8pPr indent="0" lvl="7" marL="0" algn="r">
              <a:lnSpc>
                <a:spcPct val="100000"/>
              </a:lnSpc>
              <a:spcBef>
                <a:spcPts val="0"/>
              </a:spcBef>
              <a:spcAft>
                <a:spcPts val="0"/>
              </a:spcAft>
              <a:buClr>
                <a:srgbClr val="888888"/>
              </a:buClr>
              <a:buSzPts val="1400"/>
              <a:buFont typeface="Calibri"/>
              <a:buNone/>
              <a:defRPr/>
            </a:lvl8pPr>
            <a:lvl9pPr indent="0" lvl="8" marL="0" algn="r">
              <a:lnSpc>
                <a:spcPct val="100000"/>
              </a:lnSpc>
              <a:spcBef>
                <a:spcPts val="0"/>
              </a:spcBef>
              <a:spcAft>
                <a:spcPts val="0"/>
              </a:spcAft>
              <a:buClr>
                <a:srgbClr val="888888"/>
              </a:buClr>
              <a:buSzPts val="1400"/>
              <a:buFont typeface="Calibri"/>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7.xml"/><Relationship Id="rId10" Type="http://schemas.openxmlformats.org/officeDocument/2006/relationships/slideLayout" Target="../slideLayouts/slideLayout16.xml"/><Relationship Id="rId13" Type="http://schemas.openxmlformats.org/officeDocument/2006/relationships/slideLayout" Target="../slideLayouts/slideLayout19.xml"/><Relationship Id="rId12" Type="http://schemas.openxmlformats.org/officeDocument/2006/relationships/slideLayout" Target="../slideLayouts/slideLayout18.xml"/><Relationship Id="rId1" Type="http://schemas.openxmlformats.org/officeDocument/2006/relationships/image" Target="../media/image10.png"/><Relationship Id="rId2" Type="http://schemas.openxmlformats.org/officeDocument/2006/relationships/image" Target="../media/image7.png"/><Relationship Id="rId3" Type="http://schemas.openxmlformats.org/officeDocument/2006/relationships/image" Target="../media/image3.png"/><Relationship Id="rId4" Type="http://schemas.openxmlformats.org/officeDocument/2006/relationships/image" Target="../media/image4.png"/><Relationship Id="rId9" Type="http://schemas.openxmlformats.org/officeDocument/2006/relationships/slideLayout" Target="../slideLayouts/slideLayout15.xml"/><Relationship Id="rId15" Type="http://schemas.openxmlformats.org/officeDocument/2006/relationships/slideLayout" Target="../slideLayouts/slideLayout21.xml"/><Relationship Id="rId14" Type="http://schemas.openxmlformats.org/officeDocument/2006/relationships/slideLayout" Target="../slideLayouts/slideLayout20.xml"/><Relationship Id="rId16" Type="http://schemas.openxmlformats.org/officeDocument/2006/relationships/theme" Target="../theme/theme2.xml"/><Relationship Id="rId5" Type="http://schemas.openxmlformats.org/officeDocument/2006/relationships/image" Target="../media/image14.png"/><Relationship Id="rId6" Type="http://schemas.openxmlformats.org/officeDocument/2006/relationships/image" Target="../media/image12.png"/><Relationship Id="rId7" Type="http://schemas.openxmlformats.org/officeDocument/2006/relationships/image" Target="../media/image6.png"/><Relationship Id="rId8"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20" Type="http://schemas.openxmlformats.org/officeDocument/2006/relationships/slideLayout" Target="../slideLayouts/slideLayout41.xml"/><Relationship Id="rId22" Type="http://schemas.openxmlformats.org/officeDocument/2006/relationships/slideLayout" Target="../slideLayouts/slideLayout43.xml"/><Relationship Id="rId21" Type="http://schemas.openxmlformats.org/officeDocument/2006/relationships/slideLayout" Target="../slideLayouts/slideLayout42.xml"/><Relationship Id="rId24" Type="http://schemas.openxmlformats.org/officeDocument/2006/relationships/slideLayout" Target="../slideLayouts/slideLayout45.xml"/><Relationship Id="rId23" Type="http://schemas.openxmlformats.org/officeDocument/2006/relationships/slideLayout" Target="../slideLayouts/slideLayout44.xml"/><Relationship Id="rId1" Type="http://schemas.openxmlformats.org/officeDocument/2006/relationships/slideLayout" Target="../slideLayouts/slideLayout22.xml"/><Relationship Id="rId2" Type="http://schemas.openxmlformats.org/officeDocument/2006/relationships/slideLayout" Target="../slideLayouts/slideLayout23.xml"/><Relationship Id="rId3" Type="http://schemas.openxmlformats.org/officeDocument/2006/relationships/slideLayout" Target="../slideLayouts/slideLayout24.xml"/><Relationship Id="rId4" Type="http://schemas.openxmlformats.org/officeDocument/2006/relationships/slideLayout" Target="../slideLayouts/slideLayout25.xml"/><Relationship Id="rId9" Type="http://schemas.openxmlformats.org/officeDocument/2006/relationships/slideLayout" Target="../slideLayouts/slideLayout30.xml"/><Relationship Id="rId26" Type="http://schemas.openxmlformats.org/officeDocument/2006/relationships/slideLayout" Target="../slideLayouts/slideLayout47.xml"/><Relationship Id="rId25" Type="http://schemas.openxmlformats.org/officeDocument/2006/relationships/slideLayout" Target="../slideLayouts/slideLayout46.xml"/><Relationship Id="rId28" Type="http://schemas.openxmlformats.org/officeDocument/2006/relationships/slideLayout" Target="../slideLayouts/slideLayout49.xml"/><Relationship Id="rId27" Type="http://schemas.openxmlformats.org/officeDocument/2006/relationships/slideLayout" Target="../slideLayouts/slideLayout48.xml"/><Relationship Id="rId5" Type="http://schemas.openxmlformats.org/officeDocument/2006/relationships/slideLayout" Target="../slideLayouts/slideLayout26.xml"/><Relationship Id="rId6" Type="http://schemas.openxmlformats.org/officeDocument/2006/relationships/slideLayout" Target="../slideLayouts/slideLayout27.xml"/><Relationship Id="rId29" Type="http://schemas.openxmlformats.org/officeDocument/2006/relationships/slideLayout" Target="../slideLayouts/slideLayout50.xml"/><Relationship Id="rId7" Type="http://schemas.openxmlformats.org/officeDocument/2006/relationships/slideLayout" Target="../slideLayouts/slideLayout28.xml"/><Relationship Id="rId8" Type="http://schemas.openxmlformats.org/officeDocument/2006/relationships/slideLayout" Target="../slideLayouts/slideLayout29.xml"/><Relationship Id="rId31" Type="http://schemas.openxmlformats.org/officeDocument/2006/relationships/slideLayout" Target="../slideLayouts/slideLayout52.xml"/><Relationship Id="rId30" Type="http://schemas.openxmlformats.org/officeDocument/2006/relationships/slideLayout" Target="../slideLayouts/slideLayout51.xml"/><Relationship Id="rId11" Type="http://schemas.openxmlformats.org/officeDocument/2006/relationships/slideLayout" Target="../slideLayouts/slideLayout32.xml"/><Relationship Id="rId33" Type="http://schemas.openxmlformats.org/officeDocument/2006/relationships/slideLayout" Target="../slideLayouts/slideLayout54.xml"/><Relationship Id="rId10" Type="http://schemas.openxmlformats.org/officeDocument/2006/relationships/slideLayout" Target="../slideLayouts/slideLayout31.xml"/><Relationship Id="rId32" Type="http://schemas.openxmlformats.org/officeDocument/2006/relationships/slideLayout" Target="../slideLayouts/slideLayout53.xml"/><Relationship Id="rId13" Type="http://schemas.openxmlformats.org/officeDocument/2006/relationships/slideLayout" Target="../slideLayouts/slideLayout34.xml"/><Relationship Id="rId35" Type="http://schemas.openxmlformats.org/officeDocument/2006/relationships/slideLayout" Target="../slideLayouts/slideLayout56.xml"/><Relationship Id="rId12" Type="http://schemas.openxmlformats.org/officeDocument/2006/relationships/slideLayout" Target="../slideLayouts/slideLayout33.xml"/><Relationship Id="rId34" Type="http://schemas.openxmlformats.org/officeDocument/2006/relationships/slideLayout" Target="../slideLayouts/slideLayout55.xml"/><Relationship Id="rId15" Type="http://schemas.openxmlformats.org/officeDocument/2006/relationships/slideLayout" Target="../slideLayouts/slideLayout36.xml"/><Relationship Id="rId37" Type="http://schemas.openxmlformats.org/officeDocument/2006/relationships/theme" Target="../theme/theme3.xml"/><Relationship Id="rId14" Type="http://schemas.openxmlformats.org/officeDocument/2006/relationships/slideLayout" Target="../slideLayouts/slideLayout35.xml"/><Relationship Id="rId36" Type="http://schemas.openxmlformats.org/officeDocument/2006/relationships/slideLayout" Target="../slideLayouts/slideLayout57.xml"/><Relationship Id="rId17" Type="http://schemas.openxmlformats.org/officeDocument/2006/relationships/slideLayout" Target="../slideLayouts/slideLayout38.xml"/><Relationship Id="rId16" Type="http://schemas.openxmlformats.org/officeDocument/2006/relationships/slideLayout" Target="../slideLayouts/slideLayout37.xml"/><Relationship Id="rId19" Type="http://schemas.openxmlformats.org/officeDocument/2006/relationships/slideLayout" Target="../slideLayouts/slideLayout40.xml"/><Relationship Id="rId18"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5"/>
          <p:cNvSpPr txBox="1"/>
          <p:nvPr>
            <p:ph type="title"/>
          </p:nvPr>
        </p:nvSpPr>
        <p:spPr>
          <a:xfrm>
            <a:off x="1034653" y="450321"/>
            <a:ext cx="12980194" cy="1634861"/>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5427"/>
              <a:buFont typeface="Calibri"/>
              <a:buNone/>
              <a:defRPr b="0" i="0" sz="5427"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25"/>
          <p:cNvSpPr txBox="1"/>
          <p:nvPr>
            <p:ph idx="1" type="body"/>
          </p:nvPr>
        </p:nvSpPr>
        <p:spPr>
          <a:xfrm>
            <a:off x="1034653" y="2251604"/>
            <a:ext cx="12980194" cy="5366650"/>
          </a:xfrm>
          <a:prstGeom prst="rect">
            <a:avLst/>
          </a:prstGeom>
          <a:noFill/>
          <a:ln>
            <a:noFill/>
          </a:ln>
        </p:spPr>
        <p:txBody>
          <a:bodyPr anchorCtr="0" anchor="t" bIns="45700" lIns="91425" spcFirstLastPara="1" rIns="91425" wrap="square" tIns="45700">
            <a:normAutofit/>
          </a:bodyPr>
          <a:lstStyle>
            <a:lvl1pPr indent="-447865" lvl="0" marL="457200" marR="0" rtl="0" algn="l">
              <a:lnSpc>
                <a:spcPct val="90000"/>
              </a:lnSpc>
              <a:spcBef>
                <a:spcPts val="1233"/>
              </a:spcBef>
              <a:spcAft>
                <a:spcPts val="0"/>
              </a:spcAft>
              <a:buClr>
                <a:schemeClr val="dk1"/>
              </a:buClr>
              <a:buSzPts val="3453"/>
              <a:buFont typeface="Arial"/>
              <a:buChar char="•"/>
              <a:defRPr b="0" i="0" sz="3453" u="none" cap="none" strike="noStrike">
                <a:solidFill>
                  <a:schemeClr val="dk1"/>
                </a:solidFill>
                <a:latin typeface="Calibri"/>
                <a:ea typeface="Calibri"/>
                <a:cs typeface="Calibri"/>
                <a:sym typeface="Calibri"/>
              </a:defRPr>
            </a:lvl1pPr>
            <a:lvl2pPr indent="-416560" lvl="1" marL="914400" marR="0" rtl="0" algn="l">
              <a:lnSpc>
                <a:spcPct val="90000"/>
              </a:lnSpc>
              <a:spcBef>
                <a:spcPts val="617"/>
              </a:spcBef>
              <a:spcAft>
                <a:spcPts val="0"/>
              </a:spcAft>
              <a:buClr>
                <a:schemeClr val="dk1"/>
              </a:buClr>
              <a:buSzPts val="2960"/>
              <a:buFont typeface="Arial"/>
              <a:buChar char="•"/>
              <a:defRPr b="0" i="0" sz="2960" u="none" cap="none" strike="noStrike">
                <a:solidFill>
                  <a:schemeClr val="dk1"/>
                </a:solidFill>
                <a:latin typeface="Calibri"/>
                <a:ea typeface="Calibri"/>
                <a:cs typeface="Calibri"/>
                <a:sym typeface="Calibri"/>
              </a:defRPr>
            </a:lvl2pPr>
            <a:lvl3pPr indent="-385254" lvl="2" marL="1371600" marR="0" rtl="0" algn="l">
              <a:lnSpc>
                <a:spcPct val="90000"/>
              </a:lnSpc>
              <a:spcBef>
                <a:spcPts val="617"/>
              </a:spcBef>
              <a:spcAft>
                <a:spcPts val="0"/>
              </a:spcAft>
              <a:buClr>
                <a:schemeClr val="dk1"/>
              </a:buClr>
              <a:buSzPts val="2467"/>
              <a:buFont typeface="Arial"/>
              <a:buChar char="•"/>
              <a:defRPr b="0" i="0" sz="2467" u="none" cap="none" strike="noStrike">
                <a:solidFill>
                  <a:schemeClr val="dk1"/>
                </a:solidFill>
                <a:latin typeface="Calibri"/>
                <a:ea typeface="Calibri"/>
                <a:cs typeface="Calibri"/>
                <a:sym typeface="Calibri"/>
              </a:defRPr>
            </a:lvl3pPr>
            <a:lvl4pPr indent="-369569" lvl="3" marL="1828800" marR="0" rtl="0" algn="l">
              <a:lnSpc>
                <a:spcPct val="90000"/>
              </a:lnSpc>
              <a:spcBef>
                <a:spcPts val="617"/>
              </a:spcBef>
              <a:spcAft>
                <a:spcPts val="0"/>
              </a:spcAft>
              <a:buClr>
                <a:schemeClr val="dk1"/>
              </a:buClr>
              <a:buSzPts val="2220"/>
              <a:buFont typeface="Arial"/>
              <a:buChar char="•"/>
              <a:defRPr b="0" i="0" sz="2220" u="none" cap="none" strike="noStrike">
                <a:solidFill>
                  <a:schemeClr val="dk1"/>
                </a:solidFill>
                <a:latin typeface="Calibri"/>
                <a:ea typeface="Calibri"/>
                <a:cs typeface="Calibri"/>
                <a:sym typeface="Calibri"/>
              </a:defRPr>
            </a:lvl4pPr>
            <a:lvl5pPr indent="-369570" lvl="4" marL="2286000" marR="0" rtl="0" algn="l">
              <a:lnSpc>
                <a:spcPct val="90000"/>
              </a:lnSpc>
              <a:spcBef>
                <a:spcPts val="617"/>
              </a:spcBef>
              <a:spcAft>
                <a:spcPts val="0"/>
              </a:spcAft>
              <a:buClr>
                <a:schemeClr val="dk1"/>
              </a:buClr>
              <a:buSzPts val="2220"/>
              <a:buFont typeface="Arial"/>
              <a:buChar char="•"/>
              <a:defRPr b="0" i="0" sz="2220" u="none" cap="none" strike="noStrike">
                <a:solidFill>
                  <a:schemeClr val="dk1"/>
                </a:solidFill>
                <a:latin typeface="Calibri"/>
                <a:ea typeface="Calibri"/>
                <a:cs typeface="Calibri"/>
                <a:sym typeface="Calibri"/>
              </a:defRPr>
            </a:lvl5pPr>
            <a:lvl6pPr indent="-369570" lvl="5" marL="2743200" marR="0" rtl="0" algn="l">
              <a:lnSpc>
                <a:spcPct val="90000"/>
              </a:lnSpc>
              <a:spcBef>
                <a:spcPts val="617"/>
              </a:spcBef>
              <a:spcAft>
                <a:spcPts val="0"/>
              </a:spcAft>
              <a:buClr>
                <a:schemeClr val="dk1"/>
              </a:buClr>
              <a:buSzPts val="2220"/>
              <a:buFont typeface="Arial"/>
              <a:buChar char="•"/>
              <a:defRPr b="0" i="0" sz="2220" u="none" cap="none" strike="noStrike">
                <a:solidFill>
                  <a:schemeClr val="dk1"/>
                </a:solidFill>
                <a:latin typeface="Calibri"/>
                <a:ea typeface="Calibri"/>
                <a:cs typeface="Calibri"/>
                <a:sym typeface="Calibri"/>
              </a:defRPr>
            </a:lvl6pPr>
            <a:lvl7pPr indent="-369570" lvl="6" marL="3200400" marR="0" rtl="0" algn="l">
              <a:lnSpc>
                <a:spcPct val="90000"/>
              </a:lnSpc>
              <a:spcBef>
                <a:spcPts val="617"/>
              </a:spcBef>
              <a:spcAft>
                <a:spcPts val="0"/>
              </a:spcAft>
              <a:buClr>
                <a:schemeClr val="dk1"/>
              </a:buClr>
              <a:buSzPts val="2220"/>
              <a:buFont typeface="Arial"/>
              <a:buChar char="•"/>
              <a:defRPr b="0" i="0" sz="2220" u="none" cap="none" strike="noStrike">
                <a:solidFill>
                  <a:schemeClr val="dk1"/>
                </a:solidFill>
                <a:latin typeface="Calibri"/>
                <a:ea typeface="Calibri"/>
                <a:cs typeface="Calibri"/>
                <a:sym typeface="Calibri"/>
              </a:defRPr>
            </a:lvl7pPr>
            <a:lvl8pPr indent="-369570" lvl="7" marL="3657600" marR="0" rtl="0" algn="l">
              <a:lnSpc>
                <a:spcPct val="90000"/>
              </a:lnSpc>
              <a:spcBef>
                <a:spcPts val="617"/>
              </a:spcBef>
              <a:spcAft>
                <a:spcPts val="0"/>
              </a:spcAft>
              <a:buClr>
                <a:schemeClr val="dk1"/>
              </a:buClr>
              <a:buSzPts val="2220"/>
              <a:buFont typeface="Arial"/>
              <a:buChar char="•"/>
              <a:defRPr b="0" i="0" sz="2220" u="none" cap="none" strike="noStrike">
                <a:solidFill>
                  <a:schemeClr val="dk1"/>
                </a:solidFill>
                <a:latin typeface="Calibri"/>
                <a:ea typeface="Calibri"/>
                <a:cs typeface="Calibri"/>
                <a:sym typeface="Calibri"/>
              </a:defRPr>
            </a:lvl8pPr>
            <a:lvl9pPr indent="-369570" lvl="8" marL="4114800" marR="0" rtl="0" algn="l">
              <a:lnSpc>
                <a:spcPct val="90000"/>
              </a:lnSpc>
              <a:spcBef>
                <a:spcPts val="617"/>
              </a:spcBef>
              <a:spcAft>
                <a:spcPts val="0"/>
              </a:spcAft>
              <a:buClr>
                <a:schemeClr val="dk1"/>
              </a:buClr>
              <a:buSzPts val="2220"/>
              <a:buFont typeface="Arial"/>
              <a:buChar char="•"/>
              <a:defRPr b="0" i="0" sz="2220" u="none" cap="none" strike="noStrike">
                <a:solidFill>
                  <a:schemeClr val="dk1"/>
                </a:solidFill>
                <a:latin typeface="Calibri"/>
                <a:ea typeface="Calibri"/>
                <a:cs typeface="Calibri"/>
                <a:sym typeface="Calibri"/>
              </a:defRPr>
            </a:lvl9pPr>
          </a:lstStyle>
          <a:p/>
        </p:txBody>
      </p:sp>
      <p:sp>
        <p:nvSpPr>
          <p:cNvPr id="8" name="Google Shape;8;p25"/>
          <p:cNvSpPr txBox="1"/>
          <p:nvPr>
            <p:ph idx="10" type="dt"/>
          </p:nvPr>
        </p:nvSpPr>
        <p:spPr>
          <a:xfrm>
            <a:off x="1034653" y="7839499"/>
            <a:ext cx="3386138" cy="450321"/>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888888"/>
              </a:buClr>
              <a:buSzPts val="1480"/>
              <a:buFont typeface="Calibri"/>
              <a:buNone/>
              <a:defRPr b="0" i="0" sz="148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9pPr>
          </a:lstStyle>
          <a:p/>
        </p:txBody>
      </p:sp>
      <p:sp>
        <p:nvSpPr>
          <p:cNvPr id="9" name="Google Shape;9;p25"/>
          <p:cNvSpPr txBox="1"/>
          <p:nvPr>
            <p:ph idx="11" type="ftr"/>
          </p:nvPr>
        </p:nvSpPr>
        <p:spPr>
          <a:xfrm>
            <a:off x="4985147" y="7839499"/>
            <a:ext cx="5079206" cy="450321"/>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888888"/>
              </a:buClr>
              <a:buSzPts val="1480"/>
              <a:buFont typeface="Calibri"/>
              <a:buNone/>
              <a:defRPr b="0" i="0" sz="148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9pPr>
          </a:lstStyle>
          <a:p/>
        </p:txBody>
      </p:sp>
      <p:sp>
        <p:nvSpPr>
          <p:cNvPr id="10" name="Google Shape;10;p25"/>
          <p:cNvSpPr txBox="1"/>
          <p:nvPr>
            <p:ph idx="12" type="sldNum"/>
          </p:nvPr>
        </p:nvSpPr>
        <p:spPr>
          <a:xfrm>
            <a:off x="10628709" y="7839499"/>
            <a:ext cx="3386138" cy="450321"/>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1480"/>
              <a:buFont typeface="Calibri"/>
              <a:buNone/>
              <a:defRPr b="0" i="0" sz="148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1480"/>
              <a:buFont typeface="Calibri"/>
              <a:buNone/>
              <a:defRPr b="0" i="0" sz="148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1480"/>
              <a:buFont typeface="Calibri"/>
              <a:buNone/>
              <a:defRPr b="0" i="0" sz="148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1480"/>
              <a:buFont typeface="Calibri"/>
              <a:buNone/>
              <a:defRPr b="0" i="0" sz="148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1480"/>
              <a:buFont typeface="Calibri"/>
              <a:buNone/>
              <a:defRPr b="0" i="0" sz="148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1480"/>
              <a:buFont typeface="Calibri"/>
              <a:buNone/>
              <a:defRPr b="0" i="0" sz="148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1480"/>
              <a:buFont typeface="Calibri"/>
              <a:buNone/>
              <a:defRPr b="0" i="0" sz="148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1480"/>
              <a:buFont typeface="Calibri"/>
              <a:buNone/>
              <a:defRPr b="0" i="0" sz="148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1480"/>
              <a:buFont typeface="Calibri"/>
              <a:buNone/>
              <a:defRPr b="0" i="0" sz="148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descr="{&quot;HashCode&quot;:-45436510,&quot;Placement&quot;:&quot;Footer&quot;,&quot;Top&quot;:645.343,&quot;Left&quot;:0.0,&quot;SlideWidth&quot;:1185,&quot;SlideHeight&quot;:666}" id="11" name="Google Shape;11;p25"/>
          <p:cNvSpPr txBox="1"/>
          <p:nvPr/>
        </p:nvSpPr>
        <p:spPr>
          <a:xfrm>
            <a:off x="0" y="8195856"/>
            <a:ext cx="581126" cy="262344"/>
          </a:xfrm>
          <a:prstGeom prst="rect">
            <a:avLst/>
          </a:prstGeom>
          <a:noFill/>
          <a:ln>
            <a:noFill/>
          </a:ln>
        </p:spPr>
        <p:txBody>
          <a:bodyPr anchorCtr="1" anchor="ctr"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Calibri"/>
              <a:buNone/>
            </a:pPr>
            <a:r>
              <a:rPr b="0" i="0" lang="en-US" sz="1000" u="none" cap="none" strike="noStrike">
                <a:solidFill>
                  <a:srgbClr val="000000"/>
                </a:solidFill>
                <a:latin typeface="Calibri"/>
                <a:ea typeface="Calibri"/>
                <a:cs typeface="Calibri"/>
                <a:sym typeface="Calibri"/>
              </a:rPr>
              <a:t>Public</a:t>
            </a:r>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86" name="Shape 86"/>
        <p:cNvGrpSpPr/>
        <p:nvPr/>
      </p:nvGrpSpPr>
      <p:grpSpPr>
        <a:xfrm>
          <a:off x="0" y="0"/>
          <a:ext cx="0" cy="0"/>
          <a:chOff x="0" y="0"/>
          <a:chExt cx="0" cy="0"/>
        </a:xfrm>
      </p:grpSpPr>
      <p:sp>
        <p:nvSpPr>
          <p:cNvPr id="87" name="Google Shape;87;p28"/>
          <p:cNvSpPr/>
          <p:nvPr/>
        </p:nvSpPr>
        <p:spPr>
          <a:xfrm>
            <a:off x="12119723" y="7848459"/>
            <a:ext cx="33517" cy="332537"/>
          </a:xfrm>
          <a:prstGeom prst="rect">
            <a:avLst/>
          </a:prstGeom>
          <a:solidFill>
            <a:srgbClr val="2B9C68"/>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88" name="Google Shape;88;p28"/>
          <p:cNvSpPr/>
          <p:nvPr/>
        </p:nvSpPr>
        <p:spPr>
          <a:xfrm>
            <a:off x="10668072" y="7785042"/>
            <a:ext cx="1365737" cy="396077"/>
          </a:xfrm>
          <a:prstGeom prst="rect">
            <a:avLst/>
          </a:prstGeom>
          <a:blipFill rotWithShape="1">
            <a:blip r:embed="rId1">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89" name="Google Shape;89;p28"/>
          <p:cNvSpPr/>
          <p:nvPr/>
        </p:nvSpPr>
        <p:spPr>
          <a:xfrm>
            <a:off x="13569365" y="7884641"/>
            <a:ext cx="25185" cy="97714"/>
          </a:xfrm>
          <a:prstGeom prst="rect">
            <a:avLst/>
          </a:prstGeom>
          <a:solidFill>
            <a:srgbClr val="3C3C3B"/>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90" name="Google Shape;90;p28"/>
          <p:cNvSpPr/>
          <p:nvPr/>
        </p:nvSpPr>
        <p:spPr>
          <a:xfrm>
            <a:off x="13617237" y="7860904"/>
            <a:ext cx="282614" cy="123268"/>
          </a:xfrm>
          <a:prstGeom prst="rect">
            <a:avLst/>
          </a:prstGeom>
          <a:blipFill rotWithShape="1">
            <a:blip r:embed="rId2">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91" name="Google Shape;91;p28"/>
          <p:cNvSpPr/>
          <p:nvPr/>
        </p:nvSpPr>
        <p:spPr>
          <a:xfrm>
            <a:off x="13920074" y="7884641"/>
            <a:ext cx="25185" cy="97714"/>
          </a:xfrm>
          <a:prstGeom prst="rect">
            <a:avLst/>
          </a:prstGeom>
          <a:solidFill>
            <a:srgbClr val="3C3C3B"/>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92" name="Google Shape;92;p28"/>
          <p:cNvSpPr/>
          <p:nvPr/>
        </p:nvSpPr>
        <p:spPr>
          <a:xfrm>
            <a:off x="13968009" y="7882843"/>
            <a:ext cx="104201" cy="101321"/>
          </a:xfrm>
          <a:prstGeom prst="rect">
            <a:avLst/>
          </a:prstGeom>
          <a:blipFill rotWithShape="1">
            <a:blip r:embed="rId3">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93" name="Google Shape;93;p28"/>
          <p:cNvSpPr/>
          <p:nvPr/>
        </p:nvSpPr>
        <p:spPr>
          <a:xfrm>
            <a:off x="14093135" y="7882843"/>
            <a:ext cx="92761" cy="99518"/>
          </a:xfrm>
          <a:prstGeom prst="rect">
            <a:avLst/>
          </a:prstGeom>
          <a:blipFill rotWithShape="1">
            <a:blip r:embed="rId4">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94" name="Google Shape;94;p28"/>
          <p:cNvSpPr/>
          <p:nvPr/>
        </p:nvSpPr>
        <p:spPr>
          <a:xfrm>
            <a:off x="14260827" y="7882842"/>
            <a:ext cx="96266" cy="101321"/>
          </a:xfrm>
          <a:prstGeom prst="rect">
            <a:avLst/>
          </a:prstGeom>
          <a:blipFill rotWithShape="1">
            <a:blip r:embed="rId5">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95" name="Google Shape;95;p28"/>
          <p:cNvSpPr/>
          <p:nvPr/>
        </p:nvSpPr>
        <p:spPr>
          <a:xfrm>
            <a:off x="14378863" y="7882843"/>
            <a:ext cx="92761" cy="99518"/>
          </a:xfrm>
          <a:prstGeom prst="rect">
            <a:avLst/>
          </a:prstGeom>
          <a:blipFill rotWithShape="1">
            <a:blip r:embed="rId4">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96" name="Google Shape;96;p28"/>
          <p:cNvSpPr/>
          <p:nvPr/>
        </p:nvSpPr>
        <p:spPr>
          <a:xfrm>
            <a:off x="14492554" y="7843653"/>
            <a:ext cx="98248" cy="140513"/>
          </a:xfrm>
          <a:prstGeom prst="rect">
            <a:avLst/>
          </a:prstGeom>
          <a:blipFill rotWithShape="1">
            <a:blip r:embed="rId6">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97" name="Google Shape;97;p28"/>
          <p:cNvSpPr/>
          <p:nvPr/>
        </p:nvSpPr>
        <p:spPr>
          <a:xfrm>
            <a:off x="12240841" y="7843648"/>
            <a:ext cx="2348251" cy="373401"/>
          </a:xfrm>
          <a:prstGeom prst="rect">
            <a:avLst/>
          </a:prstGeom>
          <a:blipFill rotWithShape="1">
            <a:blip r:embed="rId7">
              <a:alphaModFix/>
            </a:blip>
            <a:stretch>
              <a:fillRect b="0" l="0" r="0" t="0"/>
            </a:stretch>
          </a:blip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98" name="Google Shape;98;p28"/>
          <p:cNvSpPr txBox="1"/>
          <p:nvPr>
            <p:ph type="title"/>
          </p:nvPr>
        </p:nvSpPr>
        <p:spPr>
          <a:xfrm>
            <a:off x="752475" y="338719"/>
            <a:ext cx="13544550" cy="1634861"/>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2B9C67"/>
              </a:buClr>
              <a:buSzPts val="28800"/>
              <a:buFont typeface="Montserrat Light"/>
              <a:buNone/>
              <a:defRPr b="0" i="0" sz="28800" u="none" cap="none" strike="noStrike">
                <a:solidFill>
                  <a:srgbClr val="2B9C67"/>
                </a:solidFill>
                <a:latin typeface="Montserrat Light"/>
                <a:ea typeface="Montserrat Light"/>
                <a:cs typeface="Montserrat Light"/>
                <a:sym typeface="Montserrat Light"/>
              </a:defRPr>
            </a:lvl1pPr>
            <a:lvl2pPr lvl="1" marR="0" rtl="0" algn="l">
              <a:lnSpc>
                <a:spcPct val="100000"/>
              </a:lnSpc>
              <a:spcBef>
                <a:spcPts val="0"/>
              </a:spcBef>
              <a:spcAft>
                <a:spcPts val="0"/>
              </a:spcAft>
              <a:buClr>
                <a:srgbClr val="2B9C67"/>
              </a:buClr>
              <a:buSzPts val="28800"/>
              <a:buFont typeface="Montserrat Light"/>
              <a:buNone/>
              <a:defRPr b="0" i="0" sz="28800" u="none" cap="none" strike="noStrike">
                <a:solidFill>
                  <a:srgbClr val="2B9C67"/>
                </a:solidFill>
                <a:latin typeface="Montserrat Light"/>
                <a:ea typeface="Montserrat Light"/>
                <a:cs typeface="Montserrat Light"/>
                <a:sym typeface="Montserrat Light"/>
              </a:defRPr>
            </a:lvl2pPr>
            <a:lvl3pPr lvl="2" marR="0" rtl="0" algn="l">
              <a:lnSpc>
                <a:spcPct val="100000"/>
              </a:lnSpc>
              <a:spcBef>
                <a:spcPts val="0"/>
              </a:spcBef>
              <a:spcAft>
                <a:spcPts val="0"/>
              </a:spcAft>
              <a:buClr>
                <a:srgbClr val="2B9C67"/>
              </a:buClr>
              <a:buSzPts val="28800"/>
              <a:buFont typeface="Montserrat Light"/>
              <a:buNone/>
              <a:defRPr b="0" i="0" sz="28800" u="none" cap="none" strike="noStrike">
                <a:solidFill>
                  <a:srgbClr val="2B9C67"/>
                </a:solidFill>
                <a:latin typeface="Montserrat Light"/>
                <a:ea typeface="Montserrat Light"/>
                <a:cs typeface="Montserrat Light"/>
                <a:sym typeface="Montserrat Light"/>
              </a:defRPr>
            </a:lvl3pPr>
            <a:lvl4pPr lvl="3" marR="0" rtl="0" algn="l">
              <a:lnSpc>
                <a:spcPct val="100000"/>
              </a:lnSpc>
              <a:spcBef>
                <a:spcPts val="0"/>
              </a:spcBef>
              <a:spcAft>
                <a:spcPts val="0"/>
              </a:spcAft>
              <a:buClr>
                <a:srgbClr val="2B9C67"/>
              </a:buClr>
              <a:buSzPts val="28800"/>
              <a:buFont typeface="Montserrat Light"/>
              <a:buNone/>
              <a:defRPr b="0" i="0" sz="28800" u="none" cap="none" strike="noStrike">
                <a:solidFill>
                  <a:srgbClr val="2B9C67"/>
                </a:solidFill>
                <a:latin typeface="Montserrat Light"/>
                <a:ea typeface="Montserrat Light"/>
                <a:cs typeface="Montserrat Light"/>
                <a:sym typeface="Montserrat Light"/>
              </a:defRPr>
            </a:lvl4pPr>
            <a:lvl5pPr lvl="4" marR="0" rtl="0" algn="l">
              <a:lnSpc>
                <a:spcPct val="100000"/>
              </a:lnSpc>
              <a:spcBef>
                <a:spcPts val="0"/>
              </a:spcBef>
              <a:spcAft>
                <a:spcPts val="0"/>
              </a:spcAft>
              <a:buClr>
                <a:srgbClr val="2B9C67"/>
              </a:buClr>
              <a:buSzPts val="28800"/>
              <a:buFont typeface="Montserrat Light"/>
              <a:buNone/>
              <a:defRPr b="0" i="0" sz="28800" u="none" cap="none" strike="noStrike">
                <a:solidFill>
                  <a:srgbClr val="2B9C67"/>
                </a:solidFill>
                <a:latin typeface="Montserrat Light"/>
                <a:ea typeface="Montserrat Light"/>
                <a:cs typeface="Montserrat Light"/>
                <a:sym typeface="Montserrat Light"/>
              </a:defRPr>
            </a:lvl5pPr>
            <a:lvl6pPr lvl="5" marR="0" rtl="0" algn="l">
              <a:lnSpc>
                <a:spcPct val="100000"/>
              </a:lnSpc>
              <a:spcBef>
                <a:spcPts val="0"/>
              </a:spcBef>
              <a:spcAft>
                <a:spcPts val="0"/>
              </a:spcAft>
              <a:buClr>
                <a:srgbClr val="2B9C67"/>
              </a:buClr>
              <a:buSzPts val="28800"/>
              <a:buFont typeface="Montserrat Light"/>
              <a:buNone/>
              <a:defRPr b="0" i="0" sz="28800" u="none" cap="none" strike="noStrike">
                <a:solidFill>
                  <a:srgbClr val="2B9C67"/>
                </a:solidFill>
                <a:latin typeface="Montserrat Light"/>
                <a:ea typeface="Montserrat Light"/>
                <a:cs typeface="Montserrat Light"/>
                <a:sym typeface="Montserrat Light"/>
              </a:defRPr>
            </a:lvl6pPr>
            <a:lvl7pPr lvl="6" marR="0" rtl="0" algn="l">
              <a:lnSpc>
                <a:spcPct val="100000"/>
              </a:lnSpc>
              <a:spcBef>
                <a:spcPts val="0"/>
              </a:spcBef>
              <a:spcAft>
                <a:spcPts val="0"/>
              </a:spcAft>
              <a:buClr>
                <a:srgbClr val="2B9C67"/>
              </a:buClr>
              <a:buSzPts val="28800"/>
              <a:buFont typeface="Montserrat Light"/>
              <a:buNone/>
              <a:defRPr b="0" i="0" sz="28800" u="none" cap="none" strike="noStrike">
                <a:solidFill>
                  <a:srgbClr val="2B9C67"/>
                </a:solidFill>
                <a:latin typeface="Montserrat Light"/>
                <a:ea typeface="Montserrat Light"/>
                <a:cs typeface="Montserrat Light"/>
                <a:sym typeface="Montserrat Light"/>
              </a:defRPr>
            </a:lvl7pPr>
            <a:lvl8pPr lvl="7" marR="0" rtl="0" algn="l">
              <a:lnSpc>
                <a:spcPct val="100000"/>
              </a:lnSpc>
              <a:spcBef>
                <a:spcPts val="0"/>
              </a:spcBef>
              <a:spcAft>
                <a:spcPts val="0"/>
              </a:spcAft>
              <a:buClr>
                <a:srgbClr val="2B9C67"/>
              </a:buClr>
              <a:buSzPts val="28800"/>
              <a:buFont typeface="Montserrat Light"/>
              <a:buNone/>
              <a:defRPr b="0" i="0" sz="28800" u="none" cap="none" strike="noStrike">
                <a:solidFill>
                  <a:srgbClr val="2B9C67"/>
                </a:solidFill>
                <a:latin typeface="Montserrat Light"/>
                <a:ea typeface="Montserrat Light"/>
                <a:cs typeface="Montserrat Light"/>
                <a:sym typeface="Montserrat Light"/>
              </a:defRPr>
            </a:lvl8pPr>
            <a:lvl9pPr lvl="8" marR="0" rtl="0" algn="l">
              <a:lnSpc>
                <a:spcPct val="100000"/>
              </a:lnSpc>
              <a:spcBef>
                <a:spcPts val="0"/>
              </a:spcBef>
              <a:spcAft>
                <a:spcPts val="0"/>
              </a:spcAft>
              <a:buClr>
                <a:srgbClr val="2B9C67"/>
              </a:buClr>
              <a:buSzPts val="28800"/>
              <a:buFont typeface="Montserrat Light"/>
              <a:buNone/>
              <a:defRPr b="0" i="0" sz="28800" u="none" cap="none" strike="noStrike">
                <a:solidFill>
                  <a:srgbClr val="2B9C67"/>
                </a:solidFill>
                <a:latin typeface="Montserrat Light"/>
                <a:ea typeface="Montserrat Light"/>
                <a:cs typeface="Montserrat Light"/>
                <a:sym typeface="Montserrat Light"/>
              </a:defRPr>
            </a:lvl9pPr>
          </a:lstStyle>
          <a:p/>
        </p:txBody>
      </p:sp>
      <p:sp>
        <p:nvSpPr>
          <p:cNvPr id="99" name="Google Shape;99;p28"/>
          <p:cNvSpPr txBox="1"/>
          <p:nvPr>
            <p:ph idx="1" type="body"/>
          </p:nvPr>
        </p:nvSpPr>
        <p:spPr>
          <a:xfrm>
            <a:off x="752475" y="1973580"/>
            <a:ext cx="13544550" cy="6484621"/>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9pPr>
          </a:lstStyle>
          <a:p/>
        </p:txBody>
      </p:sp>
      <p:sp>
        <p:nvSpPr>
          <p:cNvPr id="100" name="Google Shape;100;p28"/>
          <p:cNvSpPr txBox="1"/>
          <p:nvPr>
            <p:ph idx="12" type="sldNum"/>
          </p:nvPr>
        </p:nvSpPr>
        <p:spPr>
          <a:xfrm>
            <a:off x="14030052" y="7872031"/>
            <a:ext cx="266974" cy="279401"/>
          </a:xfrm>
          <a:prstGeom prst="rect">
            <a:avLst/>
          </a:prstGeom>
          <a:noFill/>
          <a:ln>
            <a:noFill/>
          </a:ln>
        </p:spPr>
        <p:txBody>
          <a:bodyPr anchorCtr="0" anchor="t" bIns="0" lIns="0" spcFirstLastPara="1" rIns="0" wrap="square" tIns="0">
            <a:spAutoFit/>
          </a:bodyPr>
          <a:lstStyle>
            <a:lvl1pPr indent="0" lvl="0" marL="0" marR="0" rtl="0" algn="r">
              <a:lnSpc>
                <a:spcPct val="100000"/>
              </a:lnSpc>
              <a:spcBef>
                <a:spcPts val="0"/>
              </a:spcBef>
              <a:spcAft>
                <a:spcPts val="0"/>
              </a:spcAft>
              <a:buClr>
                <a:srgbClr val="888888"/>
              </a:buClr>
              <a:buSzPts val="1800"/>
              <a:buFont typeface="Helvetica Neue"/>
              <a:buNone/>
              <a:defRPr b="0" i="0" sz="1800" u="none" cap="none" strike="noStrike">
                <a:solidFill>
                  <a:srgbClr val="888888"/>
                </a:solidFill>
                <a:latin typeface="Helvetica Neue"/>
                <a:ea typeface="Helvetica Neue"/>
                <a:cs typeface="Helvetica Neue"/>
                <a:sym typeface="Helvetica Neue"/>
              </a:defRPr>
            </a:lvl1pPr>
            <a:lvl2pPr indent="0" lvl="1" marL="0" marR="0" rtl="0" algn="r">
              <a:lnSpc>
                <a:spcPct val="100000"/>
              </a:lnSpc>
              <a:spcBef>
                <a:spcPts val="0"/>
              </a:spcBef>
              <a:spcAft>
                <a:spcPts val="0"/>
              </a:spcAft>
              <a:buClr>
                <a:srgbClr val="888888"/>
              </a:buClr>
              <a:buSzPts val="1800"/>
              <a:buFont typeface="Helvetica Neue"/>
              <a:buNone/>
              <a:defRPr b="0" i="0" sz="1800" u="none" cap="none" strike="noStrike">
                <a:solidFill>
                  <a:srgbClr val="888888"/>
                </a:solidFill>
                <a:latin typeface="Helvetica Neue"/>
                <a:ea typeface="Helvetica Neue"/>
                <a:cs typeface="Helvetica Neue"/>
                <a:sym typeface="Helvetica Neue"/>
              </a:defRPr>
            </a:lvl2pPr>
            <a:lvl3pPr indent="0" lvl="2" marL="0" marR="0" rtl="0" algn="r">
              <a:lnSpc>
                <a:spcPct val="100000"/>
              </a:lnSpc>
              <a:spcBef>
                <a:spcPts val="0"/>
              </a:spcBef>
              <a:spcAft>
                <a:spcPts val="0"/>
              </a:spcAft>
              <a:buClr>
                <a:srgbClr val="888888"/>
              </a:buClr>
              <a:buSzPts val="1800"/>
              <a:buFont typeface="Helvetica Neue"/>
              <a:buNone/>
              <a:defRPr b="0" i="0" sz="1800" u="none" cap="none" strike="noStrike">
                <a:solidFill>
                  <a:srgbClr val="888888"/>
                </a:solidFill>
                <a:latin typeface="Helvetica Neue"/>
                <a:ea typeface="Helvetica Neue"/>
                <a:cs typeface="Helvetica Neue"/>
                <a:sym typeface="Helvetica Neue"/>
              </a:defRPr>
            </a:lvl3pPr>
            <a:lvl4pPr indent="0" lvl="3" marL="0" marR="0" rtl="0" algn="r">
              <a:lnSpc>
                <a:spcPct val="100000"/>
              </a:lnSpc>
              <a:spcBef>
                <a:spcPts val="0"/>
              </a:spcBef>
              <a:spcAft>
                <a:spcPts val="0"/>
              </a:spcAft>
              <a:buClr>
                <a:srgbClr val="888888"/>
              </a:buClr>
              <a:buSzPts val="1800"/>
              <a:buFont typeface="Helvetica Neue"/>
              <a:buNone/>
              <a:defRPr b="0" i="0" sz="1800" u="none" cap="none" strike="noStrike">
                <a:solidFill>
                  <a:srgbClr val="888888"/>
                </a:solidFill>
                <a:latin typeface="Helvetica Neue"/>
                <a:ea typeface="Helvetica Neue"/>
                <a:cs typeface="Helvetica Neue"/>
                <a:sym typeface="Helvetica Neue"/>
              </a:defRPr>
            </a:lvl4pPr>
            <a:lvl5pPr indent="0" lvl="4" marL="0" marR="0" rtl="0" algn="r">
              <a:lnSpc>
                <a:spcPct val="100000"/>
              </a:lnSpc>
              <a:spcBef>
                <a:spcPts val="0"/>
              </a:spcBef>
              <a:spcAft>
                <a:spcPts val="0"/>
              </a:spcAft>
              <a:buClr>
                <a:srgbClr val="888888"/>
              </a:buClr>
              <a:buSzPts val="1800"/>
              <a:buFont typeface="Helvetica Neue"/>
              <a:buNone/>
              <a:defRPr b="0" i="0" sz="1800" u="none" cap="none" strike="noStrike">
                <a:solidFill>
                  <a:srgbClr val="888888"/>
                </a:solidFill>
                <a:latin typeface="Helvetica Neue"/>
                <a:ea typeface="Helvetica Neue"/>
                <a:cs typeface="Helvetica Neue"/>
                <a:sym typeface="Helvetica Neue"/>
              </a:defRPr>
            </a:lvl5pPr>
            <a:lvl6pPr indent="0" lvl="5" marL="0" marR="0" rtl="0" algn="r">
              <a:lnSpc>
                <a:spcPct val="100000"/>
              </a:lnSpc>
              <a:spcBef>
                <a:spcPts val="0"/>
              </a:spcBef>
              <a:spcAft>
                <a:spcPts val="0"/>
              </a:spcAft>
              <a:buClr>
                <a:srgbClr val="888888"/>
              </a:buClr>
              <a:buSzPts val="1800"/>
              <a:buFont typeface="Helvetica Neue"/>
              <a:buNone/>
              <a:defRPr b="0" i="0" sz="1800" u="none" cap="none" strike="noStrike">
                <a:solidFill>
                  <a:srgbClr val="888888"/>
                </a:solidFill>
                <a:latin typeface="Helvetica Neue"/>
                <a:ea typeface="Helvetica Neue"/>
                <a:cs typeface="Helvetica Neue"/>
                <a:sym typeface="Helvetica Neue"/>
              </a:defRPr>
            </a:lvl6pPr>
            <a:lvl7pPr indent="0" lvl="6" marL="0" marR="0" rtl="0" algn="r">
              <a:lnSpc>
                <a:spcPct val="100000"/>
              </a:lnSpc>
              <a:spcBef>
                <a:spcPts val="0"/>
              </a:spcBef>
              <a:spcAft>
                <a:spcPts val="0"/>
              </a:spcAft>
              <a:buClr>
                <a:srgbClr val="888888"/>
              </a:buClr>
              <a:buSzPts val="1800"/>
              <a:buFont typeface="Helvetica Neue"/>
              <a:buNone/>
              <a:defRPr b="0" i="0" sz="1800" u="none" cap="none" strike="noStrike">
                <a:solidFill>
                  <a:srgbClr val="888888"/>
                </a:solidFill>
                <a:latin typeface="Helvetica Neue"/>
                <a:ea typeface="Helvetica Neue"/>
                <a:cs typeface="Helvetica Neue"/>
                <a:sym typeface="Helvetica Neue"/>
              </a:defRPr>
            </a:lvl7pPr>
            <a:lvl8pPr indent="0" lvl="7" marL="0" marR="0" rtl="0" algn="r">
              <a:lnSpc>
                <a:spcPct val="100000"/>
              </a:lnSpc>
              <a:spcBef>
                <a:spcPts val="0"/>
              </a:spcBef>
              <a:spcAft>
                <a:spcPts val="0"/>
              </a:spcAft>
              <a:buClr>
                <a:srgbClr val="888888"/>
              </a:buClr>
              <a:buSzPts val="1800"/>
              <a:buFont typeface="Helvetica Neue"/>
              <a:buNone/>
              <a:defRPr b="0" i="0" sz="1800" u="none" cap="none" strike="noStrike">
                <a:solidFill>
                  <a:srgbClr val="888888"/>
                </a:solidFill>
                <a:latin typeface="Helvetica Neue"/>
                <a:ea typeface="Helvetica Neue"/>
                <a:cs typeface="Helvetica Neue"/>
                <a:sym typeface="Helvetica Neue"/>
              </a:defRPr>
            </a:lvl8pPr>
            <a:lvl9pPr indent="0" lvl="8" marL="0" marR="0" rtl="0" algn="r">
              <a:lnSpc>
                <a:spcPct val="100000"/>
              </a:lnSpc>
              <a:spcBef>
                <a:spcPts val="0"/>
              </a:spcBef>
              <a:spcAft>
                <a:spcPts val="0"/>
              </a:spcAft>
              <a:buClr>
                <a:srgbClr val="888888"/>
              </a:buClr>
              <a:buSzPts val="1800"/>
              <a:buFont typeface="Helvetica Neue"/>
              <a:buNone/>
              <a:defRPr b="0" i="0" sz="1800" u="none" cap="none" strike="noStrike">
                <a:solidFill>
                  <a:srgbClr val="888888"/>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US"/>
              <a:t>‹#›</a:t>
            </a:fld>
            <a:endParaRPr/>
          </a:p>
        </p:txBody>
      </p:sp>
      <p:sp>
        <p:nvSpPr>
          <p:cNvPr descr="{&quot;HashCode&quot;:-45436510,&quot;Placement&quot;:&quot;Footer&quot;,&quot;Top&quot;:645.343,&quot;Left&quot;:0.0,&quot;SlideWidth&quot;:1185,&quot;SlideHeight&quot;:666}" id="101" name="Google Shape;101;p28"/>
          <p:cNvSpPr txBox="1"/>
          <p:nvPr/>
        </p:nvSpPr>
        <p:spPr>
          <a:xfrm>
            <a:off x="0" y="8195856"/>
            <a:ext cx="581126" cy="262344"/>
          </a:xfrm>
          <a:prstGeom prst="rect">
            <a:avLst/>
          </a:prstGeom>
          <a:noFill/>
          <a:ln>
            <a:noFill/>
          </a:ln>
        </p:spPr>
        <p:txBody>
          <a:bodyPr anchorCtr="1" anchor="ctr"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Calibri"/>
              <a:buNone/>
            </a:pPr>
            <a:r>
              <a:rPr b="0" i="0" lang="en-US" sz="1000" u="none" cap="none" strike="noStrike">
                <a:solidFill>
                  <a:srgbClr val="000000"/>
                </a:solidFill>
                <a:latin typeface="Calibri"/>
                <a:ea typeface="Calibri"/>
                <a:cs typeface="Calibri"/>
                <a:sym typeface="Calibri"/>
              </a:rPr>
              <a:t>Public</a:t>
            </a:r>
            <a:endParaRPr/>
          </a:p>
        </p:txBody>
      </p:sp>
    </p:spTree>
  </p:cSld>
  <p:clrMap accent1="accent1" accent2="accent2" accent3="accent3" accent4="accent4" accent5="accent5" accent6="accent6" bg1="lt1" bg2="dk2" tx1="dk1" tx2="lt2" folHlink="folHlink" hlink="hlink"/>
  <p:sldLayoutIdLst>
    <p:sldLayoutId id="2147483663" r:id="rId8"/>
    <p:sldLayoutId id="2147483664" r:id="rId9"/>
    <p:sldLayoutId id="2147483665" r:id="rId10"/>
    <p:sldLayoutId id="2147483666" r:id="rId11"/>
    <p:sldLayoutId id="2147483667" r:id="rId12"/>
    <p:sldLayoutId id="2147483668" r:id="rId13"/>
    <p:sldLayoutId id="2147483669" r:id="rId14"/>
    <p:sldLayoutId id="2147483670"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60" name="Shape 160"/>
        <p:cNvGrpSpPr/>
        <p:nvPr/>
      </p:nvGrpSpPr>
      <p:grpSpPr>
        <a:xfrm>
          <a:off x="0" y="0"/>
          <a:ext cx="0" cy="0"/>
          <a:chOff x="0" y="0"/>
          <a:chExt cx="0" cy="0"/>
        </a:xfrm>
      </p:grpSpPr>
      <p:cxnSp>
        <p:nvCxnSpPr>
          <p:cNvPr id="161" name="Google Shape;161;p30"/>
          <p:cNvCxnSpPr/>
          <p:nvPr/>
        </p:nvCxnSpPr>
        <p:spPr>
          <a:xfrm flipH="1" rot="10800000">
            <a:off x="14457274" y="7688469"/>
            <a:ext cx="592226" cy="12652"/>
          </a:xfrm>
          <a:prstGeom prst="straightConnector1">
            <a:avLst/>
          </a:prstGeom>
          <a:noFill/>
          <a:ln cap="flat" cmpd="sng" w="15875">
            <a:solidFill>
              <a:schemeClr val="accent1"/>
            </a:solidFill>
            <a:prstDash val="solid"/>
            <a:miter lim="800000"/>
            <a:headEnd len="sm" w="sm" type="none"/>
            <a:tailEnd len="sm" w="sm" type="none"/>
          </a:ln>
        </p:spPr>
      </p:cxnSp>
      <p:sp>
        <p:nvSpPr>
          <p:cNvPr id="162" name="Google Shape;162;p30"/>
          <p:cNvSpPr txBox="1"/>
          <p:nvPr/>
        </p:nvSpPr>
        <p:spPr>
          <a:xfrm>
            <a:off x="13873688" y="7561959"/>
            <a:ext cx="543455" cy="294824"/>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316"/>
              <a:buFont typeface="Montserrat"/>
              <a:buNone/>
            </a:pPr>
            <a:fld id="{00000000-1234-1234-1234-123412341234}" type="slidenum">
              <a:rPr b="0" i="0" lang="en-US" sz="1316" u="none" cap="none" strike="noStrike">
                <a:solidFill>
                  <a:srgbClr val="000000"/>
                </a:solidFill>
                <a:latin typeface="Montserrat"/>
                <a:ea typeface="Montserrat"/>
                <a:cs typeface="Montserrat"/>
                <a:sym typeface="Montserrat"/>
              </a:rPr>
              <a:t>‹#›</a:t>
            </a:fld>
            <a:endParaRPr b="0" i="0" sz="1316" u="none" cap="none" strike="noStrike">
              <a:solidFill>
                <a:srgbClr val="000000"/>
              </a:solidFill>
              <a:latin typeface="Montserrat"/>
              <a:ea typeface="Montserrat"/>
              <a:cs typeface="Montserrat"/>
              <a:sym typeface="Montserrat"/>
            </a:endParaRPr>
          </a:p>
        </p:txBody>
      </p:sp>
      <p:sp>
        <p:nvSpPr>
          <p:cNvPr descr="{&quot;HashCode&quot;:-45436510,&quot;Placement&quot;:&quot;Footer&quot;,&quot;Top&quot;:645.343,&quot;Left&quot;:0.0,&quot;SlideWidth&quot;:1185,&quot;SlideHeight&quot;:666}" id="163" name="Google Shape;163;p30"/>
          <p:cNvSpPr txBox="1"/>
          <p:nvPr/>
        </p:nvSpPr>
        <p:spPr>
          <a:xfrm>
            <a:off x="0" y="8195856"/>
            <a:ext cx="581126" cy="262344"/>
          </a:xfrm>
          <a:prstGeom prst="rect">
            <a:avLst/>
          </a:prstGeom>
          <a:noFill/>
          <a:ln>
            <a:noFill/>
          </a:ln>
        </p:spPr>
        <p:txBody>
          <a:bodyPr anchorCtr="1" anchor="ctr"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Calibri"/>
              <a:buNone/>
            </a:pPr>
            <a:r>
              <a:rPr b="0" i="0" lang="en-US" sz="1000" u="none" cap="none" strike="noStrike">
                <a:solidFill>
                  <a:srgbClr val="000000"/>
                </a:solidFill>
                <a:latin typeface="Calibri"/>
                <a:ea typeface="Calibri"/>
                <a:cs typeface="Calibri"/>
                <a:sym typeface="Calibri"/>
              </a:rPr>
              <a:t>Public</a:t>
            </a:r>
            <a:endParaRPr/>
          </a:p>
        </p:txBody>
      </p:sp>
    </p:spTree>
  </p:cSld>
  <p:clrMap accent1="accent1" accent2="accent2" accent3="accent3" accent4="accent4" accent5="accent5" accent6="accent6" bg1="lt1" bg2="dk2" tx1="dk1" tx2="lt2" folHlink="folHlink" hlink="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 id="2147483689" r:id="rId18"/>
    <p:sldLayoutId id="2147483690" r:id="rId19"/>
    <p:sldLayoutId id="2147483691" r:id="rId20"/>
    <p:sldLayoutId id="2147483692" r:id="rId21"/>
    <p:sldLayoutId id="2147483693" r:id="rId22"/>
    <p:sldLayoutId id="2147483694" r:id="rId23"/>
    <p:sldLayoutId id="2147483695" r:id="rId24"/>
    <p:sldLayoutId id="2147483696" r:id="rId25"/>
    <p:sldLayoutId id="2147483697" r:id="rId26"/>
    <p:sldLayoutId id="2147483698" r:id="rId27"/>
    <p:sldLayoutId id="2147483699" r:id="rId28"/>
    <p:sldLayoutId id="2147483700" r:id="rId29"/>
    <p:sldLayoutId id="2147483701" r:id="rId30"/>
    <p:sldLayoutId id="2147483702" r:id="rId31"/>
    <p:sldLayoutId id="2147483703" r:id="rId32"/>
    <p:sldLayoutId id="2147483704" r:id="rId33"/>
    <p:sldLayoutId id="2147483705" r:id="rId34"/>
    <p:sldLayoutId id="2147483706" r:id="rId35"/>
    <p:sldLayoutId id="2147483707" r:id="rId3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0.png"/><Relationship Id="rId4" Type="http://schemas.openxmlformats.org/officeDocument/2006/relationships/image" Target="../media/image19.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 Id="rId3"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 Id="rId3"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5.xml"/><Relationship Id="rId3"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8.xml"/><Relationship Id="rId3"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0.xml"/><Relationship Id="rId3"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2.xml"/><Relationship Id="rId3"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4.xml"/><Relationship Id="rId3"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6.png"/><Relationship Id="rId4" Type="http://schemas.openxmlformats.org/officeDocument/2006/relationships/image" Target="../media/image25.png"/><Relationship Id="rId5" Type="http://schemas.openxmlformats.org/officeDocument/2006/relationships/image" Target="../media/image22.png"/><Relationship Id="rId6" Type="http://schemas.openxmlformats.org/officeDocument/2006/relationships/image" Target="../media/image18.png"/><Relationship Id="rId7" Type="http://schemas.openxmlformats.org/officeDocument/2006/relationships/image" Target="../media/image2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1"/>
          <p:cNvSpPr txBox="1"/>
          <p:nvPr/>
        </p:nvSpPr>
        <p:spPr>
          <a:xfrm>
            <a:off x="815657" y="5594928"/>
            <a:ext cx="12037201" cy="614912"/>
          </a:xfrm>
          <a:prstGeom prst="rect">
            <a:avLst/>
          </a:prstGeom>
          <a:noFill/>
          <a:ln>
            <a:noFill/>
          </a:ln>
        </p:spPr>
        <p:txBody>
          <a:bodyPr anchorCtr="0" anchor="t" bIns="0" lIns="0" spcFirstLastPara="1" rIns="0" wrap="square" tIns="0">
            <a:spAutoFit/>
          </a:bodyPr>
          <a:lstStyle/>
          <a:p>
            <a:pPr indent="15648" lvl="0" marL="0" marR="0" rtl="0" algn="l">
              <a:lnSpc>
                <a:spcPct val="100000"/>
              </a:lnSpc>
              <a:spcBef>
                <a:spcPts val="0"/>
              </a:spcBef>
              <a:spcAft>
                <a:spcPts val="0"/>
              </a:spcAft>
              <a:buClr>
                <a:srgbClr val="2B9C68"/>
              </a:buClr>
              <a:buSzPts val="3996"/>
              <a:buFont typeface="Montserrat"/>
              <a:buNone/>
            </a:pPr>
            <a:r>
              <a:rPr b="1" i="0" lang="en-US" sz="3996" u="none" cap="none" strike="noStrike">
                <a:solidFill>
                  <a:srgbClr val="2B9C68"/>
                </a:solidFill>
                <a:latin typeface="Montserrat"/>
                <a:ea typeface="Montserrat"/>
                <a:cs typeface="Montserrat"/>
                <a:sym typeface="Montserrat"/>
              </a:rPr>
              <a:t> </a:t>
            </a:r>
            <a:endParaRPr b="0" i="0" sz="3996" u="none" cap="none" strike="noStrike">
              <a:solidFill>
                <a:srgbClr val="2B9C68"/>
              </a:solidFill>
              <a:latin typeface="Montserrat"/>
              <a:ea typeface="Montserrat"/>
              <a:cs typeface="Montserrat"/>
              <a:sym typeface="Montserrat"/>
            </a:endParaRPr>
          </a:p>
        </p:txBody>
      </p:sp>
      <p:pic>
        <p:nvPicPr>
          <p:cNvPr descr="Uma imagem com texto&#10;&#10;Descrição gerada automaticamente" id="313" name="Google Shape;313;p1"/>
          <p:cNvPicPr preferRelativeResize="0"/>
          <p:nvPr/>
        </p:nvPicPr>
        <p:blipFill rotWithShape="1">
          <a:blip r:embed="rId3">
            <a:alphaModFix/>
          </a:blip>
          <a:srcRect b="0" l="0" r="0" t="0"/>
          <a:stretch/>
        </p:blipFill>
        <p:spPr>
          <a:xfrm>
            <a:off x="9135508" y="321506"/>
            <a:ext cx="5617465" cy="862297"/>
          </a:xfrm>
          <a:prstGeom prst="rect">
            <a:avLst/>
          </a:prstGeom>
          <a:noFill/>
          <a:ln>
            <a:noFill/>
          </a:ln>
        </p:spPr>
      </p:pic>
      <p:pic>
        <p:nvPicPr>
          <p:cNvPr id="314" name="Google Shape;314;p1"/>
          <p:cNvPicPr preferRelativeResize="0"/>
          <p:nvPr/>
        </p:nvPicPr>
        <p:blipFill rotWithShape="1">
          <a:blip r:embed="rId4">
            <a:alphaModFix/>
          </a:blip>
          <a:srcRect b="0" l="0" r="0" t="0"/>
          <a:stretch/>
        </p:blipFill>
        <p:spPr>
          <a:xfrm>
            <a:off x="12695" y="1498769"/>
            <a:ext cx="15024111" cy="3882022"/>
          </a:xfrm>
          <a:prstGeom prst="rect">
            <a:avLst/>
          </a:prstGeom>
          <a:noFill/>
          <a:ln>
            <a:noFill/>
          </a:ln>
        </p:spPr>
      </p:pic>
      <p:sp>
        <p:nvSpPr>
          <p:cNvPr id="315" name="Google Shape;315;p1"/>
          <p:cNvSpPr txBox="1"/>
          <p:nvPr/>
        </p:nvSpPr>
        <p:spPr>
          <a:xfrm>
            <a:off x="450820" y="5695757"/>
            <a:ext cx="14585986" cy="1198967"/>
          </a:xfrm>
          <a:prstGeom prst="rect">
            <a:avLst/>
          </a:prstGeom>
          <a:noFill/>
          <a:ln>
            <a:noFill/>
          </a:ln>
        </p:spPr>
        <p:txBody>
          <a:bodyPr anchorCtr="0" anchor="t" bIns="45675" lIns="91350" spcFirstLastPara="1" rIns="91350" wrap="square" tIns="45675">
            <a:spAutoFit/>
          </a:bodyPr>
          <a:lstStyle/>
          <a:p>
            <a:pPr indent="0" lvl="0" marL="0" marR="0" rtl="0" algn="l">
              <a:lnSpc>
                <a:spcPct val="100000"/>
              </a:lnSpc>
              <a:spcBef>
                <a:spcPts val="0"/>
              </a:spcBef>
              <a:spcAft>
                <a:spcPts val="0"/>
              </a:spcAft>
              <a:buClr>
                <a:srgbClr val="2B9C67"/>
              </a:buClr>
              <a:buSzPts val="3596"/>
              <a:buFont typeface="Montserrat"/>
              <a:buNone/>
            </a:pPr>
            <a:r>
              <a:rPr b="1" i="0" lang="en-US" sz="3596" u="none" cap="none" strike="noStrike">
                <a:solidFill>
                  <a:srgbClr val="2B9C67"/>
                </a:solidFill>
                <a:latin typeface="Montserrat"/>
                <a:ea typeface="Montserrat"/>
                <a:cs typeface="Montserrat"/>
                <a:sym typeface="Montserrat"/>
              </a:rPr>
              <a:t>Training package: U</a:t>
            </a:r>
            <a:r>
              <a:rPr b="1" i="0" lang="en-US" sz="3596" u="none" cap="none" strike="noStrike">
                <a:solidFill>
                  <a:srgbClr val="009051"/>
                </a:solidFill>
                <a:latin typeface="Montserrat"/>
                <a:ea typeface="Montserrat"/>
                <a:cs typeface="Montserrat"/>
                <a:sym typeface="Montserrat"/>
              </a:rPr>
              <a:t>sing</a:t>
            </a:r>
            <a:r>
              <a:rPr b="1" i="0" lang="en-US" sz="3596" u="none" cap="none" strike="noStrike">
                <a:solidFill>
                  <a:srgbClr val="2B9C67"/>
                </a:solidFill>
                <a:latin typeface="Montserrat"/>
                <a:ea typeface="Montserrat"/>
                <a:cs typeface="Montserrat"/>
                <a:sym typeface="Montserrat"/>
              </a:rPr>
              <a:t> social science for emergency preparedness and response</a:t>
            </a:r>
            <a:endParaRPr b="1" i="0" sz="3596" u="none" cap="none" strike="noStrike">
              <a:solidFill>
                <a:srgbClr val="009051"/>
              </a:solidFill>
              <a:latin typeface="Montserrat"/>
              <a:ea typeface="Montserrat"/>
              <a:cs typeface="Montserrat"/>
              <a:sym typeface="Montserrat"/>
            </a:endParaRPr>
          </a:p>
        </p:txBody>
      </p:sp>
      <p:sp>
        <p:nvSpPr>
          <p:cNvPr id="316" name="Google Shape;316;p1"/>
          <p:cNvSpPr txBox="1"/>
          <p:nvPr/>
        </p:nvSpPr>
        <p:spPr>
          <a:xfrm>
            <a:off x="450820" y="7395114"/>
            <a:ext cx="14302153" cy="580621"/>
          </a:xfrm>
          <a:prstGeom prst="rect">
            <a:avLst/>
          </a:prstGeom>
          <a:noFill/>
          <a:ln>
            <a:noFill/>
          </a:ln>
        </p:spPr>
        <p:txBody>
          <a:bodyPr anchorCtr="0" anchor="t" bIns="150325" lIns="150325" spcFirstLastPara="1" rIns="150325" wrap="square" tIns="150325">
            <a:spAutoFit/>
          </a:bodyPr>
          <a:lstStyle/>
          <a:p>
            <a:pPr indent="0" lvl="0" marL="0" marR="0" rtl="0" algn="l">
              <a:lnSpc>
                <a:spcPct val="100000"/>
              </a:lnSpc>
              <a:spcBef>
                <a:spcPts val="0"/>
              </a:spcBef>
              <a:spcAft>
                <a:spcPts val="0"/>
              </a:spcAft>
              <a:buClr>
                <a:srgbClr val="3F3F3F"/>
              </a:buClr>
              <a:buSzPts val="1800"/>
              <a:buFont typeface="Montserrat"/>
              <a:buNone/>
            </a:pPr>
            <a:r>
              <a:rPr b="0" i="1" lang="en-US" sz="1800" u="none" cap="none" strike="noStrike">
                <a:solidFill>
                  <a:srgbClr val="3F3F3F"/>
                </a:solidFill>
                <a:latin typeface="Montserrat"/>
                <a:ea typeface="Montserrat"/>
                <a:cs typeface="Montserrat"/>
                <a:sym typeface="Montserrat"/>
              </a:rPr>
              <a:t>For more information contact: Social Science Team Lead &amp; Research Specialist, Ginger Johnson (gijohnson@unicef.org)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2" name="Shape 552"/>
        <p:cNvGrpSpPr/>
        <p:nvPr/>
      </p:nvGrpSpPr>
      <p:grpSpPr>
        <a:xfrm>
          <a:off x="0" y="0"/>
          <a:ext cx="0" cy="0"/>
          <a:chOff x="0" y="0"/>
          <a:chExt cx="0" cy="0"/>
        </a:xfrm>
      </p:grpSpPr>
      <p:sp>
        <p:nvSpPr>
          <p:cNvPr id="553" name="Google Shape;553;p10"/>
          <p:cNvSpPr txBox="1"/>
          <p:nvPr>
            <p:ph idx="1" type="body"/>
          </p:nvPr>
        </p:nvSpPr>
        <p:spPr>
          <a:xfrm>
            <a:off x="635431" y="2251604"/>
            <a:ext cx="13379416" cy="5366650"/>
          </a:xfrm>
          <a:prstGeom prst="rect">
            <a:avLst/>
          </a:prstGeom>
          <a:noFill/>
          <a:ln>
            <a:noFill/>
          </a:ln>
        </p:spPr>
        <p:txBody>
          <a:bodyPr anchorCtr="0" anchor="t" bIns="45700" lIns="91425" spcFirstLastPara="1" rIns="91425" wrap="square" tIns="45700">
            <a:noAutofit/>
          </a:bodyPr>
          <a:lstStyle/>
          <a:p>
            <a:pPr indent="-281932" lvl="0" marL="281932" rtl="0" algn="l">
              <a:lnSpc>
                <a:spcPct val="90000"/>
              </a:lnSpc>
              <a:spcBef>
                <a:spcPts val="0"/>
              </a:spcBef>
              <a:spcAft>
                <a:spcPts val="0"/>
              </a:spcAft>
              <a:buClr>
                <a:schemeClr val="dk1"/>
              </a:buClr>
              <a:buSzPts val="3000"/>
              <a:buChar char="•"/>
            </a:pPr>
            <a:r>
              <a:rPr lang="en-US" sz="3000"/>
              <a:t>Understand the value of social science as a necessary element to strengthen and improve community-centred approaches in health emergencies and humanitarian responses. KNOWLEDGE / ATTITUDE</a:t>
            </a:r>
            <a:endParaRPr/>
          </a:p>
          <a:p>
            <a:pPr indent="-281932" lvl="0" marL="281932" rtl="0" algn="l">
              <a:lnSpc>
                <a:spcPct val="90000"/>
              </a:lnSpc>
              <a:spcBef>
                <a:spcPts val="1233"/>
              </a:spcBef>
              <a:spcAft>
                <a:spcPts val="0"/>
              </a:spcAft>
              <a:buClr>
                <a:schemeClr val="dk1"/>
              </a:buClr>
              <a:buSzPts val="3000"/>
              <a:buChar char="•"/>
            </a:pPr>
            <a:r>
              <a:rPr lang="en-US" sz="3000"/>
              <a:t>Understand the different types and approaches of operational social science research which are relevant for the effective design, delivery, and continuous adjustment of community engagement approaches and strategies. KNOWLEDGE</a:t>
            </a:r>
            <a:endParaRPr/>
          </a:p>
          <a:p>
            <a:pPr indent="-281932" lvl="0" marL="281932" rtl="0" algn="l">
              <a:lnSpc>
                <a:spcPct val="90000"/>
              </a:lnSpc>
              <a:spcBef>
                <a:spcPts val="1233"/>
              </a:spcBef>
              <a:spcAft>
                <a:spcPts val="0"/>
              </a:spcAft>
              <a:buClr>
                <a:schemeClr val="dk1"/>
              </a:buClr>
              <a:buSzPts val="3000"/>
              <a:buChar char="•"/>
            </a:pPr>
            <a:r>
              <a:rPr lang="en-US" sz="3000"/>
              <a:t>Recognise existing (and emerging) communication/engagement coordination structures (global, regional, national) and position social science within them. KNOWLEDGE / SKILL</a:t>
            </a:r>
            <a:endParaRPr/>
          </a:p>
          <a:p>
            <a:pPr indent="-281932" lvl="0" marL="281932" rtl="0" algn="l">
              <a:lnSpc>
                <a:spcPct val="90000"/>
              </a:lnSpc>
              <a:spcBef>
                <a:spcPts val="1233"/>
              </a:spcBef>
              <a:spcAft>
                <a:spcPts val="0"/>
              </a:spcAft>
              <a:buClr>
                <a:schemeClr val="dk1"/>
              </a:buClr>
              <a:buSzPts val="3000"/>
              <a:buChar char="•"/>
            </a:pPr>
            <a:r>
              <a:rPr lang="en-US" sz="3000"/>
              <a:t>Understand the need to advocate for and implement integrated initiatives to increase the availability and use of operational social science outputs in emergency preparedness and response. KNOWLEDGE / ATTITUDE</a:t>
            </a:r>
            <a:endParaRPr/>
          </a:p>
        </p:txBody>
      </p:sp>
      <p:sp>
        <p:nvSpPr>
          <p:cNvPr id="554" name="Google Shape;554;p10"/>
          <p:cNvSpPr txBox="1"/>
          <p:nvPr>
            <p:ph type="title"/>
          </p:nvPr>
        </p:nvSpPr>
        <p:spPr>
          <a:xfrm>
            <a:off x="1034653" y="450321"/>
            <a:ext cx="12980194" cy="1088296"/>
          </a:xfrm>
          <a:prstGeom prst="rect">
            <a:avLst/>
          </a:prstGeom>
          <a:noFill/>
          <a:ln>
            <a:noFill/>
          </a:ln>
        </p:spPr>
        <p:txBody>
          <a:bodyPr anchorCtr="0" anchor="t" bIns="45675" lIns="91350" spcFirstLastPara="1" rIns="91350" wrap="square" tIns="45675">
            <a:spAutoFit/>
          </a:bodyPr>
          <a:lstStyle/>
          <a:p>
            <a:pPr indent="0" lvl="0" marL="0" rtl="0" algn="l">
              <a:lnSpc>
                <a:spcPct val="90000"/>
              </a:lnSpc>
              <a:spcBef>
                <a:spcPts val="0"/>
              </a:spcBef>
              <a:spcAft>
                <a:spcPts val="0"/>
              </a:spcAft>
              <a:buClr>
                <a:srgbClr val="2B9C67"/>
              </a:buClr>
              <a:buSzPts val="3596"/>
              <a:buFont typeface="Montserrat"/>
              <a:buNone/>
            </a:pPr>
            <a:r>
              <a:rPr b="1" lang="en-US" sz="3596">
                <a:solidFill>
                  <a:srgbClr val="2B9C67"/>
                </a:solidFill>
                <a:latin typeface="Montserrat"/>
                <a:ea typeface="Montserrat"/>
                <a:cs typeface="Montserrat"/>
                <a:sym typeface="Montserrat"/>
              </a:rPr>
              <a:t>01. COMPETENCY - Social science in humanitarian action and health emergencies</a:t>
            </a:r>
            <a:endParaRPr b="1" sz="3596">
              <a:solidFill>
                <a:srgbClr val="009051"/>
              </a:solidFill>
              <a:latin typeface="Montserrat"/>
              <a:ea typeface="Montserrat"/>
              <a:cs typeface="Montserrat"/>
              <a:sym typeface="Montserra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8" name="Shape 558"/>
        <p:cNvGrpSpPr/>
        <p:nvPr/>
      </p:nvGrpSpPr>
      <p:grpSpPr>
        <a:xfrm>
          <a:off x="0" y="0"/>
          <a:ext cx="0" cy="0"/>
          <a:chOff x="0" y="0"/>
          <a:chExt cx="0" cy="0"/>
        </a:xfrm>
      </p:grpSpPr>
      <p:sp>
        <p:nvSpPr>
          <p:cNvPr id="559" name="Google Shape;559;p11"/>
          <p:cNvSpPr/>
          <p:nvPr/>
        </p:nvSpPr>
        <p:spPr>
          <a:xfrm>
            <a:off x="3671999" y="2688382"/>
            <a:ext cx="11376001" cy="141199"/>
          </a:xfrm>
          <a:prstGeom prst="rect">
            <a:avLst/>
          </a:prstGeom>
          <a:solidFill>
            <a:srgbClr val="2B9C67"/>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60" name="Google Shape;560;p11"/>
          <p:cNvSpPr txBox="1"/>
          <p:nvPr/>
        </p:nvSpPr>
        <p:spPr>
          <a:xfrm>
            <a:off x="3671999" y="311470"/>
            <a:ext cx="10894606" cy="2492990"/>
          </a:xfrm>
          <a:prstGeom prst="rect">
            <a:avLst/>
          </a:prstGeom>
          <a:noFill/>
          <a:ln>
            <a:noFill/>
          </a:ln>
        </p:spPr>
        <p:txBody>
          <a:bodyPr anchorCtr="0" anchor="t" bIns="0" lIns="0" spcFirstLastPara="1" rIns="0" wrap="square" tIns="0">
            <a:spAutoFit/>
          </a:bodyPr>
          <a:lstStyle/>
          <a:p>
            <a:pPr indent="12700" lvl="0" marL="0" marR="0" rtl="0" algn="l">
              <a:lnSpc>
                <a:spcPct val="100000"/>
              </a:lnSpc>
              <a:spcBef>
                <a:spcPts val="0"/>
              </a:spcBef>
              <a:spcAft>
                <a:spcPts val="0"/>
              </a:spcAft>
              <a:buClr>
                <a:srgbClr val="2B9C67"/>
              </a:buClr>
              <a:buSzPts val="5400"/>
              <a:buFont typeface="Montserrat"/>
              <a:buNone/>
            </a:pPr>
            <a:r>
              <a:rPr b="1" i="0" lang="en-US" sz="5400" u="none" cap="none" strike="noStrike">
                <a:solidFill>
                  <a:srgbClr val="2B9C67"/>
                </a:solidFill>
                <a:latin typeface="Montserrat"/>
                <a:ea typeface="Montserrat"/>
                <a:cs typeface="Montserrat"/>
                <a:sym typeface="Montserrat"/>
              </a:rPr>
              <a:t>Social science in humanitarian action and health emergencies</a:t>
            </a:r>
            <a:endParaRPr b="1" i="0" sz="5400" u="none" cap="none" strike="noStrike">
              <a:solidFill>
                <a:srgbClr val="2B9C67"/>
              </a:solidFill>
              <a:latin typeface="Montserrat"/>
              <a:ea typeface="Montserrat"/>
              <a:cs typeface="Montserrat"/>
              <a:sym typeface="Montserrat"/>
            </a:endParaRPr>
          </a:p>
        </p:txBody>
      </p:sp>
      <p:sp>
        <p:nvSpPr>
          <p:cNvPr id="561" name="Google Shape;561;p11"/>
          <p:cNvSpPr txBox="1"/>
          <p:nvPr>
            <p:ph type="title"/>
          </p:nvPr>
        </p:nvSpPr>
        <p:spPr>
          <a:xfrm>
            <a:off x="13690" y="311471"/>
            <a:ext cx="14424570" cy="2646876"/>
          </a:xfrm>
          <a:prstGeom prst="rect">
            <a:avLst/>
          </a:prstGeom>
          <a:noFill/>
          <a:ln>
            <a:noFill/>
          </a:ln>
        </p:spPr>
        <p:txBody>
          <a:bodyPr anchorCtr="0" anchor="t" bIns="0" lIns="0" spcFirstLastPara="1" rIns="0" wrap="square" tIns="0">
            <a:normAutofit fontScale="90000"/>
          </a:bodyPr>
          <a:lstStyle/>
          <a:p>
            <a:pPr indent="12573" lvl="0" marL="0" rtl="0" algn="l">
              <a:lnSpc>
                <a:spcPct val="100000"/>
              </a:lnSpc>
              <a:spcBef>
                <a:spcPts val="0"/>
              </a:spcBef>
              <a:spcAft>
                <a:spcPts val="0"/>
              </a:spcAft>
              <a:buClr>
                <a:srgbClr val="2B9C67"/>
              </a:buClr>
              <a:buSzPct val="100000"/>
              <a:buFont typeface="Montserrat Light"/>
              <a:buNone/>
            </a:pPr>
            <a:r>
              <a:rPr b="0" i="0" lang="en-US" sz="19800" u="none" cap="none" strike="noStrike">
                <a:solidFill>
                  <a:srgbClr val="2B9C67"/>
                </a:solidFill>
                <a:latin typeface="Montserrat Light"/>
                <a:ea typeface="Montserrat Light"/>
                <a:cs typeface="Montserrat Light"/>
                <a:sym typeface="Montserrat Light"/>
              </a:rPr>
              <a:t>01</a:t>
            </a:r>
            <a:endParaRPr b="0" i="0" sz="19800" u="none" cap="none" strike="noStrike">
              <a:solidFill>
                <a:srgbClr val="2B9C67"/>
              </a:solidFill>
              <a:latin typeface="Montserrat Light"/>
              <a:ea typeface="Montserrat Light"/>
              <a:cs typeface="Montserrat Light"/>
              <a:sym typeface="Montserrat Light"/>
            </a:endParaRPr>
          </a:p>
        </p:txBody>
      </p:sp>
      <p:sp>
        <p:nvSpPr>
          <p:cNvPr id="562" name="Google Shape;562;p11"/>
          <p:cNvSpPr/>
          <p:nvPr/>
        </p:nvSpPr>
        <p:spPr>
          <a:xfrm>
            <a:off x="-9" y="7363465"/>
            <a:ext cx="15048000" cy="1080000"/>
          </a:xfrm>
          <a:prstGeom prst="rect">
            <a:avLst/>
          </a:prstGeom>
          <a:solidFill>
            <a:srgbClr val="F7FAF8"/>
          </a:solidFill>
          <a:ln>
            <a:noFill/>
          </a:ln>
          <a:effectLst>
            <a:outerShdw blurRad="38100" rotWithShape="0" dir="5400000" dist="23000">
              <a:srgbClr val="000000">
                <a:alpha val="34901"/>
              </a:srgbClr>
            </a:outerShdw>
          </a:effectLst>
        </p:spPr>
        <p:txBody>
          <a:bodyPr anchorCtr="0" anchor="ctr" bIns="45700" lIns="45700" spcFirstLastPara="1" rIns="45700" wrap="square" tIns="45700">
            <a:sp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pic>
        <p:nvPicPr>
          <p:cNvPr descr="Uma imagem com texto&#10;&#10;Descrição gerada automaticamente" id="563" name="Google Shape;563;p11"/>
          <p:cNvPicPr preferRelativeResize="0"/>
          <p:nvPr/>
        </p:nvPicPr>
        <p:blipFill rotWithShape="1">
          <a:blip r:embed="rId3">
            <a:alphaModFix/>
          </a:blip>
          <a:srcRect b="0" l="0" r="0" t="0"/>
          <a:stretch/>
        </p:blipFill>
        <p:spPr>
          <a:xfrm>
            <a:off x="11100243" y="7720663"/>
            <a:ext cx="3668591" cy="563140"/>
          </a:xfrm>
          <a:prstGeom prst="rect">
            <a:avLst/>
          </a:prstGeom>
          <a:noFill/>
          <a:ln>
            <a:noFill/>
          </a:ln>
        </p:spPr>
      </p:pic>
      <p:sp>
        <p:nvSpPr>
          <p:cNvPr id="564" name="Google Shape;564;p11"/>
          <p:cNvSpPr txBox="1"/>
          <p:nvPr/>
        </p:nvSpPr>
        <p:spPr>
          <a:xfrm>
            <a:off x="792480" y="3542252"/>
            <a:ext cx="13774125" cy="2646876"/>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chemeClr val="lt1"/>
              </a:buClr>
              <a:buSzPts val="2600"/>
              <a:buFont typeface="Calibri"/>
              <a:buNone/>
            </a:pPr>
            <a:r>
              <a:rPr b="1" i="0" lang="en-US" sz="2600" u="none" cap="none" strike="noStrike">
                <a:solidFill>
                  <a:schemeClr val="lt1"/>
                </a:solidFill>
                <a:latin typeface="Calibri"/>
                <a:ea typeface="Calibri"/>
                <a:cs typeface="Calibri"/>
                <a:sym typeface="Calibri"/>
              </a:rPr>
              <a:t>Sessions: </a:t>
            </a:r>
            <a:endParaRPr/>
          </a:p>
          <a:p>
            <a:pPr indent="0" lvl="0" marL="0" marR="0" rtl="0" algn="l">
              <a:lnSpc>
                <a:spcPct val="100000"/>
              </a:lnSpc>
              <a:spcBef>
                <a:spcPts val="0"/>
              </a:spcBef>
              <a:spcAft>
                <a:spcPts val="0"/>
              </a:spcAft>
              <a:buClr>
                <a:schemeClr val="lt1"/>
              </a:buClr>
              <a:buSzPts val="2600"/>
              <a:buFont typeface="Calibri"/>
              <a:buNone/>
            </a:pPr>
            <a:r>
              <a:rPr b="0" i="0" lang="en-US" sz="2600" u="none" cap="none" strike="noStrike">
                <a:solidFill>
                  <a:schemeClr val="lt1"/>
                </a:solidFill>
                <a:latin typeface="Calibri"/>
                <a:ea typeface="Calibri"/>
                <a:cs typeface="Calibri"/>
                <a:sym typeface="Calibri"/>
              </a:rPr>
              <a:t>1.1 - Introduction to social science – definition, approaches and role in humanitarian action </a:t>
            </a:r>
            <a:endParaRPr/>
          </a:p>
          <a:p>
            <a:pPr indent="0" lvl="0" marL="0" marR="0" rtl="0" algn="l">
              <a:lnSpc>
                <a:spcPct val="100000"/>
              </a:lnSpc>
              <a:spcBef>
                <a:spcPts val="0"/>
              </a:spcBef>
              <a:spcAft>
                <a:spcPts val="0"/>
              </a:spcAft>
              <a:buClr>
                <a:schemeClr val="lt1"/>
              </a:buClr>
              <a:buSzPts val="2600"/>
              <a:buFont typeface="Calibri"/>
              <a:buNone/>
            </a:pPr>
            <a:r>
              <a:rPr b="0" i="0" lang="en-US" sz="2600" u="none" cap="none" strike="noStrike">
                <a:solidFill>
                  <a:schemeClr val="lt1"/>
                </a:solidFill>
                <a:latin typeface="Calibri"/>
                <a:ea typeface="Calibri"/>
                <a:cs typeface="Calibri"/>
                <a:sym typeface="Calibri"/>
              </a:rPr>
              <a:t>1.2 - Operational social science research in the humanitarian/emergency response cycle</a:t>
            </a:r>
            <a:endParaRPr/>
          </a:p>
          <a:p>
            <a:pPr indent="0" lvl="0" marL="0" marR="0" rtl="0" algn="l">
              <a:lnSpc>
                <a:spcPct val="100000"/>
              </a:lnSpc>
              <a:spcBef>
                <a:spcPts val="0"/>
              </a:spcBef>
              <a:spcAft>
                <a:spcPts val="0"/>
              </a:spcAft>
              <a:buClr>
                <a:schemeClr val="lt1"/>
              </a:buClr>
              <a:buSzPts val="2600"/>
              <a:buFont typeface="Calibri"/>
              <a:buNone/>
            </a:pPr>
            <a:r>
              <a:rPr b="0" i="0" lang="en-US" sz="2600" u="none" cap="none" strike="noStrike">
                <a:solidFill>
                  <a:schemeClr val="lt1"/>
                </a:solidFill>
                <a:latin typeface="Calibri"/>
                <a:ea typeface="Calibri"/>
                <a:cs typeface="Calibri"/>
                <a:sym typeface="Calibri"/>
              </a:rPr>
              <a:t>1.3 - Advocating for the inclusion of social science in emergency response activities that engage communities </a:t>
            </a:r>
            <a:endParaRPr/>
          </a:p>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65" name="Google Shape;565;p11"/>
          <p:cNvSpPr txBox="1"/>
          <p:nvPr/>
        </p:nvSpPr>
        <p:spPr>
          <a:xfrm>
            <a:off x="1215656" y="31364"/>
            <a:ext cx="3356344" cy="874489"/>
          </a:xfrm>
          <a:prstGeom prst="rect">
            <a:avLst/>
          </a:prstGeom>
          <a:noFill/>
          <a:ln>
            <a:noFill/>
          </a:ln>
        </p:spPr>
        <p:txBody>
          <a:bodyPr anchorCtr="0" anchor="t" bIns="0" lIns="0" spcFirstLastPara="1" rIns="0" wrap="square" tIns="0">
            <a:normAutofit/>
          </a:bodyPr>
          <a:lstStyle/>
          <a:p>
            <a:pPr indent="12573" lvl="0" marL="0" marR="0" rtl="0" algn="l">
              <a:lnSpc>
                <a:spcPct val="100000"/>
              </a:lnSpc>
              <a:spcBef>
                <a:spcPts val="0"/>
              </a:spcBef>
              <a:spcAft>
                <a:spcPts val="0"/>
              </a:spcAft>
              <a:buClr>
                <a:srgbClr val="2B9C67"/>
              </a:buClr>
              <a:buSzPts val="3200"/>
              <a:buFont typeface="Montserrat Light"/>
              <a:buNone/>
            </a:pPr>
            <a:r>
              <a:rPr b="0" i="0" lang="en-US" sz="3200" u="none" cap="none" strike="noStrike">
                <a:solidFill>
                  <a:srgbClr val="2B9C67"/>
                </a:solidFill>
                <a:latin typeface="Montserrat Light"/>
                <a:ea typeface="Montserrat Light"/>
                <a:cs typeface="Montserrat Light"/>
                <a:sym typeface="Montserrat Light"/>
              </a:rPr>
              <a:t>Module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9" name="Shape 569"/>
        <p:cNvGrpSpPr/>
        <p:nvPr/>
      </p:nvGrpSpPr>
      <p:grpSpPr>
        <a:xfrm>
          <a:off x="0" y="0"/>
          <a:ext cx="0" cy="0"/>
          <a:chOff x="0" y="0"/>
          <a:chExt cx="0" cy="0"/>
        </a:xfrm>
      </p:grpSpPr>
      <p:sp>
        <p:nvSpPr>
          <p:cNvPr id="570" name="Google Shape;570;p12"/>
          <p:cNvSpPr txBox="1"/>
          <p:nvPr>
            <p:ph idx="1" type="body"/>
          </p:nvPr>
        </p:nvSpPr>
        <p:spPr>
          <a:xfrm>
            <a:off x="635431" y="2251604"/>
            <a:ext cx="13379416" cy="5366650"/>
          </a:xfrm>
          <a:prstGeom prst="rect">
            <a:avLst/>
          </a:prstGeom>
          <a:noFill/>
          <a:ln>
            <a:noFill/>
          </a:ln>
        </p:spPr>
        <p:txBody>
          <a:bodyPr anchorCtr="0" anchor="t" bIns="45700" lIns="91425" spcFirstLastPara="1" rIns="91425" wrap="square" tIns="45700">
            <a:noAutofit/>
          </a:bodyPr>
          <a:lstStyle/>
          <a:p>
            <a:pPr indent="-281932" lvl="0" marL="281932" rtl="0" algn="l">
              <a:lnSpc>
                <a:spcPct val="90000"/>
              </a:lnSpc>
              <a:spcBef>
                <a:spcPts val="0"/>
              </a:spcBef>
              <a:spcAft>
                <a:spcPts val="0"/>
              </a:spcAft>
              <a:buClr>
                <a:schemeClr val="dk1"/>
              </a:buClr>
              <a:buSzPts val="3000"/>
              <a:buChar char="•"/>
            </a:pPr>
            <a:r>
              <a:rPr lang="en-US" sz="3000"/>
              <a:t>Understand how social differences, and specifically inequalities along social and economic dimensions, can contribute to varying degrees of vulnerabilities to and during emergencies. KNOWLEDGE / SKILL</a:t>
            </a:r>
            <a:endParaRPr/>
          </a:p>
          <a:p>
            <a:pPr indent="-281932" lvl="0" marL="281932" rtl="0" algn="l">
              <a:lnSpc>
                <a:spcPct val="90000"/>
              </a:lnSpc>
              <a:spcBef>
                <a:spcPts val="1233"/>
              </a:spcBef>
              <a:spcAft>
                <a:spcPts val="0"/>
              </a:spcAft>
              <a:buClr>
                <a:schemeClr val="dk1"/>
              </a:buClr>
              <a:buSzPts val="3000"/>
              <a:buChar char="•"/>
            </a:pPr>
            <a:r>
              <a:rPr lang="en-US" sz="3000"/>
              <a:t>Understand how to identify the drivers and barriers to the uptake of behaviours critical to the response to humanitarian action. KNOWLEDGE / SKILL</a:t>
            </a:r>
            <a:endParaRPr/>
          </a:p>
          <a:p>
            <a:pPr indent="-281932" lvl="0" marL="281932" rtl="0" algn="l">
              <a:lnSpc>
                <a:spcPct val="90000"/>
              </a:lnSpc>
              <a:spcBef>
                <a:spcPts val="1233"/>
              </a:spcBef>
              <a:spcAft>
                <a:spcPts val="0"/>
              </a:spcAft>
              <a:buClr>
                <a:schemeClr val="dk1"/>
              </a:buClr>
              <a:buSzPts val="3000"/>
              <a:buChar char="•"/>
            </a:pPr>
            <a:r>
              <a:rPr lang="en-US" sz="3000"/>
              <a:t>Know about rapid strategies to establish and deepen understanding of social determinants, historical, political, socio-cultural, and economic context to mitigate vulnerabilities of specific population groups. KNOWLEDGE / SKILL</a:t>
            </a:r>
            <a:endParaRPr/>
          </a:p>
          <a:p>
            <a:pPr indent="-281932" lvl="0" marL="281932" rtl="0" algn="l">
              <a:lnSpc>
                <a:spcPct val="90000"/>
              </a:lnSpc>
              <a:spcBef>
                <a:spcPts val="1233"/>
              </a:spcBef>
              <a:spcAft>
                <a:spcPts val="0"/>
              </a:spcAft>
              <a:buClr>
                <a:schemeClr val="dk1"/>
              </a:buClr>
              <a:buSzPts val="3000"/>
              <a:buChar char="•"/>
            </a:pPr>
            <a:r>
              <a:rPr lang="en-US" sz="3000"/>
              <a:t>Understand language challenges and risks of conducting social science research which is not language-sensitive, and recognise value of language-sensitive research to support community engagement and/or communications activities. KNOWLEDGE / SKILL / ATTITUDE</a:t>
            </a:r>
            <a:endParaRPr/>
          </a:p>
        </p:txBody>
      </p:sp>
      <p:sp>
        <p:nvSpPr>
          <p:cNvPr id="571" name="Google Shape;571;p12"/>
          <p:cNvSpPr txBox="1"/>
          <p:nvPr>
            <p:ph type="title"/>
          </p:nvPr>
        </p:nvSpPr>
        <p:spPr>
          <a:xfrm>
            <a:off x="1034653" y="450321"/>
            <a:ext cx="12980194" cy="1088296"/>
          </a:xfrm>
          <a:prstGeom prst="rect">
            <a:avLst/>
          </a:prstGeom>
          <a:noFill/>
          <a:ln>
            <a:noFill/>
          </a:ln>
        </p:spPr>
        <p:txBody>
          <a:bodyPr anchorCtr="0" anchor="t" bIns="45675" lIns="91350" spcFirstLastPara="1" rIns="91350" wrap="square" tIns="45675">
            <a:spAutoFit/>
          </a:bodyPr>
          <a:lstStyle/>
          <a:p>
            <a:pPr indent="0" lvl="0" marL="0" rtl="0" algn="l">
              <a:lnSpc>
                <a:spcPct val="90000"/>
              </a:lnSpc>
              <a:spcBef>
                <a:spcPts val="0"/>
              </a:spcBef>
              <a:spcAft>
                <a:spcPts val="0"/>
              </a:spcAft>
              <a:buClr>
                <a:srgbClr val="2B9C67"/>
              </a:buClr>
              <a:buSzPts val="3596"/>
              <a:buFont typeface="Montserrat"/>
              <a:buNone/>
            </a:pPr>
            <a:r>
              <a:rPr b="1" lang="en-US" sz="3596">
                <a:solidFill>
                  <a:srgbClr val="2B9C67"/>
                </a:solidFill>
                <a:latin typeface="Montserrat"/>
                <a:ea typeface="Montserrat"/>
                <a:cs typeface="Montserrat"/>
                <a:sym typeface="Montserrat"/>
              </a:rPr>
              <a:t>02. COMPETENCY - Context analysis and behavioural drivers and barriers</a:t>
            </a:r>
            <a:endParaRPr b="1" sz="3596">
              <a:solidFill>
                <a:srgbClr val="009051"/>
              </a:solidFill>
              <a:latin typeface="Montserrat"/>
              <a:ea typeface="Montserrat"/>
              <a:cs typeface="Montserrat"/>
              <a:sym typeface="Montserra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5" name="Shape 575"/>
        <p:cNvGrpSpPr/>
        <p:nvPr/>
      </p:nvGrpSpPr>
      <p:grpSpPr>
        <a:xfrm>
          <a:off x="0" y="0"/>
          <a:ext cx="0" cy="0"/>
          <a:chOff x="0" y="0"/>
          <a:chExt cx="0" cy="0"/>
        </a:xfrm>
      </p:grpSpPr>
      <p:sp>
        <p:nvSpPr>
          <p:cNvPr id="576" name="Google Shape;576;p13"/>
          <p:cNvSpPr/>
          <p:nvPr/>
        </p:nvSpPr>
        <p:spPr>
          <a:xfrm>
            <a:off x="3671999" y="2688382"/>
            <a:ext cx="11376001" cy="141199"/>
          </a:xfrm>
          <a:prstGeom prst="rect">
            <a:avLst/>
          </a:prstGeom>
          <a:solidFill>
            <a:srgbClr val="2B9C67"/>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77" name="Google Shape;577;p13"/>
          <p:cNvSpPr txBox="1"/>
          <p:nvPr/>
        </p:nvSpPr>
        <p:spPr>
          <a:xfrm>
            <a:off x="3671999" y="281951"/>
            <a:ext cx="11096835" cy="2492990"/>
          </a:xfrm>
          <a:prstGeom prst="rect">
            <a:avLst/>
          </a:prstGeom>
          <a:noFill/>
          <a:ln>
            <a:noFill/>
          </a:ln>
        </p:spPr>
        <p:txBody>
          <a:bodyPr anchorCtr="0" anchor="t" bIns="0" lIns="0" spcFirstLastPara="1" rIns="0" wrap="square" tIns="0">
            <a:spAutoFit/>
          </a:bodyPr>
          <a:lstStyle/>
          <a:p>
            <a:pPr indent="12700" lvl="0" marL="0" marR="0" rtl="0" algn="l">
              <a:lnSpc>
                <a:spcPct val="100000"/>
              </a:lnSpc>
              <a:spcBef>
                <a:spcPts val="0"/>
              </a:spcBef>
              <a:spcAft>
                <a:spcPts val="0"/>
              </a:spcAft>
              <a:buClr>
                <a:srgbClr val="2B9C67"/>
              </a:buClr>
              <a:buSzPts val="5400"/>
              <a:buFont typeface="Montserrat"/>
              <a:buNone/>
            </a:pPr>
            <a:r>
              <a:rPr b="1" i="0" lang="en-US" sz="5400" u="none" cap="none" strike="noStrike">
                <a:solidFill>
                  <a:srgbClr val="2B9C67"/>
                </a:solidFill>
                <a:latin typeface="Montserrat"/>
                <a:ea typeface="Montserrat"/>
                <a:cs typeface="Montserrat"/>
                <a:sym typeface="Montserrat"/>
              </a:rPr>
              <a:t>Context analysis and socio-behavioural drivers and barriers</a:t>
            </a:r>
            <a:endParaRPr b="1" i="0" sz="5400" u="none" cap="none" strike="noStrike">
              <a:solidFill>
                <a:srgbClr val="2B9C67"/>
              </a:solidFill>
              <a:latin typeface="Montserrat"/>
              <a:ea typeface="Montserrat"/>
              <a:cs typeface="Montserrat"/>
              <a:sym typeface="Montserrat"/>
            </a:endParaRPr>
          </a:p>
        </p:txBody>
      </p:sp>
      <p:sp>
        <p:nvSpPr>
          <p:cNvPr id="578" name="Google Shape;578;p13"/>
          <p:cNvSpPr/>
          <p:nvPr/>
        </p:nvSpPr>
        <p:spPr>
          <a:xfrm>
            <a:off x="-9" y="7363465"/>
            <a:ext cx="15048000" cy="1080000"/>
          </a:xfrm>
          <a:prstGeom prst="rect">
            <a:avLst/>
          </a:prstGeom>
          <a:solidFill>
            <a:srgbClr val="F7FAF8"/>
          </a:solidFill>
          <a:ln>
            <a:noFill/>
          </a:ln>
          <a:effectLst>
            <a:outerShdw blurRad="38100" rotWithShape="0" dir="5400000" dist="23000">
              <a:srgbClr val="000000">
                <a:alpha val="34901"/>
              </a:srgbClr>
            </a:outerShdw>
          </a:effectLst>
        </p:spPr>
        <p:txBody>
          <a:bodyPr anchorCtr="0" anchor="ctr" bIns="45700" lIns="45700" spcFirstLastPara="1" rIns="45700" wrap="square" tIns="45700">
            <a:sp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pic>
        <p:nvPicPr>
          <p:cNvPr descr="Uma imagem com texto&#10;&#10;Descrição gerada automaticamente" id="579" name="Google Shape;579;p13"/>
          <p:cNvPicPr preferRelativeResize="0"/>
          <p:nvPr/>
        </p:nvPicPr>
        <p:blipFill rotWithShape="1">
          <a:blip r:embed="rId3">
            <a:alphaModFix/>
          </a:blip>
          <a:srcRect b="0" l="0" r="0" t="0"/>
          <a:stretch/>
        </p:blipFill>
        <p:spPr>
          <a:xfrm>
            <a:off x="11100243" y="7720663"/>
            <a:ext cx="3668591" cy="563140"/>
          </a:xfrm>
          <a:prstGeom prst="rect">
            <a:avLst/>
          </a:prstGeom>
          <a:noFill/>
          <a:ln>
            <a:noFill/>
          </a:ln>
        </p:spPr>
      </p:pic>
      <p:sp>
        <p:nvSpPr>
          <p:cNvPr id="580" name="Google Shape;580;p13"/>
          <p:cNvSpPr txBox="1"/>
          <p:nvPr/>
        </p:nvSpPr>
        <p:spPr>
          <a:xfrm>
            <a:off x="636928" y="3377657"/>
            <a:ext cx="13774125" cy="3170097"/>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chemeClr val="lt1"/>
              </a:buClr>
              <a:buSzPts val="2600"/>
              <a:buFont typeface="Calibri"/>
              <a:buNone/>
            </a:pPr>
            <a:r>
              <a:rPr b="1" i="0" lang="en-US" sz="2600" u="none" cap="none" strike="noStrike">
                <a:solidFill>
                  <a:schemeClr val="lt1"/>
                </a:solidFill>
                <a:latin typeface="Calibri"/>
                <a:ea typeface="Calibri"/>
                <a:cs typeface="Calibri"/>
                <a:sym typeface="Calibri"/>
              </a:rPr>
              <a:t>Sessions:</a:t>
            </a:r>
            <a:endParaRPr/>
          </a:p>
          <a:p>
            <a:pPr indent="0" lvl="0" marL="0" marR="0" rtl="0" algn="l">
              <a:lnSpc>
                <a:spcPct val="100000"/>
              </a:lnSpc>
              <a:spcBef>
                <a:spcPts val="0"/>
              </a:spcBef>
              <a:spcAft>
                <a:spcPts val="0"/>
              </a:spcAft>
              <a:buClr>
                <a:schemeClr val="lt1"/>
              </a:buClr>
              <a:buSzPts val="2600"/>
              <a:buFont typeface="Calibri"/>
              <a:buNone/>
            </a:pPr>
            <a:r>
              <a:rPr b="0" i="0" lang="en-US" sz="2600" u="none" cap="none" strike="noStrike">
                <a:solidFill>
                  <a:schemeClr val="lt1"/>
                </a:solidFill>
                <a:latin typeface="Calibri"/>
                <a:ea typeface="Calibri"/>
                <a:cs typeface="Calibri"/>
                <a:sym typeface="Calibri"/>
              </a:rPr>
              <a:t>2.1 - Understanding context, vulnerability and inequality in public health and humanitarian emergencies </a:t>
            </a:r>
            <a:endParaRPr/>
          </a:p>
          <a:p>
            <a:pPr indent="0" lvl="0" marL="0" marR="0" rtl="0" algn="l">
              <a:lnSpc>
                <a:spcPct val="100000"/>
              </a:lnSpc>
              <a:spcBef>
                <a:spcPts val="0"/>
              </a:spcBef>
              <a:spcAft>
                <a:spcPts val="0"/>
              </a:spcAft>
              <a:buClr>
                <a:schemeClr val="lt1"/>
              </a:buClr>
              <a:buSzPts val="2600"/>
              <a:buFont typeface="Calibri"/>
              <a:buNone/>
            </a:pPr>
            <a:r>
              <a:rPr b="0" i="0" lang="en-US" sz="2600" u="none" cap="none" strike="noStrike">
                <a:solidFill>
                  <a:schemeClr val="lt1"/>
                </a:solidFill>
                <a:latin typeface="Calibri"/>
                <a:ea typeface="Calibri"/>
                <a:cs typeface="Calibri"/>
                <a:sym typeface="Calibri"/>
              </a:rPr>
              <a:t>2.2 - Understanding behaviour in humanitarian/emergency response: models and theories  </a:t>
            </a:r>
            <a:endParaRPr/>
          </a:p>
          <a:p>
            <a:pPr indent="0" lvl="0" marL="0" marR="0" rtl="0" algn="l">
              <a:lnSpc>
                <a:spcPct val="100000"/>
              </a:lnSpc>
              <a:spcBef>
                <a:spcPts val="0"/>
              </a:spcBef>
              <a:spcAft>
                <a:spcPts val="0"/>
              </a:spcAft>
              <a:buClr>
                <a:schemeClr val="lt1"/>
              </a:buClr>
              <a:buSzPts val="2600"/>
              <a:buFont typeface="Calibri"/>
              <a:buNone/>
            </a:pPr>
            <a:r>
              <a:rPr b="0" i="0" lang="en-US" sz="2600" u="none" cap="none" strike="noStrike">
                <a:solidFill>
                  <a:schemeClr val="lt1"/>
                </a:solidFill>
                <a:latin typeface="Calibri"/>
                <a:ea typeface="Calibri"/>
                <a:cs typeface="Calibri"/>
                <a:sym typeface="Calibri"/>
              </a:rPr>
              <a:t>2.3 - Rapid strategies to understand the political, socio-cultural, and economic factors that increase vulnerability </a:t>
            </a:r>
            <a:endParaRPr/>
          </a:p>
          <a:p>
            <a:pPr indent="0" lvl="0" marL="0" marR="0" rtl="0" algn="l">
              <a:lnSpc>
                <a:spcPct val="100000"/>
              </a:lnSpc>
              <a:spcBef>
                <a:spcPts val="0"/>
              </a:spcBef>
              <a:spcAft>
                <a:spcPts val="0"/>
              </a:spcAft>
              <a:buClr>
                <a:schemeClr val="lt1"/>
              </a:buClr>
              <a:buSzPts val="2600"/>
              <a:buFont typeface="Calibri"/>
              <a:buNone/>
            </a:pPr>
            <a:r>
              <a:rPr b="0" i="0" lang="en-US" sz="2600" u="none" cap="none" strike="noStrike">
                <a:solidFill>
                  <a:schemeClr val="lt1"/>
                </a:solidFill>
                <a:latin typeface="Calibri"/>
                <a:ea typeface="Calibri"/>
                <a:cs typeface="Calibri"/>
                <a:sym typeface="Calibri"/>
              </a:rPr>
              <a:t>2.4 - Understanding the importance of language in social science research </a:t>
            </a:r>
            <a:endParaRPr/>
          </a:p>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81" name="Google Shape;581;p13"/>
          <p:cNvSpPr txBox="1"/>
          <p:nvPr>
            <p:ph type="title"/>
          </p:nvPr>
        </p:nvSpPr>
        <p:spPr>
          <a:xfrm>
            <a:off x="0" y="520861"/>
            <a:ext cx="3356344" cy="2407966"/>
          </a:xfrm>
          <a:prstGeom prst="rect">
            <a:avLst/>
          </a:prstGeom>
          <a:noFill/>
          <a:ln>
            <a:noFill/>
          </a:ln>
        </p:spPr>
        <p:txBody>
          <a:bodyPr anchorCtr="0" anchor="t" bIns="0" lIns="0" spcFirstLastPara="1" rIns="0" wrap="square" tIns="0">
            <a:normAutofit fontScale="90000"/>
          </a:bodyPr>
          <a:lstStyle/>
          <a:p>
            <a:pPr indent="12573" lvl="0" marL="0" rtl="0" algn="l">
              <a:lnSpc>
                <a:spcPct val="100000"/>
              </a:lnSpc>
              <a:spcBef>
                <a:spcPts val="0"/>
              </a:spcBef>
              <a:spcAft>
                <a:spcPts val="0"/>
              </a:spcAft>
              <a:buClr>
                <a:srgbClr val="2B9C67"/>
              </a:buClr>
              <a:buSzPct val="100000"/>
              <a:buFont typeface="Montserrat Light"/>
              <a:buNone/>
            </a:pPr>
            <a:r>
              <a:rPr b="0" i="0" lang="en-US" sz="19800" u="none" cap="none" strike="noStrike">
                <a:solidFill>
                  <a:srgbClr val="2B9C67"/>
                </a:solidFill>
                <a:latin typeface="Montserrat Light"/>
                <a:ea typeface="Montserrat Light"/>
                <a:cs typeface="Montserrat Light"/>
                <a:sym typeface="Montserrat Light"/>
              </a:rPr>
              <a:t>02</a:t>
            </a:r>
            <a:endParaRPr b="0" i="0" sz="19800" u="none" cap="none" strike="noStrike">
              <a:solidFill>
                <a:srgbClr val="2B9C67"/>
              </a:solidFill>
              <a:latin typeface="Montserrat Light"/>
              <a:ea typeface="Montserrat Light"/>
              <a:cs typeface="Montserrat Light"/>
              <a:sym typeface="Montserrat Light"/>
            </a:endParaRPr>
          </a:p>
        </p:txBody>
      </p:sp>
      <p:sp>
        <p:nvSpPr>
          <p:cNvPr id="582" name="Google Shape;582;p13"/>
          <p:cNvSpPr txBox="1"/>
          <p:nvPr/>
        </p:nvSpPr>
        <p:spPr>
          <a:xfrm>
            <a:off x="1215656" y="31364"/>
            <a:ext cx="3356344" cy="874489"/>
          </a:xfrm>
          <a:prstGeom prst="rect">
            <a:avLst/>
          </a:prstGeom>
          <a:noFill/>
          <a:ln>
            <a:noFill/>
          </a:ln>
        </p:spPr>
        <p:txBody>
          <a:bodyPr anchorCtr="0" anchor="t" bIns="0" lIns="0" spcFirstLastPara="1" rIns="0" wrap="square" tIns="0">
            <a:normAutofit/>
          </a:bodyPr>
          <a:lstStyle/>
          <a:p>
            <a:pPr indent="12573" lvl="0" marL="0" marR="0" rtl="0" algn="l">
              <a:lnSpc>
                <a:spcPct val="100000"/>
              </a:lnSpc>
              <a:spcBef>
                <a:spcPts val="0"/>
              </a:spcBef>
              <a:spcAft>
                <a:spcPts val="0"/>
              </a:spcAft>
              <a:buClr>
                <a:srgbClr val="2B9C67"/>
              </a:buClr>
              <a:buSzPts val="3200"/>
              <a:buFont typeface="Montserrat Light"/>
              <a:buNone/>
            </a:pPr>
            <a:r>
              <a:rPr b="0" i="0" lang="en-US" sz="3200" u="none" cap="none" strike="noStrike">
                <a:solidFill>
                  <a:srgbClr val="2B9C67"/>
                </a:solidFill>
                <a:latin typeface="Montserrat Light"/>
                <a:ea typeface="Montserrat Light"/>
                <a:cs typeface="Montserrat Light"/>
                <a:sym typeface="Montserrat Light"/>
              </a:rPr>
              <a:t>Module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6" name="Shape 586"/>
        <p:cNvGrpSpPr/>
        <p:nvPr/>
      </p:nvGrpSpPr>
      <p:grpSpPr>
        <a:xfrm>
          <a:off x="0" y="0"/>
          <a:ext cx="0" cy="0"/>
          <a:chOff x="0" y="0"/>
          <a:chExt cx="0" cy="0"/>
        </a:xfrm>
      </p:grpSpPr>
      <p:sp>
        <p:nvSpPr>
          <p:cNvPr id="587" name="Google Shape;587;p14"/>
          <p:cNvSpPr txBox="1"/>
          <p:nvPr>
            <p:ph idx="1" type="body"/>
          </p:nvPr>
        </p:nvSpPr>
        <p:spPr>
          <a:xfrm>
            <a:off x="681925" y="2251604"/>
            <a:ext cx="13332922" cy="5366650"/>
          </a:xfrm>
          <a:prstGeom prst="rect">
            <a:avLst/>
          </a:prstGeom>
          <a:noFill/>
          <a:ln>
            <a:noFill/>
          </a:ln>
        </p:spPr>
        <p:txBody>
          <a:bodyPr anchorCtr="0" anchor="t" bIns="45700" lIns="91425" spcFirstLastPara="1" rIns="91425" wrap="square" tIns="45700">
            <a:normAutofit/>
          </a:bodyPr>
          <a:lstStyle/>
          <a:p>
            <a:pPr indent="-281932" lvl="0" marL="281932" rtl="0" algn="l">
              <a:lnSpc>
                <a:spcPct val="90000"/>
              </a:lnSpc>
              <a:spcBef>
                <a:spcPts val="0"/>
              </a:spcBef>
              <a:spcAft>
                <a:spcPts val="0"/>
              </a:spcAft>
              <a:buClr>
                <a:schemeClr val="dk1"/>
              </a:buClr>
              <a:buSzPts val="3000"/>
              <a:buChar char="•"/>
            </a:pPr>
            <a:r>
              <a:rPr lang="en-US" sz="3000"/>
              <a:t>Understand the importance of adhering to ethical standards when designing and implementing operational social science research and related data collection in humanitarian contexts. KNOWLEDGE / SKILL / ATTITUDE</a:t>
            </a:r>
            <a:endParaRPr/>
          </a:p>
          <a:p>
            <a:pPr indent="-281932" lvl="0" marL="281932" rtl="0" algn="l">
              <a:lnSpc>
                <a:spcPct val="90000"/>
              </a:lnSpc>
              <a:spcBef>
                <a:spcPts val="1233"/>
              </a:spcBef>
              <a:spcAft>
                <a:spcPts val="0"/>
              </a:spcAft>
              <a:buClr>
                <a:schemeClr val="dk1"/>
              </a:buClr>
              <a:buSzPts val="3000"/>
              <a:buChar char="•"/>
            </a:pPr>
            <a:r>
              <a:rPr lang="en-US" sz="3000"/>
              <a:t>Understand how to design operational social science research protocols and informed consent forms to adhere to ethical standards, and how to engage Institutional Review Boards (IRB) boards for rapid ethical approval. KNOWLEDGE / SKILL / ATTITUDE</a:t>
            </a:r>
            <a:endParaRPr/>
          </a:p>
          <a:p>
            <a:pPr indent="-281932" lvl="0" marL="281932" rtl="0" algn="l">
              <a:lnSpc>
                <a:spcPct val="90000"/>
              </a:lnSpc>
              <a:spcBef>
                <a:spcPts val="1233"/>
              </a:spcBef>
              <a:spcAft>
                <a:spcPts val="0"/>
              </a:spcAft>
              <a:buClr>
                <a:schemeClr val="dk1"/>
              </a:buClr>
              <a:buSzPts val="3000"/>
              <a:buChar char="•"/>
            </a:pPr>
            <a:r>
              <a:rPr lang="en-US" sz="3000"/>
              <a:t>Know how to translate and operationalise ethical standards in local contexts. KNOWLEDGE / SKILL / ATTITUDE</a:t>
            </a:r>
            <a:endParaRPr/>
          </a:p>
          <a:p>
            <a:pPr indent="-281932" lvl="0" marL="281932" rtl="0" algn="l">
              <a:lnSpc>
                <a:spcPct val="90000"/>
              </a:lnSpc>
              <a:spcBef>
                <a:spcPts val="1233"/>
              </a:spcBef>
              <a:spcAft>
                <a:spcPts val="0"/>
              </a:spcAft>
              <a:buClr>
                <a:schemeClr val="dk1"/>
              </a:buClr>
              <a:buSzPts val="3000"/>
              <a:buChar char="•"/>
            </a:pPr>
            <a:r>
              <a:rPr lang="en-US" sz="3000"/>
              <a:t>Know how to apply ethical standards to collect data and report findings back to communities. KNOWLEDGE / SKILL / ATTITUDE</a:t>
            </a:r>
            <a:endParaRPr/>
          </a:p>
        </p:txBody>
      </p:sp>
      <p:sp>
        <p:nvSpPr>
          <p:cNvPr id="588" name="Google Shape;588;p14"/>
          <p:cNvSpPr txBox="1"/>
          <p:nvPr>
            <p:ph type="title"/>
          </p:nvPr>
        </p:nvSpPr>
        <p:spPr>
          <a:xfrm>
            <a:off x="1034653" y="450321"/>
            <a:ext cx="12980194" cy="590276"/>
          </a:xfrm>
          <a:prstGeom prst="rect">
            <a:avLst/>
          </a:prstGeom>
          <a:noFill/>
          <a:ln>
            <a:noFill/>
          </a:ln>
        </p:spPr>
        <p:txBody>
          <a:bodyPr anchorCtr="0" anchor="t" bIns="45675" lIns="91350" spcFirstLastPara="1" rIns="91350" wrap="square" tIns="45675">
            <a:spAutoFit/>
          </a:bodyPr>
          <a:lstStyle/>
          <a:p>
            <a:pPr indent="0" lvl="0" marL="0" rtl="0" algn="l">
              <a:lnSpc>
                <a:spcPct val="90000"/>
              </a:lnSpc>
              <a:spcBef>
                <a:spcPts val="0"/>
              </a:spcBef>
              <a:spcAft>
                <a:spcPts val="0"/>
              </a:spcAft>
              <a:buClr>
                <a:srgbClr val="2B9C67"/>
              </a:buClr>
              <a:buSzPts val="3596"/>
              <a:buFont typeface="Montserrat"/>
              <a:buNone/>
            </a:pPr>
            <a:r>
              <a:rPr b="1" lang="en-US" sz="3596">
                <a:solidFill>
                  <a:srgbClr val="2B9C67"/>
                </a:solidFill>
                <a:latin typeface="Montserrat"/>
                <a:ea typeface="Montserrat"/>
                <a:cs typeface="Montserrat"/>
                <a:sym typeface="Montserrat"/>
              </a:rPr>
              <a:t>03. COMPETENCY - Ethics in operational research</a:t>
            </a:r>
            <a:endParaRPr b="1" sz="3596">
              <a:solidFill>
                <a:srgbClr val="009051"/>
              </a:solidFill>
              <a:latin typeface="Montserrat"/>
              <a:ea typeface="Montserrat"/>
              <a:cs typeface="Montserrat"/>
              <a:sym typeface="Montserra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2" name="Shape 592"/>
        <p:cNvGrpSpPr/>
        <p:nvPr/>
      </p:nvGrpSpPr>
      <p:grpSpPr>
        <a:xfrm>
          <a:off x="0" y="0"/>
          <a:ext cx="0" cy="0"/>
          <a:chOff x="0" y="0"/>
          <a:chExt cx="0" cy="0"/>
        </a:xfrm>
      </p:grpSpPr>
      <p:sp>
        <p:nvSpPr>
          <p:cNvPr id="593" name="Google Shape;593;p15"/>
          <p:cNvSpPr/>
          <p:nvPr/>
        </p:nvSpPr>
        <p:spPr>
          <a:xfrm>
            <a:off x="3671999" y="2688382"/>
            <a:ext cx="11376001" cy="141199"/>
          </a:xfrm>
          <a:prstGeom prst="rect">
            <a:avLst/>
          </a:prstGeom>
          <a:solidFill>
            <a:srgbClr val="2B9C67"/>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94" name="Google Shape;594;p15"/>
          <p:cNvSpPr txBox="1"/>
          <p:nvPr/>
        </p:nvSpPr>
        <p:spPr>
          <a:xfrm>
            <a:off x="4305299" y="720508"/>
            <a:ext cx="12851775" cy="1674817"/>
          </a:xfrm>
          <a:prstGeom prst="rect">
            <a:avLst/>
          </a:prstGeom>
          <a:noFill/>
          <a:ln>
            <a:noFill/>
          </a:ln>
        </p:spPr>
        <p:txBody>
          <a:bodyPr anchorCtr="0" anchor="t" bIns="0" lIns="0" spcFirstLastPara="1" rIns="0" wrap="square" tIns="0">
            <a:spAutoFit/>
          </a:bodyPr>
          <a:lstStyle/>
          <a:p>
            <a:pPr indent="12700" lvl="0" marL="0" marR="0" rtl="0" algn="l">
              <a:lnSpc>
                <a:spcPct val="100000"/>
              </a:lnSpc>
              <a:spcBef>
                <a:spcPts val="0"/>
              </a:spcBef>
              <a:spcAft>
                <a:spcPts val="0"/>
              </a:spcAft>
              <a:buClr>
                <a:srgbClr val="2B9C67"/>
              </a:buClr>
              <a:buSzPts val="5400"/>
              <a:buFont typeface="Montserrat"/>
              <a:buNone/>
            </a:pPr>
            <a:r>
              <a:rPr b="1" i="0" lang="en-US" sz="5400" u="none" cap="none" strike="noStrike">
                <a:solidFill>
                  <a:srgbClr val="2B9C67"/>
                </a:solidFill>
                <a:latin typeface="Montserrat"/>
                <a:ea typeface="Montserrat"/>
                <a:cs typeface="Montserrat"/>
                <a:sym typeface="Montserrat"/>
              </a:rPr>
              <a:t>Ethics in </a:t>
            </a:r>
            <a:endParaRPr/>
          </a:p>
          <a:p>
            <a:pPr indent="12700" lvl="0" marL="0" marR="0" rtl="0" algn="l">
              <a:lnSpc>
                <a:spcPct val="100000"/>
              </a:lnSpc>
              <a:spcBef>
                <a:spcPts val="100"/>
              </a:spcBef>
              <a:spcAft>
                <a:spcPts val="0"/>
              </a:spcAft>
              <a:buClr>
                <a:srgbClr val="2B9C67"/>
              </a:buClr>
              <a:buSzPts val="5400"/>
              <a:buFont typeface="Montserrat"/>
              <a:buNone/>
            </a:pPr>
            <a:r>
              <a:rPr b="1" i="0" lang="en-US" sz="5400" u="none" cap="none" strike="noStrike">
                <a:solidFill>
                  <a:srgbClr val="2B9C67"/>
                </a:solidFill>
                <a:latin typeface="Montserrat"/>
                <a:ea typeface="Montserrat"/>
                <a:cs typeface="Montserrat"/>
                <a:sym typeface="Montserrat"/>
              </a:rPr>
              <a:t>operational research</a:t>
            </a:r>
            <a:endParaRPr/>
          </a:p>
        </p:txBody>
      </p:sp>
      <p:sp>
        <p:nvSpPr>
          <p:cNvPr id="595" name="Google Shape;595;p15"/>
          <p:cNvSpPr/>
          <p:nvPr/>
        </p:nvSpPr>
        <p:spPr>
          <a:xfrm>
            <a:off x="-9" y="7363465"/>
            <a:ext cx="15048000" cy="1080000"/>
          </a:xfrm>
          <a:prstGeom prst="rect">
            <a:avLst/>
          </a:prstGeom>
          <a:solidFill>
            <a:srgbClr val="F7FAF8"/>
          </a:solidFill>
          <a:ln>
            <a:noFill/>
          </a:ln>
          <a:effectLst>
            <a:outerShdw blurRad="38100" rotWithShape="0" dir="5400000" dist="23000">
              <a:srgbClr val="000000">
                <a:alpha val="34901"/>
              </a:srgbClr>
            </a:outerShdw>
          </a:effectLst>
        </p:spPr>
        <p:txBody>
          <a:bodyPr anchorCtr="0" anchor="ctr" bIns="45700" lIns="45700" spcFirstLastPara="1" rIns="45700" wrap="square" tIns="45700">
            <a:sp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pic>
        <p:nvPicPr>
          <p:cNvPr descr="Uma imagem com texto&#10;&#10;Descrição gerada automaticamente" id="596" name="Google Shape;596;p15"/>
          <p:cNvPicPr preferRelativeResize="0"/>
          <p:nvPr/>
        </p:nvPicPr>
        <p:blipFill rotWithShape="1">
          <a:blip r:embed="rId3">
            <a:alphaModFix/>
          </a:blip>
          <a:srcRect b="0" l="0" r="0" t="0"/>
          <a:stretch/>
        </p:blipFill>
        <p:spPr>
          <a:xfrm>
            <a:off x="11100243" y="7720663"/>
            <a:ext cx="3668591" cy="563140"/>
          </a:xfrm>
          <a:prstGeom prst="rect">
            <a:avLst/>
          </a:prstGeom>
          <a:noFill/>
          <a:ln>
            <a:noFill/>
          </a:ln>
        </p:spPr>
      </p:pic>
      <p:sp>
        <p:nvSpPr>
          <p:cNvPr id="597" name="Google Shape;597;p15"/>
          <p:cNvSpPr txBox="1"/>
          <p:nvPr/>
        </p:nvSpPr>
        <p:spPr>
          <a:xfrm>
            <a:off x="636928" y="3377657"/>
            <a:ext cx="13774125" cy="193899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chemeClr val="lt2"/>
              </a:buClr>
              <a:buSzPts val="2600"/>
              <a:buFont typeface="Calibri"/>
              <a:buNone/>
            </a:pPr>
            <a:r>
              <a:rPr b="1" i="0" lang="en-US" sz="2600" u="none" cap="none" strike="noStrike">
                <a:solidFill>
                  <a:schemeClr val="lt2"/>
                </a:solidFill>
                <a:latin typeface="Calibri"/>
                <a:ea typeface="Calibri"/>
                <a:cs typeface="Calibri"/>
                <a:sym typeface="Calibri"/>
              </a:rPr>
              <a:t>Sessions:</a:t>
            </a:r>
            <a:endParaRPr/>
          </a:p>
          <a:p>
            <a:pPr indent="0" lvl="0" marL="0" marR="0" rtl="0" algn="l">
              <a:lnSpc>
                <a:spcPct val="100000"/>
              </a:lnSpc>
              <a:spcBef>
                <a:spcPts val="0"/>
              </a:spcBef>
              <a:spcAft>
                <a:spcPts val="0"/>
              </a:spcAft>
              <a:buClr>
                <a:schemeClr val="lt2"/>
              </a:buClr>
              <a:buSzPts val="2600"/>
              <a:buFont typeface="Calibri"/>
              <a:buNone/>
            </a:pPr>
            <a:r>
              <a:rPr b="0" i="0" lang="en-US" sz="2600" u="none" cap="none" strike="noStrike">
                <a:solidFill>
                  <a:schemeClr val="lt2"/>
                </a:solidFill>
                <a:latin typeface="Calibri"/>
                <a:ea typeface="Calibri"/>
                <a:cs typeface="Calibri"/>
                <a:sym typeface="Calibri"/>
              </a:rPr>
              <a:t>3.1 - Ethical principles and approvals for social science research in a humanitarian/emergency context </a:t>
            </a:r>
            <a:endParaRPr/>
          </a:p>
          <a:p>
            <a:pPr indent="0" lvl="0" marL="0" marR="0" rtl="0" algn="l">
              <a:lnSpc>
                <a:spcPct val="100000"/>
              </a:lnSpc>
              <a:spcBef>
                <a:spcPts val="0"/>
              </a:spcBef>
              <a:spcAft>
                <a:spcPts val="0"/>
              </a:spcAft>
              <a:buClr>
                <a:schemeClr val="lt2"/>
              </a:buClr>
              <a:buSzPts val="2600"/>
              <a:buFont typeface="Calibri"/>
              <a:buNone/>
            </a:pPr>
            <a:r>
              <a:rPr b="0" i="0" lang="en-US" sz="2600" u="none" cap="none" strike="noStrike">
                <a:solidFill>
                  <a:schemeClr val="lt2"/>
                </a:solidFill>
                <a:latin typeface="Calibri"/>
                <a:ea typeface="Calibri"/>
                <a:cs typeface="Calibri"/>
                <a:sym typeface="Calibri"/>
              </a:rPr>
              <a:t>3.2 - Promoting the meaningful translation and application of ethical principles </a:t>
            </a:r>
            <a:endParaRPr/>
          </a:p>
          <a:p>
            <a:pPr indent="0" lvl="0" marL="0" marR="0" rtl="0" algn="l">
              <a:lnSpc>
                <a:spcPct val="100000"/>
              </a:lnSpc>
              <a:spcBef>
                <a:spcPts val="0"/>
              </a:spcBef>
              <a:spcAft>
                <a:spcPts val="0"/>
              </a:spcAft>
              <a:buClr>
                <a:srgbClr val="000000"/>
              </a:buClr>
              <a:buSzPts val="2400"/>
              <a:buFont typeface="Calibri"/>
              <a:buNone/>
            </a:pPr>
            <a:r>
              <a:t/>
            </a:r>
            <a:endParaRPr b="0" i="0" sz="2400" u="none" cap="none" strike="noStrike">
              <a:solidFill>
                <a:schemeClr val="lt2"/>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98" name="Google Shape;598;p15"/>
          <p:cNvSpPr txBox="1"/>
          <p:nvPr/>
        </p:nvSpPr>
        <p:spPr>
          <a:xfrm>
            <a:off x="1215656" y="31364"/>
            <a:ext cx="3356344" cy="874489"/>
          </a:xfrm>
          <a:prstGeom prst="rect">
            <a:avLst/>
          </a:prstGeom>
          <a:noFill/>
          <a:ln>
            <a:noFill/>
          </a:ln>
        </p:spPr>
        <p:txBody>
          <a:bodyPr anchorCtr="0" anchor="t" bIns="0" lIns="0" spcFirstLastPara="1" rIns="0" wrap="square" tIns="0">
            <a:normAutofit/>
          </a:bodyPr>
          <a:lstStyle/>
          <a:p>
            <a:pPr indent="12573" lvl="0" marL="0" marR="0" rtl="0" algn="l">
              <a:lnSpc>
                <a:spcPct val="100000"/>
              </a:lnSpc>
              <a:spcBef>
                <a:spcPts val="0"/>
              </a:spcBef>
              <a:spcAft>
                <a:spcPts val="0"/>
              </a:spcAft>
              <a:buClr>
                <a:srgbClr val="2B9C67"/>
              </a:buClr>
              <a:buSzPts val="3200"/>
              <a:buFont typeface="Montserrat Light"/>
              <a:buNone/>
            </a:pPr>
            <a:r>
              <a:rPr b="0" i="0" lang="en-US" sz="3200" u="none" cap="none" strike="noStrike">
                <a:solidFill>
                  <a:srgbClr val="2B9C67"/>
                </a:solidFill>
                <a:latin typeface="Montserrat Light"/>
                <a:ea typeface="Montserrat Light"/>
                <a:cs typeface="Montserrat Light"/>
                <a:sym typeface="Montserrat Light"/>
              </a:rPr>
              <a:t>Module</a:t>
            </a:r>
            <a:endParaRPr/>
          </a:p>
        </p:txBody>
      </p:sp>
      <p:sp>
        <p:nvSpPr>
          <p:cNvPr id="599" name="Google Shape;599;p15"/>
          <p:cNvSpPr txBox="1"/>
          <p:nvPr/>
        </p:nvSpPr>
        <p:spPr>
          <a:xfrm>
            <a:off x="0" y="520861"/>
            <a:ext cx="3356344" cy="2407966"/>
          </a:xfrm>
          <a:prstGeom prst="rect">
            <a:avLst/>
          </a:prstGeom>
          <a:noFill/>
          <a:ln>
            <a:noFill/>
          </a:ln>
        </p:spPr>
        <p:txBody>
          <a:bodyPr anchorCtr="0" anchor="t" bIns="0" lIns="0" spcFirstLastPara="1" rIns="0" wrap="square" tIns="0">
            <a:normAutofit fontScale="90000" lnSpcReduction="20000"/>
          </a:bodyPr>
          <a:lstStyle/>
          <a:p>
            <a:pPr indent="12573" lvl="0" marL="0" marR="0" rtl="0" algn="l">
              <a:lnSpc>
                <a:spcPct val="100000"/>
              </a:lnSpc>
              <a:spcBef>
                <a:spcPts val="0"/>
              </a:spcBef>
              <a:spcAft>
                <a:spcPts val="0"/>
              </a:spcAft>
              <a:buClr>
                <a:srgbClr val="2B9C67"/>
              </a:buClr>
              <a:buSzPct val="100000"/>
              <a:buFont typeface="Montserrat Light"/>
              <a:buNone/>
            </a:pPr>
            <a:r>
              <a:rPr b="0" i="0" lang="en-US" sz="19800" u="none" cap="none" strike="noStrike">
                <a:solidFill>
                  <a:srgbClr val="2B9C67"/>
                </a:solidFill>
                <a:latin typeface="Montserrat Light"/>
                <a:ea typeface="Montserrat Light"/>
                <a:cs typeface="Montserrat Light"/>
                <a:sym typeface="Montserrat Light"/>
              </a:rPr>
              <a:t>03</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3" name="Shape 603"/>
        <p:cNvGrpSpPr/>
        <p:nvPr/>
      </p:nvGrpSpPr>
      <p:grpSpPr>
        <a:xfrm>
          <a:off x="0" y="0"/>
          <a:ext cx="0" cy="0"/>
          <a:chOff x="0" y="0"/>
          <a:chExt cx="0" cy="0"/>
        </a:xfrm>
      </p:grpSpPr>
      <p:sp>
        <p:nvSpPr>
          <p:cNvPr id="604" name="Google Shape;604;p16"/>
          <p:cNvSpPr txBox="1"/>
          <p:nvPr>
            <p:ph idx="1" type="body"/>
          </p:nvPr>
        </p:nvSpPr>
        <p:spPr>
          <a:xfrm>
            <a:off x="619932" y="2251604"/>
            <a:ext cx="13394915" cy="5366650"/>
          </a:xfrm>
          <a:prstGeom prst="rect">
            <a:avLst/>
          </a:prstGeom>
          <a:noFill/>
          <a:ln>
            <a:noFill/>
          </a:ln>
        </p:spPr>
        <p:txBody>
          <a:bodyPr anchorCtr="0" anchor="t" bIns="45700" lIns="91425" spcFirstLastPara="1" rIns="91425" wrap="square" tIns="45700">
            <a:normAutofit fontScale="92500" lnSpcReduction="20000"/>
          </a:bodyPr>
          <a:lstStyle/>
          <a:p>
            <a:pPr indent="-281932" lvl="0" marL="281932" rtl="0" algn="l">
              <a:lnSpc>
                <a:spcPct val="90000"/>
              </a:lnSpc>
              <a:spcBef>
                <a:spcPts val="0"/>
              </a:spcBef>
              <a:spcAft>
                <a:spcPts val="0"/>
              </a:spcAft>
              <a:buClr>
                <a:schemeClr val="dk1"/>
              </a:buClr>
              <a:buSzPct val="100000"/>
              <a:buChar char="•"/>
            </a:pPr>
            <a:r>
              <a:rPr lang="en-US" sz="3200"/>
              <a:t>Plan and design operational social science research that is actionable, collaborative, draws on local expertise and gives voice to communities’ knowledges, capacities, and needs. KNOWLEDGE / SKILL / ATTITUDE</a:t>
            </a:r>
            <a:endParaRPr/>
          </a:p>
          <a:p>
            <a:pPr indent="-281932" lvl="0" marL="281932" rtl="0" algn="l">
              <a:lnSpc>
                <a:spcPct val="90000"/>
              </a:lnSpc>
              <a:spcBef>
                <a:spcPts val="1233"/>
              </a:spcBef>
              <a:spcAft>
                <a:spcPts val="0"/>
              </a:spcAft>
              <a:buClr>
                <a:schemeClr val="dk1"/>
              </a:buClr>
              <a:buSzPct val="100000"/>
              <a:buChar char="•"/>
            </a:pPr>
            <a:r>
              <a:rPr lang="en-US" sz="3200"/>
              <a:t>Distinguish between qualitative and quantitative approaches for collecting and analysing operational social science research. KNOWLEDGE</a:t>
            </a:r>
            <a:endParaRPr/>
          </a:p>
          <a:p>
            <a:pPr indent="-281932" lvl="0" marL="281932" rtl="0" algn="l">
              <a:lnSpc>
                <a:spcPct val="90000"/>
              </a:lnSpc>
              <a:spcBef>
                <a:spcPts val="1233"/>
              </a:spcBef>
              <a:spcAft>
                <a:spcPts val="0"/>
              </a:spcAft>
              <a:buClr>
                <a:schemeClr val="dk1"/>
              </a:buClr>
              <a:buSzPct val="100000"/>
              <a:buChar char="•"/>
            </a:pPr>
            <a:r>
              <a:rPr lang="en-US" sz="3200"/>
              <a:t>Understand how to best sequence and integrate quantitative and qualitative approaches. KNOWLEDGE / SKILL</a:t>
            </a:r>
            <a:endParaRPr/>
          </a:p>
          <a:p>
            <a:pPr indent="-281932" lvl="0" marL="281932" rtl="0" algn="l">
              <a:lnSpc>
                <a:spcPct val="90000"/>
              </a:lnSpc>
              <a:spcBef>
                <a:spcPts val="1233"/>
              </a:spcBef>
              <a:spcAft>
                <a:spcPts val="0"/>
              </a:spcAft>
              <a:buClr>
                <a:schemeClr val="dk1"/>
              </a:buClr>
              <a:buSzPct val="100000"/>
              <a:buChar char="•"/>
            </a:pPr>
            <a:r>
              <a:rPr lang="en-US" sz="3200"/>
              <a:t>Know how to evaluate the rigor of the approaches used, the data collected, and the analysis completed. KNOWLEDGE / SKILL</a:t>
            </a:r>
            <a:endParaRPr/>
          </a:p>
          <a:p>
            <a:pPr indent="-281932" lvl="0" marL="281932" rtl="0" algn="l">
              <a:lnSpc>
                <a:spcPct val="90000"/>
              </a:lnSpc>
              <a:spcBef>
                <a:spcPts val="1233"/>
              </a:spcBef>
              <a:spcAft>
                <a:spcPts val="0"/>
              </a:spcAft>
              <a:buClr>
                <a:schemeClr val="dk1"/>
              </a:buClr>
              <a:buSzPct val="100000"/>
              <a:buChar char="•"/>
            </a:pPr>
            <a:r>
              <a:rPr lang="en-US" sz="3200"/>
              <a:t>Know how to apply </a:t>
            </a:r>
            <a:r>
              <a:rPr i="1" lang="en-US" sz="3200"/>
              <a:t>quantitative</a:t>
            </a:r>
            <a:r>
              <a:rPr lang="en-US" sz="3200"/>
              <a:t> approaches to collect data in operational social science research. KNOWLEDGE / SKILL</a:t>
            </a:r>
            <a:endParaRPr/>
          </a:p>
          <a:p>
            <a:pPr indent="-281932" lvl="0" marL="281932" rtl="0" algn="l">
              <a:lnSpc>
                <a:spcPct val="90000"/>
              </a:lnSpc>
              <a:spcBef>
                <a:spcPts val="1233"/>
              </a:spcBef>
              <a:spcAft>
                <a:spcPts val="0"/>
              </a:spcAft>
              <a:buClr>
                <a:schemeClr val="dk1"/>
              </a:buClr>
              <a:buSzPct val="100000"/>
              <a:buChar char="•"/>
            </a:pPr>
            <a:r>
              <a:rPr lang="en-US" sz="3200"/>
              <a:t>Know how to apply </a:t>
            </a:r>
            <a:r>
              <a:rPr i="1" lang="en-US" sz="3200"/>
              <a:t>qualitative</a:t>
            </a:r>
            <a:r>
              <a:rPr lang="en-US" sz="3200"/>
              <a:t> approaches to collect data in operational social science research. KNOWLEDGE / SKILL</a:t>
            </a:r>
            <a:endParaRPr/>
          </a:p>
          <a:p>
            <a:pPr indent="-79112" lvl="0" marL="281932" rtl="0" algn="l">
              <a:lnSpc>
                <a:spcPct val="90000"/>
              </a:lnSpc>
              <a:spcBef>
                <a:spcPts val="1233"/>
              </a:spcBef>
              <a:spcAft>
                <a:spcPts val="0"/>
              </a:spcAft>
              <a:buClr>
                <a:schemeClr val="dk1"/>
              </a:buClr>
              <a:buSzPct val="100000"/>
              <a:buNone/>
            </a:pPr>
            <a:r>
              <a:t/>
            </a:r>
            <a:endParaRPr/>
          </a:p>
        </p:txBody>
      </p:sp>
      <p:sp>
        <p:nvSpPr>
          <p:cNvPr id="605" name="Google Shape;605;p16"/>
          <p:cNvSpPr txBox="1"/>
          <p:nvPr>
            <p:ph type="title"/>
          </p:nvPr>
        </p:nvSpPr>
        <p:spPr>
          <a:xfrm>
            <a:off x="1034653" y="450321"/>
            <a:ext cx="12980194" cy="1088296"/>
          </a:xfrm>
          <a:prstGeom prst="rect">
            <a:avLst/>
          </a:prstGeom>
          <a:noFill/>
          <a:ln>
            <a:noFill/>
          </a:ln>
        </p:spPr>
        <p:txBody>
          <a:bodyPr anchorCtr="0" anchor="t" bIns="45675" lIns="91350" spcFirstLastPara="1" rIns="91350" wrap="square" tIns="45675">
            <a:spAutoFit/>
          </a:bodyPr>
          <a:lstStyle/>
          <a:p>
            <a:pPr indent="0" lvl="0" marL="0" rtl="0" algn="l">
              <a:lnSpc>
                <a:spcPct val="90000"/>
              </a:lnSpc>
              <a:spcBef>
                <a:spcPts val="0"/>
              </a:spcBef>
              <a:spcAft>
                <a:spcPts val="0"/>
              </a:spcAft>
              <a:buClr>
                <a:srgbClr val="2B9C67"/>
              </a:buClr>
              <a:buSzPts val="3596"/>
              <a:buFont typeface="Montserrat"/>
              <a:buNone/>
            </a:pPr>
            <a:r>
              <a:rPr b="1" lang="en-US" sz="3596">
                <a:solidFill>
                  <a:srgbClr val="2B9C67"/>
                </a:solidFill>
                <a:latin typeface="Montserrat"/>
                <a:ea typeface="Montserrat"/>
                <a:cs typeface="Montserrat"/>
                <a:sym typeface="Montserrat"/>
              </a:rPr>
              <a:t>04. COMPETENCY - Implementation of social science research (pt 1)</a:t>
            </a:r>
            <a:endParaRPr b="1" sz="3596">
              <a:solidFill>
                <a:srgbClr val="009051"/>
              </a:solidFill>
              <a:latin typeface="Montserrat"/>
              <a:ea typeface="Montserrat"/>
              <a:cs typeface="Montserrat"/>
              <a:sym typeface="Montserrat"/>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9" name="Shape 609"/>
        <p:cNvGrpSpPr/>
        <p:nvPr/>
      </p:nvGrpSpPr>
      <p:grpSpPr>
        <a:xfrm>
          <a:off x="0" y="0"/>
          <a:ext cx="0" cy="0"/>
          <a:chOff x="0" y="0"/>
          <a:chExt cx="0" cy="0"/>
        </a:xfrm>
      </p:grpSpPr>
      <p:sp>
        <p:nvSpPr>
          <p:cNvPr id="610" name="Google Shape;610;p17"/>
          <p:cNvSpPr txBox="1"/>
          <p:nvPr>
            <p:ph idx="1" type="body"/>
          </p:nvPr>
        </p:nvSpPr>
        <p:spPr>
          <a:xfrm>
            <a:off x="619933" y="1761747"/>
            <a:ext cx="14429568" cy="5366650"/>
          </a:xfrm>
          <a:prstGeom prst="rect">
            <a:avLst/>
          </a:prstGeom>
          <a:noFill/>
          <a:ln>
            <a:noFill/>
          </a:ln>
        </p:spPr>
        <p:txBody>
          <a:bodyPr anchorCtr="0" anchor="t" bIns="45700" lIns="91425" spcFirstLastPara="1" rIns="91425" wrap="square" tIns="45700">
            <a:noAutofit/>
          </a:bodyPr>
          <a:lstStyle/>
          <a:p>
            <a:pPr indent="-281932" lvl="0" marL="281932" rtl="0" algn="l">
              <a:lnSpc>
                <a:spcPct val="90000"/>
              </a:lnSpc>
              <a:spcBef>
                <a:spcPts val="0"/>
              </a:spcBef>
              <a:spcAft>
                <a:spcPts val="0"/>
              </a:spcAft>
              <a:buClr>
                <a:schemeClr val="dk1"/>
              </a:buClr>
              <a:buSzPts val="3000"/>
              <a:buChar char="•"/>
            </a:pPr>
            <a:r>
              <a:rPr lang="en-US" sz="3000"/>
              <a:t>Understand how to analyse data collected with quantitative tools such as Rapid Needs Assessment (RNA) surveys, and Knowledge, Attitude and Practice/Perception (KAP) surveys. KNOWLEDGE / SKILL</a:t>
            </a:r>
            <a:endParaRPr/>
          </a:p>
          <a:p>
            <a:pPr indent="-281932" lvl="0" marL="281932" rtl="0" algn="l">
              <a:lnSpc>
                <a:spcPct val="90000"/>
              </a:lnSpc>
              <a:spcBef>
                <a:spcPts val="1233"/>
              </a:spcBef>
              <a:spcAft>
                <a:spcPts val="0"/>
              </a:spcAft>
              <a:buClr>
                <a:schemeClr val="dk1"/>
              </a:buClr>
              <a:buSzPts val="3000"/>
              <a:buChar char="•"/>
            </a:pPr>
            <a:r>
              <a:rPr lang="en-US" sz="3000"/>
              <a:t>Understand how to analyse data collected with qualitative methods like interviews, observations, and focus group discussions (FGDs). KNOWLEDGE / SKILL</a:t>
            </a:r>
            <a:endParaRPr/>
          </a:p>
          <a:p>
            <a:pPr indent="-281932" lvl="0" marL="281932" rtl="0" algn="l">
              <a:lnSpc>
                <a:spcPct val="90000"/>
              </a:lnSpc>
              <a:spcBef>
                <a:spcPts val="1233"/>
              </a:spcBef>
              <a:spcAft>
                <a:spcPts val="0"/>
              </a:spcAft>
              <a:buClr>
                <a:schemeClr val="dk1"/>
              </a:buClr>
              <a:buSzPts val="3000"/>
              <a:buChar char="•"/>
            </a:pPr>
            <a:r>
              <a:rPr lang="en-US" sz="3000"/>
              <a:t>Know how to apply mixed methods approaches to assess community perceptions, practices, and socio-behavioural trends. KNOWLEDGE / SKILL</a:t>
            </a:r>
            <a:endParaRPr/>
          </a:p>
          <a:p>
            <a:pPr indent="-281932" lvl="0" marL="281932" rtl="0" algn="l">
              <a:lnSpc>
                <a:spcPct val="90000"/>
              </a:lnSpc>
              <a:spcBef>
                <a:spcPts val="1233"/>
              </a:spcBef>
              <a:spcAft>
                <a:spcPts val="0"/>
              </a:spcAft>
              <a:buClr>
                <a:schemeClr val="dk1"/>
              </a:buClr>
              <a:buSzPts val="3000"/>
              <a:buChar char="•"/>
            </a:pPr>
            <a:r>
              <a:rPr lang="en-US" sz="3000"/>
              <a:t>Understand how to systematically triangulate social science data with other types of data to generate robust evidence. KNOWLEDGE / SKILL</a:t>
            </a:r>
            <a:endParaRPr/>
          </a:p>
          <a:p>
            <a:pPr indent="-281932" lvl="0" marL="281932" rtl="0" algn="l">
              <a:lnSpc>
                <a:spcPct val="90000"/>
              </a:lnSpc>
              <a:spcBef>
                <a:spcPts val="1233"/>
              </a:spcBef>
              <a:spcAft>
                <a:spcPts val="0"/>
              </a:spcAft>
              <a:buClr>
                <a:schemeClr val="dk1"/>
              </a:buClr>
              <a:buSzPts val="3000"/>
              <a:buChar char="•"/>
            </a:pPr>
            <a:r>
              <a:rPr lang="en-US" sz="3000"/>
              <a:t>Understand community feedback data and its role in emergency response and able to set up a simple feedback system using multiple methods. KNOWLEDGE / SKILL</a:t>
            </a:r>
            <a:endParaRPr/>
          </a:p>
          <a:p>
            <a:pPr indent="-281932" lvl="0" marL="281932" rtl="0" algn="l">
              <a:lnSpc>
                <a:spcPct val="90000"/>
              </a:lnSpc>
              <a:spcBef>
                <a:spcPts val="1233"/>
              </a:spcBef>
              <a:spcAft>
                <a:spcPts val="0"/>
              </a:spcAft>
              <a:buClr>
                <a:schemeClr val="dk1"/>
              </a:buClr>
              <a:buSzPts val="3000"/>
              <a:buChar char="•"/>
            </a:pPr>
            <a:r>
              <a:rPr lang="en-US" sz="3000"/>
              <a:t>Understand how to structure and analyse community feedback data, including recognising and appropriately handling critical or sensitive (e.g. PSEA) feedback. KNOWLEDGE / SKILL</a:t>
            </a:r>
            <a:endParaRPr/>
          </a:p>
        </p:txBody>
      </p:sp>
      <p:sp>
        <p:nvSpPr>
          <p:cNvPr id="611" name="Google Shape;611;p17"/>
          <p:cNvSpPr txBox="1"/>
          <p:nvPr>
            <p:ph type="title"/>
          </p:nvPr>
        </p:nvSpPr>
        <p:spPr>
          <a:xfrm>
            <a:off x="1034653" y="450321"/>
            <a:ext cx="12980194" cy="1088296"/>
          </a:xfrm>
          <a:prstGeom prst="rect">
            <a:avLst/>
          </a:prstGeom>
          <a:noFill/>
          <a:ln>
            <a:noFill/>
          </a:ln>
        </p:spPr>
        <p:txBody>
          <a:bodyPr anchorCtr="0" anchor="t" bIns="45675" lIns="91350" spcFirstLastPara="1" rIns="91350" wrap="square" tIns="45675">
            <a:spAutoFit/>
          </a:bodyPr>
          <a:lstStyle/>
          <a:p>
            <a:pPr indent="0" lvl="0" marL="0" rtl="0" algn="l">
              <a:lnSpc>
                <a:spcPct val="90000"/>
              </a:lnSpc>
              <a:spcBef>
                <a:spcPts val="0"/>
              </a:spcBef>
              <a:spcAft>
                <a:spcPts val="0"/>
              </a:spcAft>
              <a:buClr>
                <a:srgbClr val="2B9C67"/>
              </a:buClr>
              <a:buSzPts val="3596"/>
              <a:buFont typeface="Montserrat"/>
              <a:buNone/>
            </a:pPr>
            <a:r>
              <a:rPr b="1" lang="en-US" sz="3596">
                <a:solidFill>
                  <a:srgbClr val="2B9C67"/>
                </a:solidFill>
                <a:latin typeface="Montserrat"/>
                <a:ea typeface="Montserrat"/>
                <a:cs typeface="Montserrat"/>
                <a:sym typeface="Montserrat"/>
              </a:rPr>
              <a:t>04. COMPETENCY - Implementation of social science research (pt 2)</a:t>
            </a:r>
            <a:endParaRPr b="1" sz="3596">
              <a:solidFill>
                <a:srgbClr val="009051"/>
              </a:solidFill>
              <a:latin typeface="Montserrat"/>
              <a:ea typeface="Montserrat"/>
              <a:cs typeface="Montserrat"/>
              <a:sym typeface="Montserrat"/>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5" name="Shape 615"/>
        <p:cNvGrpSpPr/>
        <p:nvPr/>
      </p:nvGrpSpPr>
      <p:grpSpPr>
        <a:xfrm>
          <a:off x="0" y="0"/>
          <a:ext cx="0" cy="0"/>
          <a:chOff x="0" y="0"/>
          <a:chExt cx="0" cy="0"/>
        </a:xfrm>
      </p:grpSpPr>
      <p:sp>
        <p:nvSpPr>
          <p:cNvPr id="616" name="Google Shape;616;p18"/>
          <p:cNvSpPr/>
          <p:nvPr/>
        </p:nvSpPr>
        <p:spPr>
          <a:xfrm>
            <a:off x="3671999" y="2248117"/>
            <a:ext cx="11376001" cy="141199"/>
          </a:xfrm>
          <a:prstGeom prst="rect">
            <a:avLst/>
          </a:prstGeom>
          <a:solidFill>
            <a:srgbClr val="2B9C67"/>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17" name="Google Shape;617;p18"/>
          <p:cNvSpPr txBox="1"/>
          <p:nvPr/>
        </p:nvSpPr>
        <p:spPr>
          <a:xfrm>
            <a:off x="3959859" y="341742"/>
            <a:ext cx="10808975" cy="1846659"/>
          </a:xfrm>
          <a:prstGeom prst="rect">
            <a:avLst/>
          </a:prstGeom>
          <a:noFill/>
          <a:ln>
            <a:noFill/>
          </a:ln>
        </p:spPr>
        <p:txBody>
          <a:bodyPr anchorCtr="0" anchor="t" bIns="0" lIns="0" spcFirstLastPara="1" rIns="0" wrap="square" tIns="0">
            <a:spAutoFit/>
          </a:bodyPr>
          <a:lstStyle/>
          <a:p>
            <a:pPr indent="12700" lvl="0" marL="0" marR="0" rtl="0" algn="l">
              <a:lnSpc>
                <a:spcPct val="100000"/>
              </a:lnSpc>
              <a:spcBef>
                <a:spcPts val="0"/>
              </a:spcBef>
              <a:spcAft>
                <a:spcPts val="0"/>
              </a:spcAft>
              <a:buClr>
                <a:srgbClr val="2B9C67"/>
              </a:buClr>
              <a:buSzPts val="6000"/>
              <a:buFont typeface="Montserrat"/>
              <a:buNone/>
            </a:pPr>
            <a:r>
              <a:rPr b="1" i="0" lang="en-US" sz="6000" u="none" cap="none" strike="noStrike">
                <a:solidFill>
                  <a:srgbClr val="2B9C67"/>
                </a:solidFill>
                <a:latin typeface="Montserrat"/>
                <a:ea typeface="Montserrat"/>
                <a:cs typeface="Montserrat"/>
                <a:sym typeface="Montserrat"/>
              </a:rPr>
              <a:t>Implementation of social science research</a:t>
            </a:r>
            <a:endParaRPr/>
          </a:p>
        </p:txBody>
      </p:sp>
      <p:sp>
        <p:nvSpPr>
          <p:cNvPr id="618" name="Google Shape;618;p18"/>
          <p:cNvSpPr/>
          <p:nvPr/>
        </p:nvSpPr>
        <p:spPr>
          <a:xfrm>
            <a:off x="-9" y="7363465"/>
            <a:ext cx="15048000" cy="1080000"/>
          </a:xfrm>
          <a:prstGeom prst="rect">
            <a:avLst/>
          </a:prstGeom>
          <a:solidFill>
            <a:srgbClr val="F7FAF8"/>
          </a:solidFill>
          <a:ln>
            <a:noFill/>
          </a:ln>
          <a:effectLst>
            <a:outerShdw blurRad="38100" rotWithShape="0" dir="5400000" dist="23000">
              <a:srgbClr val="000000">
                <a:alpha val="34901"/>
              </a:srgbClr>
            </a:outerShdw>
          </a:effectLst>
        </p:spPr>
        <p:txBody>
          <a:bodyPr anchorCtr="0" anchor="ctr" bIns="45700" lIns="45700" spcFirstLastPara="1" rIns="45700" wrap="square" tIns="45700">
            <a:sp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pic>
        <p:nvPicPr>
          <p:cNvPr descr="Uma imagem com texto&#10;&#10;Descrição gerada automaticamente" id="619" name="Google Shape;619;p18"/>
          <p:cNvPicPr preferRelativeResize="0"/>
          <p:nvPr/>
        </p:nvPicPr>
        <p:blipFill rotWithShape="1">
          <a:blip r:embed="rId3">
            <a:alphaModFix/>
          </a:blip>
          <a:srcRect b="0" l="0" r="0" t="0"/>
          <a:stretch/>
        </p:blipFill>
        <p:spPr>
          <a:xfrm>
            <a:off x="11100243" y="7720663"/>
            <a:ext cx="3668591" cy="563140"/>
          </a:xfrm>
          <a:prstGeom prst="rect">
            <a:avLst/>
          </a:prstGeom>
          <a:noFill/>
          <a:ln>
            <a:noFill/>
          </a:ln>
        </p:spPr>
      </p:pic>
      <p:sp>
        <p:nvSpPr>
          <p:cNvPr id="620" name="Google Shape;620;p18"/>
          <p:cNvSpPr txBox="1"/>
          <p:nvPr/>
        </p:nvSpPr>
        <p:spPr>
          <a:xfrm>
            <a:off x="636928" y="2599101"/>
            <a:ext cx="14131906" cy="5170644"/>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chemeClr val="lt2"/>
              </a:buClr>
              <a:buSzPts val="2400"/>
              <a:buFont typeface="Calibri"/>
              <a:buNone/>
            </a:pPr>
            <a:r>
              <a:rPr b="1" i="0" lang="en-US" sz="2400" u="none" cap="none" strike="noStrike">
                <a:solidFill>
                  <a:schemeClr val="lt2"/>
                </a:solidFill>
                <a:latin typeface="Calibri"/>
                <a:ea typeface="Calibri"/>
                <a:cs typeface="Calibri"/>
                <a:sym typeface="Calibri"/>
              </a:rPr>
              <a:t>Sessions:</a:t>
            </a:r>
            <a:endParaRPr/>
          </a:p>
          <a:p>
            <a:pPr indent="0" lvl="0" marL="0" marR="0" rtl="0" algn="l">
              <a:lnSpc>
                <a:spcPct val="100000"/>
              </a:lnSpc>
              <a:spcBef>
                <a:spcPts val="0"/>
              </a:spcBef>
              <a:spcAft>
                <a:spcPts val="0"/>
              </a:spcAft>
              <a:buClr>
                <a:schemeClr val="lt2"/>
              </a:buClr>
              <a:buSzPts val="2400"/>
              <a:buFont typeface="Calibri"/>
              <a:buNone/>
            </a:pPr>
            <a:r>
              <a:rPr b="0" i="0" lang="en-US" sz="2400" u="none" cap="none" strike="noStrike">
                <a:solidFill>
                  <a:schemeClr val="lt2"/>
                </a:solidFill>
                <a:latin typeface="Calibri"/>
                <a:ea typeface="Calibri"/>
                <a:cs typeface="Calibri"/>
                <a:sym typeface="Calibri"/>
              </a:rPr>
              <a:t>4.1 - Localised research: designing operational social science research that is responsive to communities </a:t>
            </a:r>
            <a:endParaRPr b="0" i="0" sz="2400" u="none" cap="none" strike="noStrike">
              <a:solidFill>
                <a:schemeClr val="lt2"/>
              </a:solidFill>
              <a:latin typeface="Calibri"/>
              <a:ea typeface="Calibri"/>
              <a:cs typeface="Calibri"/>
              <a:sym typeface="Calibri"/>
            </a:endParaRPr>
          </a:p>
          <a:p>
            <a:pPr indent="0" lvl="0" marL="0" marR="0" rtl="0" algn="l">
              <a:lnSpc>
                <a:spcPct val="100000"/>
              </a:lnSpc>
              <a:spcBef>
                <a:spcPts val="0"/>
              </a:spcBef>
              <a:spcAft>
                <a:spcPts val="0"/>
              </a:spcAft>
              <a:buClr>
                <a:schemeClr val="lt2"/>
              </a:buClr>
              <a:buSzPts val="2400"/>
              <a:buFont typeface="Calibri"/>
              <a:buNone/>
            </a:pPr>
            <a:r>
              <a:rPr b="0" i="0" lang="en-US" sz="2400" u="none" cap="none" strike="noStrike">
                <a:solidFill>
                  <a:schemeClr val="lt2"/>
                </a:solidFill>
                <a:latin typeface="Calibri"/>
                <a:ea typeface="Calibri"/>
                <a:cs typeface="Calibri"/>
                <a:sym typeface="Calibri"/>
              </a:rPr>
              <a:t>4.2 - Quantitative and qualitative approaches to generate data in operational social science research </a:t>
            </a:r>
            <a:endParaRPr/>
          </a:p>
          <a:p>
            <a:pPr indent="0" lvl="0" marL="0" marR="0" rtl="0" algn="l">
              <a:lnSpc>
                <a:spcPct val="100000"/>
              </a:lnSpc>
              <a:spcBef>
                <a:spcPts val="0"/>
              </a:spcBef>
              <a:spcAft>
                <a:spcPts val="0"/>
              </a:spcAft>
              <a:buClr>
                <a:schemeClr val="lt2"/>
              </a:buClr>
              <a:buSzPts val="2400"/>
              <a:buFont typeface="Calibri"/>
              <a:buNone/>
            </a:pPr>
            <a:r>
              <a:rPr b="0" i="0" lang="en-US" sz="2400" u="none" cap="none" strike="noStrike">
                <a:solidFill>
                  <a:schemeClr val="lt2"/>
                </a:solidFill>
                <a:latin typeface="Calibri"/>
                <a:ea typeface="Calibri"/>
                <a:cs typeface="Calibri"/>
                <a:sym typeface="Calibri"/>
              </a:rPr>
              <a:t>4.3 - Quantitative data collection methods: Rapid needs assessment (RNA) surveys, and knowledge, attitudes and practice/perceptions (KAP) surveys </a:t>
            </a:r>
            <a:endParaRPr/>
          </a:p>
          <a:p>
            <a:pPr indent="0" lvl="0" marL="0" marR="0" rtl="0" algn="l">
              <a:lnSpc>
                <a:spcPct val="100000"/>
              </a:lnSpc>
              <a:spcBef>
                <a:spcPts val="0"/>
              </a:spcBef>
              <a:spcAft>
                <a:spcPts val="0"/>
              </a:spcAft>
              <a:buClr>
                <a:schemeClr val="lt2"/>
              </a:buClr>
              <a:buSzPts val="2400"/>
              <a:buFont typeface="Calibri"/>
              <a:buNone/>
            </a:pPr>
            <a:r>
              <a:rPr b="0" i="0" lang="en-US" sz="2400" u="none" cap="none" strike="noStrike">
                <a:solidFill>
                  <a:schemeClr val="lt2"/>
                </a:solidFill>
                <a:latin typeface="Calibri"/>
                <a:ea typeface="Calibri"/>
                <a:cs typeface="Calibri"/>
                <a:sym typeface="Calibri"/>
              </a:rPr>
              <a:t>4.4 - Qualitative data collection methods: in-depths interviews, observations, and focus group discussions </a:t>
            </a:r>
            <a:endParaRPr/>
          </a:p>
          <a:p>
            <a:pPr indent="0" lvl="0" marL="0" marR="0" rtl="0" algn="l">
              <a:lnSpc>
                <a:spcPct val="100000"/>
              </a:lnSpc>
              <a:spcBef>
                <a:spcPts val="0"/>
              </a:spcBef>
              <a:spcAft>
                <a:spcPts val="0"/>
              </a:spcAft>
              <a:buClr>
                <a:schemeClr val="lt2"/>
              </a:buClr>
              <a:buSzPts val="2400"/>
              <a:buFont typeface="Calibri"/>
              <a:buNone/>
            </a:pPr>
            <a:r>
              <a:rPr b="0" i="0" lang="en-US" sz="2400" u="none" cap="none" strike="noStrike">
                <a:solidFill>
                  <a:schemeClr val="lt2"/>
                </a:solidFill>
                <a:latin typeface="Calibri"/>
                <a:ea typeface="Calibri"/>
                <a:cs typeface="Calibri"/>
                <a:sym typeface="Calibri"/>
              </a:rPr>
              <a:t>4.5 - Quantitative data analysis in operational social science research </a:t>
            </a:r>
            <a:endParaRPr/>
          </a:p>
          <a:p>
            <a:pPr indent="0" lvl="0" marL="0" marR="0" rtl="0" algn="l">
              <a:lnSpc>
                <a:spcPct val="100000"/>
              </a:lnSpc>
              <a:spcBef>
                <a:spcPts val="0"/>
              </a:spcBef>
              <a:spcAft>
                <a:spcPts val="0"/>
              </a:spcAft>
              <a:buClr>
                <a:schemeClr val="lt2"/>
              </a:buClr>
              <a:buSzPts val="2400"/>
              <a:buFont typeface="Calibri"/>
              <a:buNone/>
            </a:pPr>
            <a:r>
              <a:rPr b="0" i="0" lang="en-US" sz="2400" u="none" cap="none" strike="noStrike">
                <a:solidFill>
                  <a:schemeClr val="lt2"/>
                </a:solidFill>
                <a:latin typeface="Calibri"/>
                <a:ea typeface="Calibri"/>
                <a:cs typeface="Calibri"/>
                <a:sym typeface="Calibri"/>
              </a:rPr>
              <a:t>4.6 - Qualitative data analysis in operational social science research </a:t>
            </a:r>
            <a:endParaRPr/>
          </a:p>
          <a:p>
            <a:pPr indent="0" lvl="0" marL="0" marR="0" rtl="0" algn="l">
              <a:lnSpc>
                <a:spcPct val="100000"/>
              </a:lnSpc>
              <a:spcBef>
                <a:spcPts val="0"/>
              </a:spcBef>
              <a:spcAft>
                <a:spcPts val="0"/>
              </a:spcAft>
              <a:buClr>
                <a:schemeClr val="lt2"/>
              </a:buClr>
              <a:buSzPts val="2400"/>
              <a:buFont typeface="Calibri"/>
              <a:buNone/>
            </a:pPr>
            <a:r>
              <a:rPr b="0" i="0" lang="en-US" sz="2400" u="none" cap="none" strike="noStrike">
                <a:solidFill>
                  <a:schemeClr val="lt2"/>
                </a:solidFill>
                <a:latin typeface="Calibri"/>
                <a:ea typeface="Calibri"/>
                <a:cs typeface="Calibri"/>
                <a:sym typeface="Calibri"/>
              </a:rPr>
              <a:t>4.7 - Mixing different methods to produce quality evidence to inform action</a:t>
            </a:r>
            <a:endParaRPr/>
          </a:p>
          <a:p>
            <a:pPr indent="0" lvl="0" marL="0" marR="0" rtl="0" algn="l">
              <a:lnSpc>
                <a:spcPct val="100000"/>
              </a:lnSpc>
              <a:spcBef>
                <a:spcPts val="0"/>
              </a:spcBef>
              <a:spcAft>
                <a:spcPts val="0"/>
              </a:spcAft>
              <a:buClr>
                <a:schemeClr val="lt2"/>
              </a:buClr>
              <a:buSzPts val="2400"/>
              <a:buFont typeface="Calibri"/>
              <a:buNone/>
            </a:pPr>
            <a:r>
              <a:rPr b="0" i="0" lang="en-US" sz="2400" u="none" cap="none" strike="noStrike">
                <a:solidFill>
                  <a:schemeClr val="lt2"/>
                </a:solidFill>
                <a:latin typeface="Calibri"/>
                <a:ea typeface="Calibri"/>
                <a:cs typeface="Calibri"/>
                <a:sym typeface="Calibri"/>
              </a:rPr>
              <a:t>4.8 - Triangulation of data: why it is important and how does it work?</a:t>
            </a:r>
            <a:endParaRPr/>
          </a:p>
          <a:p>
            <a:pPr indent="0" lvl="0" marL="0" marR="0" rtl="0" algn="l">
              <a:lnSpc>
                <a:spcPct val="100000"/>
              </a:lnSpc>
              <a:spcBef>
                <a:spcPts val="0"/>
              </a:spcBef>
              <a:spcAft>
                <a:spcPts val="0"/>
              </a:spcAft>
              <a:buClr>
                <a:schemeClr val="lt2"/>
              </a:buClr>
              <a:buSzPts val="2400"/>
              <a:buFont typeface="Calibri"/>
              <a:buNone/>
            </a:pPr>
            <a:r>
              <a:rPr b="0" i="0" lang="en-US" sz="2400" u="none" cap="none" strike="noStrike">
                <a:solidFill>
                  <a:schemeClr val="lt2"/>
                </a:solidFill>
                <a:latin typeface="Calibri"/>
                <a:ea typeface="Calibri"/>
                <a:cs typeface="Calibri"/>
                <a:sym typeface="Calibri"/>
              </a:rPr>
              <a:t>4.9 - Community feedback mechanism: design and data collection</a:t>
            </a:r>
            <a:endParaRPr/>
          </a:p>
          <a:p>
            <a:pPr indent="0" lvl="0" marL="0" marR="0" rtl="0" algn="l">
              <a:lnSpc>
                <a:spcPct val="100000"/>
              </a:lnSpc>
              <a:spcBef>
                <a:spcPts val="0"/>
              </a:spcBef>
              <a:spcAft>
                <a:spcPts val="0"/>
              </a:spcAft>
              <a:buClr>
                <a:schemeClr val="lt2"/>
              </a:buClr>
              <a:buSzPts val="2400"/>
              <a:buFont typeface="Calibri"/>
              <a:buNone/>
            </a:pPr>
            <a:r>
              <a:rPr b="0" i="0" lang="en-US" sz="2400" u="none" cap="none" strike="noStrike">
                <a:solidFill>
                  <a:schemeClr val="lt2"/>
                </a:solidFill>
                <a:latin typeface="Calibri"/>
                <a:ea typeface="Calibri"/>
                <a:cs typeface="Calibri"/>
                <a:sym typeface="Calibri"/>
              </a:rPr>
              <a:t>4.10 - Community feedback mechanism: consolidation and analysis</a:t>
            </a:r>
            <a:endParaRPr b="0" i="0" sz="2400" u="none" cap="none" strike="noStrike">
              <a:solidFill>
                <a:schemeClr val="lt2"/>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Calibri"/>
              <a:buNone/>
            </a:pPr>
            <a:r>
              <a:t/>
            </a:r>
            <a:endParaRPr b="0"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21" name="Google Shape;621;p18"/>
          <p:cNvSpPr txBox="1"/>
          <p:nvPr/>
        </p:nvSpPr>
        <p:spPr>
          <a:xfrm>
            <a:off x="1215656" y="31364"/>
            <a:ext cx="3356344" cy="874489"/>
          </a:xfrm>
          <a:prstGeom prst="rect">
            <a:avLst/>
          </a:prstGeom>
          <a:noFill/>
          <a:ln>
            <a:noFill/>
          </a:ln>
        </p:spPr>
        <p:txBody>
          <a:bodyPr anchorCtr="0" anchor="t" bIns="0" lIns="0" spcFirstLastPara="1" rIns="0" wrap="square" tIns="0">
            <a:normAutofit/>
          </a:bodyPr>
          <a:lstStyle/>
          <a:p>
            <a:pPr indent="12573" lvl="0" marL="0" marR="0" rtl="0" algn="l">
              <a:lnSpc>
                <a:spcPct val="100000"/>
              </a:lnSpc>
              <a:spcBef>
                <a:spcPts val="0"/>
              </a:spcBef>
              <a:spcAft>
                <a:spcPts val="0"/>
              </a:spcAft>
              <a:buClr>
                <a:srgbClr val="2B9C67"/>
              </a:buClr>
              <a:buSzPts val="3200"/>
              <a:buFont typeface="Montserrat Light"/>
              <a:buNone/>
            </a:pPr>
            <a:r>
              <a:rPr b="0" i="0" lang="en-US" sz="3200" u="none" cap="none" strike="noStrike">
                <a:solidFill>
                  <a:srgbClr val="2B9C67"/>
                </a:solidFill>
                <a:latin typeface="Montserrat Light"/>
                <a:ea typeface="Montserrat Light"/>
                <a:cs typeface="Montserrat Light"/>
                <a:sym typeface="Montserrat Light"/>
              </a:rPr>
              <a:t>Module</a:t>
            </a:r>
            <a:endParaRPr/>
          </a:p>
        </p:txBody>
      </p:sp>
      <p:sp>
        <p:nvSpPr>
          <p:cNvPr id="622" name="Google Shape;622;p18"/>
          <p:cNvSpPr txBox="1"/>
          <p:nvPr/>
        </p:nvSpPr>
        <p:spPr>
          <a:xfrm>
            <a:off x="0" y="520861"/>
            <a:ext cx="3356344" cy="2407966"/>
          </a:xfrm>
          <a:prstGeom prst="rect">
            <a:avLst/>
          </a:prstGeom>
          <a:noFill/>
          <a:ln>
            <a:noFill/>
          </a:ln>
        </p:spPr>
        <p:txBody>
          <a:bodyPr anchorCtr="0" anchor="t" bIns="0" lIns="0" spcFirstLastPara="1" rIns="0" wrap="square" tIns="0">
            <a:normAutofit fontScale="90000" lnSpcReduction="20000"/>
          </a:bodyPr>
          <a:lstStyle/>
          <a:p>
            <a:pPr indent="12573" lvl="0" marL="0" marR="0" rtl="0" algn="l">
              <a:lnSpc>
                <a:spcPct val="100000"/>
              </a:lnSpc>
              <a:spcBef>
                <a:spcPts val="0"/>
              </a:spcBef>
              <a:spcAft>
                <a:spcPts val="0"/>
              </a:spcAft>
              <a:buClr>
                <a:srgbClr val="2B9C67"/>
              </a:buClr>
              <a:buSzPct val="100000"/>
              <a:buFont typeface="Montserrat Light"/>
              <a:buNone/>
            </a:pPr>
            <a:r>
              <a:rPr b="0" i="0" lang="en-US" sz="19800" u="none" cap="none" strike="noStrike">
                <a:solidFill>
                  <a:srgbClr val="2B9C67"/>
                </a:solidFill>
                <a:latin typeface="Montserrat Light"/>
                <a:ea typeface="Montserrat Light"/>
                <a:cs typeface="Montserrat Light"/>
                <a:sym typeface="Montserrat Light"/>
              </a:rPr>
              <a:t>04</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6" name="Shape 626"/>
        <p:cNvGrpSpPr/>
        <p:nvPr/>
      </p:nvGrpSpPr>
      <p:grpSpPr>
        <a:xfrm>
          <a:off x="0" y="0"/>
          <a:ext cx="0" cy="0"/>
          <a:chOff x="0" y="0"/>
          <a:chExt cx="0" cy="0"/>
        </a:xfrm>
      </p:grpSpPr>
      <p:sp>
        <p:nvSpPr>
          <p:cNvPr id="627" name="Google Shape;627;p19"/>
          <p:cNvSpPr txBox="1"/>
          <p:nvPr>
            <p:ph idx="1" type="body"/>
          </p:nvPr>
        </p:nvSpPr>
        <p:spPr>
          <a:xfrm>
            <a:off x="573437" y="1538617"/>
            <a:ext cx="14476063" cy="5520796"/>
          </a:xfrm>
          <a:prstGeom prst="rect">
            <a:avLst/>
          </a:prstGeom>
          <a:noFill/>
          <a:ln>
            <a:noFill/>
          </a:ln>
        </p:spPr>
        <p:txBody>
          <a:bodyPr anchorCtr="0" anchor="t" bIns="45700" lIns="91425" spcFirstLastPara="1" rIns="91425" wrap="square" tIns="45700">
            <a:noAutofit/>
          </a:bodyPr>
          <a:lstStyle/>
          <a:p>
            <a:pPr indent="-281932" lvl="0" marL="281932" rtl="0" algn="l">
              <a:lnSpc>
                <a:spcPct val="90000"/>
              </a:lnSpc>
              <a:spcBef>
                <a:spcPts val="0"/>
              </a:spcBef>
              <a:spcAft>
                <a:spcPts val="0"/>
              </a:spcAft>
              <a:buClr>
                <a:schemeClr val="dk1"/>
              </a:buClr>
              <a:buSzPts val="2800"/>
              <a:buChar char="•"/>
            </a:pPr>
            <a:r>
              <a:rPr lang="en-US" sz="2800"/>
              <a:t>Understand where and how to access and assess quality social science knowledge to plan an evidence synthesis of socio-behavioural trends capable of informing regional, national, and sub-national level community engagement strategies and approaches. KNOWLEDGE / SKILL</a:t>
            </a:r>
            <a:endParaRPr/>
          </a:p>
          <a:p>
            <a:pPr indent="-281932" lvl="0" marL="281932" rtl="0" algn="l">
              <a:lnSpc>
                <a:spcPct val="90000"/>
              </a:lnSpc>
              <a:spcBef>
                <a:spcPts val="1233"/>
              </a:spcBef>
              <a:spcAft>
                <a:spcPts val="0"/>
              </a:spcAft>
              <a:buClr>
                <a:schemeClr val="dk1"/>
              </a:buClr>
              <a:buSzPts val="2800"/>
              <a:buChar char="•"/>
            </a:pPr>
            <a:r>
              <a:rPr lang="en-US" sz="2800"/>
              <a:t>Know how to develop an evidence synthesis that integrates stakeholders values and needs to facilitate the uptake of socio-behavioural evidence in programme and policy. KNOWLEDGE / SKILL / ATTITUDE</a:t>
            </a:r>
            <a:endParaRPr/>
          </a:p>
          <a:p>
            <a:pPr indent="-281932" lvl="0" marL="281932" rtl="0" algn="l">
              <a:lnSpc>
                <a:spcPct val="90000"/>
              </a:lnSpc>
              <a:spcBef>
                <a:spcPts val="1233"/>
              </a:spcBef>
              <a:spcAft>
                <a:spcPts val="0"/>
              </a:spcAft>
              <a:buClr>
                <a:schemeClr val="dk1"/>
              </a:buClr>
              <a:buSzPts val="2800"/>
              <a:buChar char="•"/>
            </a:pPr>
            <a:r>
              <a:rPr lang="en-US" sz="2800"/>
              <a:t>Understand strategies and approaches to effectively transform social science data and evidence into actionable findings. KNOWLEDGE / SKILL</a:t>
            </a:r>
            <a:endParaRPr/>
          </a:p>
          <a:p>
            <a:pPr indent="-281932" lvl="0" marL="281932" rtl="0" algn="l">
              <a:lnSpc>
                <a:spcPct val="90000"/>
              </a:lnSpc>
              <a:spcBef>
                <a:spcPts val="1233"/>
              </a:spcBef>
              <a:spcAft>
                <a:spcPts val="0"/>
              </a:spcAft>
              <a:buClr>
                <a:schemeClr val="dk1"/>
              </a:buClr>
              <a:buSzPts val="2800"/>
              <a:buChar char="•"/>
            </a:pPr>
            <a:r>
              <a:rPr lang="en-US" sz="2800"/>
              <a:t>Understand essential strategies, approaches and formats to effectively present data to decision-makers, addressing their interests and using their language and terminology. KNOWLEDGE / SKILL / ATTITUDE</a:t>
            </a:r>
            <a:endParaRPr/>
          </a:p>
          <a:p>
            <a:pPr indent="-281932" lvl="0" marL="281932" rtl="0" algn="l">
              <a:lnSpc>
                <a:spcPct val="90000"/>
              </a:lnSpc>
              <a:spcBef>
                <a:spcPts val="1233"/>
              </a:spcBef>
              <a:spcAft>
                <a:spcPts val="0"/>
              </a:spcAft>
              <a:buClr>
                <a:schemeClr val="dk1"/>
              </a:buClr>
              <a:buSzPts val="2800"/>
              <a:buChar char="•"/>
            </a:pPr>
            <a:r>
              <a:rPr lang="en-US" sz="2800"/>
              <a:t>Know the importance of communicating research back to communities in an inclusive manner. KNOWLEDGE / ATTITUDE</a:t>
            </a:r>
            <a:endParaRPr/>
          </a:p>
          <a:p>
            <a:pPr indent="-281932" lvl="0" marL="281932" rtl="0" algn="l">
              <a:lnSpc>
                <a:spcPct val="90000"/>
              </a:lnSpc>
              <a:spcBef>
                <a:spcPts val="1233"/>
              </a:spcBef>
              <a:spcAft>
                <a:spcPts val="0"/>
              </a:spcAft>
              <a:buClr>
                <a:schemeClr val="dk1"/>
              </a:buClr>
              <a:buSzPts val="2800"/>
              <a:buChar char="•"/>
            </a:pPr>
            <a:r>
              <a:rPr lang="en-US" sz="2800"/>
              <a:t>Understand social science research as part of a broader engagement and uses research findings to support existing community-level solutions and actions. KNOWLEDGE / SKILL / ATTITUDE</a:t>
            </a:r>
            <a:endParaRPr/>
          </a:p>
        </p:txBody>
      </p:sp>
      <p:sp>
        <p:nvSpPr>
          <p:cNvPr id="628" name="Google Shape;628;p19"/>
          <p:cNvSpPr txBox="1"/>
          <p:nvPr>
            <p:ph type="title"/>
          </p:nvPr>
        </p:nvSpPr>
        <p:spPr>
          <a:xfrm>
            <a:off x="1034653" y="450321"/>
            <a:ext cx="12980194" cy="1088296"/>
          </a:xfrm>
          <a:prstGeom prst="rect">
            <a:avLst/>
          </a:prstGeom>
          <a:noFill/>
          <a:ln>
            <a:noFill/>
          </a:ln>
        </p:spPr>
        <p:txBody>
          <a:bodyPr anchorCtr="0" anchor="t" bIns="45675" lIns="91350" spcFirstLastPara="1" rIns="91350" wrap="square" tIns="45675">
            <a:spAutoFit/>
          </a:bodyPr>
          <a:lstStyle/>
          <a:p>
            <a:pPr indent="0" lvl="0" marL="0" rtl="0" algn="l">
              <a:lnSpc>
                <a:spcPct val="90000"/>
              </a:lnSpc>
              <a:spcBef>
                <a:spcPts val="0"/>
              </a:spcBef>
              <a:spcAft>
                <a:spcPts val="0"/>
              </a:spcAft>
              <a:buClr>
                <a:srgbClr val="2B9C67"/>
              </a:buClr>
              <a:buSzPts val="3596"/>
              <a:buFont typeface="Montserrat"/>
              <a:buNone/>
            </a:pPr>
            <a:r>
              <a:rPr b="1" lang="en-US" sz="3596">
                <a:solidFill>
                  <a:srgbClr val="2B9C67"/>
                </a:solidFill>
                <a:latin typeface="Montserrat"/>
                <a:ea typeface="Montserrat"/>
                <a:cs typeface="Montserrat"/>
                <a:sym typeface="Montserrat"/>
              </a:rPr>
              <a:t>05. COMPETENCY - Evidence synthesis, interpretation and dissemination</a:t>
            </a:r>
            <a:endParaRPr b="1" sz="3596">
              <a:solidFill>
                <a:srgbClr val="009051"/>
              </a:solidFill>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2"/>
          <p:cNvSpPr txBox="1"/>
          <p:nvPr/>
        </p:nvSpPr>
        <p:spPr>
          <a:xfrm>
            <a:off x="1034653" y="727791"/>
            <a:ext cx="13746600" cy="645611"/>
          </a:xfrm>
          <a:prstGeom prst="rect">
            <a:avLst/>
          </a:prstGeom>
          <a:noFill/>
          <a:ln>
            <a:noFill/>
          </a:ln>
        </p:spPr>
        <p:txBody>
          <a:bodyPr anchorCtr="0" anchor="t" bIns="45675" lIns="91350" spcFirstLastPara="1" rIns="91350" wrap="square" tIns="45675">
            <a:spAutoFit/>
          </a:bodyPr>
          <a:lstStyle/>
          <a:p>
            <a:pPr indent="0" lvl="0" marL="0" marR="0" rtl="0" algn="l">
              <a:lnSpc>
                <a:spcPct val="100000"/>
              </a:lnSpc>
              <a:spcBef>
                <a:spcPts val="0"/>
              </a:spcBef>
              <a:spcAft>
                <a:spcPts val="0"/>
              </a:spcAft>
              <a:buClr>
                <a:srgbClr val="2B9C67"/>
              </a:buClr>
              <a:buSzPts val="3596"/>
              <a:buFont typeface="Montserrat"/>
              <a:buNone/>
            </a:pPr>
            <a:r>
              <a:rPr b="1" i="0" lang="en-US" sz="3596" u="none" cap="none" strike="noStrike">
                <a:solidFill>
                  <a:srgbClr val="2B9C67"/>
                </a:solidFill>
                <a:latin typeface="Montserrat"/>
                <a:ea typeface="Montserrat"/>
                <a:cs typeface="Montserrat"/>
                <a:sym typeface="Montserrat"/>
              </a:rPr>
              <a:t>Competency framework and training informed by:</a:t>
            </a:r>
            <a:endParaRPr b="1" i="0" sz="3596" u="none" cap="none" strike="noStrike">
              <a:solidFill>
                <a:srgbClr val="009051"/>
              </a:solidFill>
              <a:latin typeface="Montserrat"/>
              <a:ea typeface="Montserrat"/>
              <a:cs typeface="Montserrat"/>
              <a:sym typeface="Montserrat"/>
            </a:endParaRPr>
          </a:p>
        </p:txBody>
      </p:sp>
      <p:sp>
        <p:nvSpPr>
          <p:cNvPr id="322" name="Google Shape;322;p2"/>
          <p:cNvSpPr txBox="1"/>
          <p:nvPr>
            <p:ph idx="1" type="body"/>
          </p:nvPr>
        </p:nvSpPr>
        <p:spPr>
          <a:xfrm>
            <a:off x="1034653" y="2251603"/>
            <a:ext cx="12980194" cy="5618767"/>
          </a:xfrm>
          <a:prstGeom prst="rect">
            <a:avLst/>
          </a:prstGeom>
          <a:noFill/>
          <a:ln>
            <a:noFill/>
          </a:ln>
        </p:spPr>
        <p:txBody>
          <a:bodyPr anchorCtr="0" anchor="t" bIns="45700" lIns="91425" spcFirstLastPara="1" rIns="91425" wrap="square" tIns="45700">
            <a:normAutofit fontScale="92500" lnSpcReduction="10000"/>
          </a:bodyPr>
          <a:lstStyle/>
          <a:p>
            <a:pPr indent="-281932" lvl="0" marL="281932" rtl="0" algn="l">
              <a:lnSpc>
                <a:spcPct val="90000"/>
              </a:lnSpc>
              <a:spcBef>
                <a:spcPts val="0"/>
              </a:spcBef>
              <a:spcAft>
                <a:spcPts val="0"/>
              </a:spcAft>
              <a:buClr>
                <a:schemeClr val="dk1"/>
              </a:buClr>
              <a:buSzPct val="98465"/>
              <a:buChar char="•"/>
            </a:pPr>
            <a:r>
              <a:rPr lang="en-US"/>
              <a:t>Results from the social science needs assessment (conducted by the Collective Service in ESAR from December 2020 to March 2021) </a:t>
            </a:r>
            <a:endParaRPr/>
          </a:p>
          <a:p>
            <a:pPr indent="-281932" lvl="0" marL="281932" rtl="0" algn="l">
              <a:lnSpc>
                <a:spcPct val="90000"/>
              </a:lnSpc>
              <a:spcBef>
                <a:spcPts val="1233"/>
              </a:spcBef>
              <a:spcAft>
                <a:spcPts val="0"/>
              </a:spcAft>
              <a:buClr>
                <a:schemeClr val="dk1"/>
              </a:buClr>
              <a:buSzPct val="98465"/>
              <a:buChar char="•"/>
            </a:pPr>
            <a:r>
              <a:rPr lang="en-US"/>
              <a:t>UNICEF Social Science for Community Engagement survey results with humanitarian partners (conducted in February and March 2021)</a:t>
            </a:r>
            <a:endParaRPr/>
          </a:p>
          <a:p>
            <a:pPr indent="-281932" lvl="0" marL="281932" rtl="0" algn="l">
              <a:lnSpc>
                <a:spcPct val="90000"/>
              </a:lnSpc>
              <a:spcBef>
                <a:spcPts val="1233"/>
              </a:spcBef>
              <a:spcAft>
                <a:spcPts val="0"/>
              </a:spcAft>
              <a:buClr>
                <a:schemeClr val="dk1"/>
              </a:buClr>
              <a:buSzPct val="98465"/>
              <a:buChar char="•"/>
            </a:pPr>
            <a:r>
              <a:rPr lang="en-US"/>
              <a:t>Feedback from the WCAR social science coordinator providing technical country support </a:t>
            </a:r>
            <a:endParaRPr/>
          </a:p>
          <a:p>
            <a:pPr indent="-281932" lvl="0" marL="281932" rtl="0" algn="l">
              <a:lnSpc>
                <a:spcPct val="90000"/>
              </a:lnSpc>
              <a:spcBef>
                <a:spcPts val="1233"/>
              </a:spcBef>
              <a:spcAft>
                <a:spcPts val="0"/>
              </a:spcAft>
              <a:buClr>
                <a:schemeClr val="dk1"/>
              </a:buClr>
              <a:buSzPct val="98465"/>
              <a:buChar char="•"/>
            </a:pPr>
            <a:r>
              <a:rPr lang="en-US"/>
              <a:t>Coordination with Integrated Outbreak Analytics (IOA) working group members</a:t>
            </a:r>
            <a:endParaRPr/>
          </a:p>
          <a:p>
            <a:pPr indent="-281932" lvl="0" marL="281932" rtl="0" algn="l">
              <a:lnSpc>
                <a:spcPct val="90000"/>
              </a:lnSpc>
              <a:spcBef>
                <a:spcPts val="1233"/>
              </a:spcBef>
              <a:spcAft>
                <a:spcPts val="0"/>
              </a:spcAft>
              <a:buClr>
                <a:schemeClr val="dk1"/>
              </a:buClr>
              <a:buSzPct val="98465"/>
              <a:buChar char="•"/>
            </a:pPr>
            <a:r>
              <a:rPr lang="en-US"/>
              <a:t>Pilot (direct) training implemented by the Collective Service in five countries in 2021-2022</a:t>
            </a:r>
            <a:endParaRPr/>
          </a:p>
          <a:p>
            <a:pPr indent="-281932" lvl="0" marL="281932" rtl="0" algn="l">
              <a:lnSpc>
                <a:spcPct val="90000"/>
              </a:lnSpc>
              <a:spcBef>
                <a:spcPts val="1233"/>
              </a:spcBef>
              <a:spcAft>
                <a:spcPts val="0"/>
              </a:spcAft>
              <a:buClr>
                <a:schemeClr val="dk1"/>
              </a:buClr>
              <a:buSzPct val="98465"/>
              <a:buChar char="•"/>
            </a:pPr>
            <a:r>
              <a:rPr lang="en-US"/>
              <a:t>Trainer of Trainers (ToT) session with IFRC community engagement and accountability staff across 6 regions conducted in 2022</a:t>
            </a:r>
            <a:endParaRPr/>
          </a:p>
          <a:p>
            <a:pPr indent="-79112" lvl="0" marL="281932" rtl="0" algn="l">
              <a:lnSpc>
                <a:spcPct val="90000"/>
              </a:lnSpc>
              <a:spcBef>
                <a:spcPts val="1233"/>
              </a:spcBef>
              <a:spcAft>
                <a:spcPts val="0"/>
              </a:spcAft>
              <a:buClr>
                <a:schemeClr val="dk1"/>
              </a:buClr>
              <a:buSzPct val="100000"/>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2" name="Shape 632"/>
        <p:cNvGrpSpPr/>
        <p:nvPr/>
      </p:nvGrpSpPr>
      <p:grpSpPr>
        <a:xfrm>
          <a:off x="0" y="0"/>
          <a:ext cx="0" cy="0"/>
          <a:chOff x="0" y="0"/>
          <a:chExt cx="0" cy="0"/>
        </a:xfrm>
      </p:grpSpPr>
      <p:sp>
        <p:nvSpPr>
          <p:cNvPr id="633" name="Google Shape;633;p20"/>
          <p:cNvSpPr/>
          <p:nvPr/>
        </p:nvSpPr>
        <p:spPr>
          <a:xfrm>
            <a:off x="3671999" y="2688382"/>
            <a:ext cx="11376001" cy="141199"/>
          </a:xfrm>
          <a:prstGeom prst="rect">
            <a:avLst/>
          </a:prstGeom>
          <a:solidFill>
            <a:srgbClr val="2B9C67"/>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34" name="Google Shape;634;p20"/>
          <p:cNvSpPr txBox="1"/>
          <p:nvPr/>
        </p:nvSpPr>
        <p:spPr>
          <a:xfrm>
            <a:off x="3837939" y="280782"/>
            <a:ext cx="11402061" cy="2492990"/>
          </a:xfrm>
          <a:prstGeom prst="rect">
            <a:avLst/>
          </a:prstGeom>
          <a:noFill/>
          <a:ln>
            <a:noFill/>
          </a:ln>
        </p:spPr>
        <p:txBody>
          <a:bodyPr anchorCtr="0" anchor="t" bIns="0" lIns="0" spcFirstLastPara="1" rIns="0" wrap="square" tIns="0">
            <a:spAutoFit/>
          </a:bodyPr>
          <a:lstStyle/>
          <a:p>
            <a:pPr indent="12700" lvl="0" marL="0" marR="0" rtl="0" algn="l">
              <a:lnSpc>
                <a:spcPct val="100000"/>
              </a:lnSpc>
              <a:spcBef>
                <a:spcPts val="0"/>
              </a:spcBef>
              <a:spcAft>
                <a:spcPts val="0"/>
              </a:spcAft>
              <a:buClr>
                <a:srgbClr val="2B9C67"/>
              </a:buClr>
              <a:buSzPts val="5400"/>
              <a:buFont typeface="Montserrat"/>
              <a:buNone/>
            </a:pPr>
            <a:r>
              <a:rPr b="1" i="0" lang="en-US" sz="5400" u="none" cap="none" strike="noStrike">
                <a:solidFill>
                  <a:srgbClr val="2B9C67"/>
                </a:solidFill>
                <a:latin typeface="Montserrat"/>
                <a:ea typeface="Montserrat"/>
                <a:cs typeface="Montserrat"/>
                <a:sym typeface="Montserrat"/>
              </a:rPr>
              <a:t>Evidence synthesis, interpretation and dissemination</a:t>
            </a:r>
            <a:endParaRPr b="1" i="0" sz="5400" u="none" cap="none" strike="noStrike">
              <a:solidFill>
                <a:srgbClr val="2B9C67"/>
              </a:solidFill>
              <a:latin typeface="Montserrat"/>
              <a:ea typeface="Montserrat"/>
              <a:cs typeface="Montserrat"/>
              <a:sym typeface="Montserrat"/>
            </a:endParaRPr>
          </a:p>
        </p:txBody>
      </p:sp>
      <p:sp>
        <p:nvSpPr>
          <p:cNvPr id="635" name="Google Shape;635;p20"/>
          <p:cNvSpPr/>
          <p:nvPr/>
        </p:nvSpPr>
        <p:spPr>
          <a:xfrm>
            <a:off x="-9" y="7363465"/>
            <a:ext cx="15048000" cy="1080000"/>
          </a:xfrm>
          <a:prstGeom prst="rect">
            <a:avLst/>
          </a:prstGeom>
          <a:solidFill>
            <a:srgbClr val="F7FAF8"/>
          </a:solidFill>
          <a:ln>
            <a:noFill/>
          </a:ln>
          <a:effectLst>
            <a:outerShdw blurRad="38100" rotWithShape="0" dir="5400000" dist="23000">
              <a:srgbClr val="000000">
                <a:alpha val="34901"/>
              </a:srgbClr>
            </a:outerShdw>
          </a:effectLst>
        </p:spPr>
        <p:txBody>
          <a:bodyPr anchorCtr="0" anchor="ctr" bIns="45700" lIns="45700" spcFirstLastPara="1" rIns="45700" wrap="square" tIns="45700">
            <a:sp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pic>
        <p:nvPicPr>
          <p:cNvPr descr="Uma imagem com texto&#10;&#10;Descrição gerada automaticamente" id="636" name="Google Shape;636;p20"/>
          <p:cNvPicPr preferRelativeResize="0"/>
          <p:nvPr/>
        </p:nvPicPr>
        <p:blipFill rotWithShape="1">
          <a:blip r:embed="rId3">
            <a:alphaModFix/>
          </a:blip>
          <a:srcRect b="0" l="0" r="0" t="0"/>
          <a:stretch/>
        </p:blipFill>
        <p:spPr>
          <a:xfrm>
            <a:off x="11100243" y="7720663"/>
            <a:ext cx="3668591" cy="563140"/>
          </a:xfrm>
          <a:prstGeom prst="rect">
            <a:avLst/>
          </a:prstGeom>
          <a:noFill/>
          <a:ln>
            <a:noFill/>
          </a:ln>
        </p:spPr>
      </p:pic>
      <p:sp>
        <p:nvSpPr>
          <p:cNvPr id="637" name="Google Shape;637;p20"/>
          <p:cNvSpPr txBox="1"/>
          <p:nvPr/>
        </p:nvSpPr>
        <p:spPr>
          <a:xfrm>
            <a:off x="636928" y="3377657"/>
            <a:ext cx="14131906" cy="2092879"/>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chemeClr val="lt2"/>
              </a:buClr>
              <a:buSzPts val="2600"/>
              <a:buFont typeface="Calibri"/>
              <a:buNone/>
            </a:pPr>
            <a:r>
              <a:rPr b="1" i="0" lang="en-US" sz="2600" u="none" cap="none" strike="noStrike">
                <a:solidFill>
                  <a:schemeClr val="lt2"/>
                </a:solidFill>
                <a:latin typeface="Calibri"/>
                <a:ea typeface="Calibri"/>
                <a:cs typeface="Calibri"/>
                <a:sym typeface="Calibri"/>
              </a:rPr>
              <a:t>Sessions:</a:t>
            </a:r>
            <a:endParaRPr/>
          </a:p>
          <a:p>
            <a:pPr indent="0" lvl="0" marL="0" marR="0" rtl="0" algn="l">
              <a:lnSpc>
                <a:spcPct val="100000"/>
              </a:lnSpc>
              <a:spcBef>
                <a:spcPts val="0"/>
              </a:spcBef>
              <a:spcAft>
                <a:spcPts val="0"/>
              </a:spcAft>
              <a:buClr>
                <a:schemeClr val="lt2"/>
              </a:buClr>
              <a:buSzPts val="2600"/>
              <a:buFont typeface="Calibri"/>
              <a:buNone/>
            </a:pPr>
            <a:r>
              <a:rPr b="0" i="0" lang="en-US" sz="2600" u="none" cap="none" strike="noStrike">
                <a:solidFill>
                  <a:schemeClr val="lt2"/>
                </a:solidFill>
                <a:latin typeface="Calibri"/>
                <a:ea typeface="Calibri"/>
                <a:cs typeface="Calibri"/>
                <a:sym typeface="Calibri"/>
              </a:rPr>
              <a:t>5.1 – Evidence synthesis for social and behavioural data</a:t>
            </a:r>
            <a:endParaRPr b="0" i="0" sz="2600" u="none" cap="none" strike="noStrike">
              <a:solidFill>
                <a:schemeClr val="lt2"/>
              </a:solidFill>
              <a:latin typeface="Calibri"/>
              <a:ea typeface="Calibri"/>
              <a:cs typeface="Calibri"/>
              <a:sym typeface="Calibri"/>
            </a:endParaRPr>
          </a:p>
          <a:p>
            <a:pPr indent="0" lvl="0" marL="0" marR="0" rtl="0" algn="l">
              <a:lnSpc>
                <a:spcPct val="100000"/>
              </a:lnSpc>
              <a:spcBef>
                <a:spcPts val="0"/>
              </a:spcBef>
              <a:spcAft>
                <a:spcPts val="0"/>
              </a:spcAft>
              <a:buClr>
                <a:schemeClr val="lt2"/>
              </a:buClr>
              <a:buSzPts val="2600"/>
              <a:buFont typeface="Calibri"/>
              <a:buNone/>
            </a:pPr>
            <a:r>
              <a:rPr b="0" i="0" lang="en-US" sz="2600" u="none" cap="none" strike="noStrike">
                <a:solidFill>
                  <a:schemeClr val="lt2"/>
                </a:solidFill>
                <a:latin typeface="Calibri"/>
                <a:ea typeface="Calibri"/>
                <a:cs typeface="Calibri"/>
                <a:sym typeface="Calibri"/>
              </a:rPr>
              <a:t>5.2 - How to transform social science data and evidence into actionable findings </a:t>
            </a:r>
            <a:endParaRPr/>
          </a:p>
          <a:p>
            <a:pPr indent="0" lvl="0" marL="0" marR="0" rtl="0" algn="l">
              <a:lnSpc>
                <a:spcPct val="100000"/>
              </a:lnSpc>
              <a:spcBef>
                <a:spcPts val="0"/>
              </a:spcBef>
              <a:spcAft>
                <a:spcPts val="0"/>
              </a:spcAft>
              <a:buClr>
                <a:schemeClr val="lt2"/>
              </a:buClr>
              <a:buSzPts val="2600"/>
              <a:buFont typeface="Calibri"/>
              <a:buNone/>
            </a:pPr>
            <a:r>
              <a:rPr b="0" i="0" lang="en-US" sz="2600" u="none" cap="none" strike="noStrike">
                <a:solidFill>
                  <a:schemeClr val="lt2"/>
                </a:solidFill>
                <a:latin typeface="Calibri"/>
                <a:ea typeface="Calibri"/>
                <a:cs typeface="Calibri"/>
                <a:sym typeface="Calibri"/>
              </a:rPr>
              <a:t>5.3 - How to effectively communicate and present research to different audiences </a:t>
            </a:r>
            <a:endParaRPr/>
          </a:p>
          <a:p>
            <a:pPr indent="0" lvl="0" marL="0" marR="0" rtl="0" algn="l">
              <a:lnSpc>
                <a:spcPct val="100000"/>
              </a:lnSpc>
              <a:spcBef>
                <a:spcPts val="0"/>
              </a:spcBef>
              <a:spcAft>
                <a:spcPts val="0"/>
              </a:spcAft>
              <a:buClr>
                <a:schemeClr val="lt2"/>
              </a:buClr>
              <a:buSzPts val="2600"/>
              <a:buFont typeface="Calibri"/>
              <a:buNone/>
            </a:pPr>
            <a:r>
              <a:rPr b="0" i="0" lang="en-US" sz="2600" u="none" cap="none" strike="noStrike">
                <a:solidFill>
                  <a:schemeClr val="lt2"/>
                </a:solidFill>
                <a:latin typeface="Calibri"/>
                <a:ea typeface="Calibri"/>
                <a:cs typeface="Calibri"/>
                <a:sym typeface="Calibri"/>
              </a:rPr>
              <a:t>5.4 - Feeding back to communities and using findings to support community-level solutions and actions </a:t>
            </a:r>
            <a:endParaRPr/>
          </a:p>
        </p:txBody>
      </p:sp>
      <p:sp>
        <p:nvSpPr>
          <p:cNvPr id="638" name="Google Shape;638;p20"/>
          <p:cNvSpPr txBox="1"/>
          <p:nvPr/>
        </p:nvSpPr>
        <p:spPr>
          <a:xfrm>
            <a:off x="1215656" y="31364"/>
            <a:ext cx="3356344" cy="874489"/>
          </a:xfrm>
          <a:prstGeom prst="rect">
            <a:avLst/>
          </a:prstGeom>
          <a:noFill/>
          <a:ln>
            <a:noFill/>
          </a:ln>
        </p:spPr>
        <p:txBody>
          <a:bodyPr anchorCtr="0" anchor="t" bIns="0" lIns="0" spcFirstLastPara="1" rIns="0" wrap="square" tIns="0">
            <a:normAutofit/>
          </a:bodyPr>
          <a:lstStyle/>
          <a:p>
            <a:pPr indent="12573" lvl="0" marL="0" marR="0" rtl="0" algn="l">
              <a:lnSpc>
                <a:spcPct val="100000"/>
              </a:lnSpc>
              <a:spcBef>
                <a:spcPts val="0"/>
              </a:spcBef>
              <a:spcAft>
                <a:spcPts val="0"/>
              </a:spcAft>
              <a:buClr>
                <a:srgbClr val="2B9C67"/>
              </a:buClr>
              <a:buSzPts val="3200"/>
              <a:buFont typeface="Montserrat Light"/>
              <a:buNone/>
            </a:pPr>
            <a:r>
              <a:rPr b="0" i="0" lang="en-US" sz="3200" u="none" cap="none" strike="noStrike">
                <a:solidFill>
                  <a:srgbClr val="2B9C67"/>
                </a:solidFill>
                <a:latin typeface="Montserrat Light"/>
                <a:ea typeface="Montserrat Light"/>
                <a:cs typeface="Montserrat Light"/>
                <a:sym typeface="Montserrat Light"/>
              </a:rPr>
              <a:t>Module</a:t>
            </a:r>
            <a:endParaRPr/>
          </a:p>
        </p:txBody>
      </p:sp>
      <p:sp>
        <p:nvSpPr>
          <p:cNvPr id="639" name="Google Shape;639;p20"/>
          <p:cNvSpPr txBox="1"/>
          <p:nvPr/>
        </p:nvSpPr>
        <p:spPr>
          <a:xfrm>
            <a:off x="0" y="520861"/>
            <a:ext cx="3356344" cy="2407966"/>
          </a:xfrm>
          <a:prstGeom prst="rect">
            <a:avLst/>
          </a:prstGeom>
          <a:noFill/>
          <a:ln>
            <a:noFill/>
          </a:ln>
        </p:spPr>
        <p:txBody>
          <a:bodyPr anchorCtr="0" anchor="t" bIns="0" lIns="0" spcFirstLastPara="1" rIns="0" wrap="square" tIns="0">
            <a:normAutofit fontScale="90000" lnSpcReduction="20000"/>
          </a:bodyPr>
          <a:lstStyle/>
          <a:p>
            <a:pPr indent="12573" lvl="0" marL="0" marR="0" rtl="0" algn="l">
              <a:lnSpc>
                <a:spcPct val="100000"/>
              </a:lnSpc>
              <a:spcBef>
                <a:spcPts val="0"/>
              </a:spcBef>
              <a:spcAft>
                <a:spcPts val="0"/>
              </a:spcAft>
              <a:buClr>
                <a:srgbClr val="2B9C67"/>
              </a:buClr>
              <a:buSzPct val="100000"/>
              <a:buFont typeface="Montserrat Light"/>
              <a:buNone/>
            </a:pPr>
            <a:r>
              <a:rPr b="0" i="0" lang="en-US" sz="19800" u="none" cap="none" strike="noStrike">
                <a:solidFill>
                  <a:srgbClr val="2B9C67"/>
                </a:solidFill>
                <a:latin typeface="Montserrat Light"/>
                <a:ea typeface="Montserrat Light"/>
                <a:cs typeface="Montserrat Light"/>
                <a:sym typeface="Montserrat Light"/>
              </a:rPr>
              <a:t>05</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3" name="Shape 643"/>
        <p:cNvGrpSpPr/>
        <p:nvPr/>
      </p:nvGrpSpPr>
      <p:grpSpPr>
        <a:xfrm>
          <a:off x="0" y="0"/>
          <a:ext cx="0" cy="0"/>
          <a:chOff x="0" y="0"/>
          <a:chExt cx="0" cy="0"/>
        </a:xfrm>
      </p:grpSpPr>
      <p:sp>
        <p:nvSpPr>
          <p:cNvPr id="644" name="Google Shape;644;p21"/>
          <p:cNvSpPr txBox="1"/>
          <p:nvPr>
            <p:ph idx="1" type="body"/>
          </p:nvPr>
        </p:nvSpPr>
        <p:spPr>
          <a:xfrm>
            <a:off x="619932" y="2251604"/>
            <a:ext cx="13394915" cy="5366650"/>
          </a:xfrm>
          <a:prstGeom prst="rect">
            <a:avLst/>
          </a:prstGeom>
          <a:noFill/>
          <a:ln>
            <a:noFill/>
          </a:ln>
        </p:spPr>
        <p:txBody>
          <a:bodyPr anchorCtr="0" anchor="t" bIns="45700" lIns="91425" spcFirstLastPara="1" rIns="91425" wrap="square" tIns="45700">
            <a:normAutofit/>
          </a:bodyPr>
          <a:lstStyle/>
          <a:p>
            <a:pPr indent="-281932" lvl="0" marL="281932" rtl="0" algn="l">
              <a:lnSpc>
                <a:spcPct val="90000"/>
              </a:lnSpc>
              <a:spcBef>
                <a:spcPts val="0"/>
              </a:spcBef>
              <a:spcAft>
                <a:spcPts val="0"/>
              </a:spcAft>
              <a:buClr>
                <a:schemeClr val="dk1"/>
              </a:buClr>
              <a:buSzPts val="3000"/>
              <a:buChar char="•"/>
            </a:pPr>
            <a:r>
              <a:rPr lang="en-US" sz="3000"/>
              <a:t>Know the common challenges and opportunities to translate operational social science research useful to inform health emergency and humanitarian response actions. KNOWLEDGE / SKILL</a:t>
            </a:r>
            <a:endParaRPr/>
          </a:p>
          <a:p>
            <a:pPr indent="-281932" lvl="0" marL="281932" rtl="0" algn="l">
              <a:lnSpc>
                <a:spcPct val="90000"/>
              </a:lnSpc>
              <a:spcBef>
                <a:spcPts val="1233"/>
              </a:spcBef>
              <a:spcAft>
                <a:spcPts val="0"/>
              </a:spcAft>
              <a:buClr>
                <a:schemeClr val="dk1"/>
              </a:buClr>
              <a:buSzPts val="3000"/>
              <a:buChar char="•"/>
            </a:pPr>
            <a:r>
              <a:rPr lang="en-US" sz="3000"/>
              <a:t>Understands the practical considerations to translate evidence to inform clear and actionable recommendations in different contexts. KNOWLEDGE / SKILL</a:t>
            </a:r>
            <a:endParaRPr/>
          </a:p>
          <a:p>
            <a:pPr indent="-281932" lvl="0" marL="281932" rtl="0" algn="l">
              <a:lnSpc>
                <a:spcPct val="90000"/>
              </a:lnSpc>
              <a:spcBef>
                <a:spcPts val="1233"/>
              </a:spcBef>
              <a:spcAft>
                <a:spcPts val="0"/>
              </a:spcAft>
              <a:buClr>
                <a:schemeClr val="dk1"/>
              </a:buClr>
              <a:buSzPts val="3000"/>
              <a:buChar char="•"/>
            </a:pPr>
            <a:r>
              <a:rPr lang="en-US" sz="3000"/>
              <a:t>Understand how to create an enabling environment within the response pillars and technical clusters/sectors to systematically embed operational social science across the different phases of a community-centred response. KNOWLEDGE / SKILL / ATTITUDE</a:t>
            </a:r>
            <a:endParaRPr/>
          </a:p>
        </p:txBody>
      </p:sp>
      <p:sp>
        <p:nvSpPr>
          <p:cNvPr id="645" name="Google Shape;645;p21"/>
          <p:cNvSpPr txBox="1"/>
          <p:nvPr>
            <p:ph type="title"/>
          </p:nvPr>
        </p:nvSpPr>
        <p:spPr>
          <a:xfrm>
            <a:off x="1034653" y="450321"/>
            <a:ext cx="12980194" cy="590276"/>
          </a:xfrm>
          <a:prstGeom prst="rect">
            <a:avLst/>
          </a:prstGeom>
          <a:noFill/>
          <a:ln>
            <a:noFill/>
          </a:ln>
        </p:spPr>
        <p:txBody>
          <a:bodyPr anchorCtr="0" anchor="t" bIns="45675" lIns="91350" spcFirstLastPara="1" rIns="91350" wrap="square" tIns="45675">
            <a:spAutoFit/>
          </a:bodyPr>
          <a:lstStyle/>
          <a:p>
            <a:pPr indent="0" lvl="0" marL="0" rtl="0" algn="l">
              <a:lnSpc>
                <a:spcPct val="90000"/>
              </a:lnSpc>
              <a:spcBef>
                <a:spcPts val="0"/>
              </a:spcBef>
              <a:spcAft>
                <a:spcPts val="0"/>
              </a:spcAft>
              <a:buClr>
                <a:srgbClr val="2B9C67"/>
              </a:buClr>
              <a:buSzPts val="3596"/>
              <a:buFont typeface="Montserrat"/>
              <a:buNone/>
            </a:pPr>
            <a:r>
              <a:rPr b="1" lang="en-US" sz="3596">
                <a:solidFill>
                  <a:srgbClr val="2B9C67"/>
                </a:solidFill>
                <a:latin typeface="Montserrat"/>
                <a:ea typeface="Montserrat"/>
                <a:cs typeface="Montserrat"/>
                <a:sym typeface="Montserrat"/>
              </a:rPr>
              <a:t>06. COMPETENCY - Translating knowledge to action</a:t>
            </a:r>
            <a:endParaRPr b="1" sz="3596">
              <a:solidFill>
                <a:srgbClr val="009051"/>
              </a:solidFill>
              <a:latin typeface="Montserrat"/>
              <a:ea typeface="Montserrat"/>
              <a:cs typeface="Montserrat"/>
              <a:sym typeface="Montserrat"/>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9" name="Shape 649"/>
        <p:cNvGrpSpPr/>
        <p:nvPr/>
      </p:nvGrpSpPr>
      <p:grpSpPr>
        <a:xfrm>
          <a:off x="0" y="0"/>
          <a:ext cx="0" cy="0"/>
          <a:chOff x="0" y="0"/>
          <a:chExt cx="0" cy="0"/>
        </a:xfrm>
      </p:grpSpPr>
      <p:sp>
        <p:nvSpPr>
          <p:cNvPr id="650" name="Google Shape;650;p22"/>
          <p:cNvSpPr/>
          <p:nvPr/>
        </p:nvSpPr>
        <p:spPr>
          <a:xfrm>
            <a:off x="3671999" y="2688382"/>
            <a:ext cx="11376001" cy="141199"/>
          </a:xfrm>
          <a:prstGeom prst="rect">
            <a:avLst/>
          </a:prstGeom>
          <a:solidFill>
            <a:srgbClr val="2B9C67"/>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51" name="Google Shape;651;p22"/>
          <p:cNvSpPr txBox="1"/>
          <p:nvPr/>
        </p:nvSpPr>
        <p:spPr>
          <a:xfrm>
            <a:off x="4020819" y="720508"/>
            <a:ext cx="12851775" cy="1674817"/>
          </a:xfrm>
          <a:prstGeom prst="rect">
            <a:avLst/>
          </a:prstGeom>
          <a:noFill/>
          <a:ln>
            <a:noFill/>
          </a:ln>
        </p:spPr>
        <p:txBody>
          <a:bodyPr anchorCtr="0" anchor="t" bIns="0" lIns="0" spcFirstLastPara="1" rIns="0" wrap="square" tIns="0">
            <a:spAutoFit/>
          </a:bodyPr>
          <a:lstStyle/>
          <a:p>
            <a:pPr indent="12700" lvl="0" marL="0" marR="0" rtl="0" algn="l">
              <a:lnSpc>
                <a:spcPct val="100000"/>
              </a:lnSpc>
              <a:spcBef>
                <a:spcPts val="0"/>
              </a:spcBef>
              <a:spcAft>
                <a:spcPts val="0"/>
              </a:spcAft>
              <a:buClr>
                <a:srgbClr val="2B9C67"/>
              </a:buClr>
              <a:buSzPts val="5400"/>
              <a:buFont typeface="Montserrat"/>
              <a:buNone/>
            </a:pPr>
            <a:r>
              <a:rPr b="1" i="0" lang="en-US" sz="5400" u="none" cap="none" strike="noStrike">
                <a:solidFill>
                  <a:srgbClr val="2B9C67"/>
                </a:solidFill>
                <a:latin typeface="Montserrat"/>
                <a:ea typeface="Montserrat"/>
                <a:cs typeface="Montserrat"/>
                <a:sym typeface="Montserrat"/>
              </a:rPr>
              <a:t>Translating knowledge </a:t>
            </a:r>
            <a:endParaRPr/>
          </a:p>
          <a:p>
            <a:pPr indent="12700" lvl="0" marL="0" marR="0" rtl="0" algn="l">
              <a:lnSpc>
                <a:spcPct val="100000"/>
              </a:lnSpc>
              <a:spcBef>
                <a:spcPts val="100"/>
              </a:spcBef>
              <a:spcAft>
                <a:spcPts val="0"/>
              </a:spcAft>
              <a:buClr>
                <a:srgbClr val="2B9C67"/>
              </a:buClr>
              <a:buSzPts val="5400"/>
              <a:buFont typeface="Montserrat"/>
              <a:buNone/>
            </a:pPr>
            <a:r>
              <a:rPr b="1" i="0" lang="en-US" sz="5400" u="none" cap="none" strike="noStrike">
                <a:solidFill>
                  <a:srgbClr val="2B9C67"/>
                </a:solidFill>
                <a:latin typeface="Montserrat"/>
                <a:ea typeface="Montserrat"/>
                <a:cs typeface="Montserrat"/>
                <a:sym typeface="Montserrat"/>
              </a:rPr>
              <a:t>to action</a:t>
            </a:r>
            <a:endParaRPr/>
          </a:p>
        </p:txBody>
      </p:sp>
      <p:sp>
        <p:nvSpPr>
          <p:cNvPr id="652" name="Google Shape;652;p22"/>
          <p:cNvSpPr/>
          <p:nvPr/>
        </p:nvSpPr>
        <p:spPr>
          <a:xfrm>
            <a:off x="-9" y="7363465"/>
            <a:ext cx="15048000" cy="1080000"/>
          </a:xfrm>
          <a:prstGeom prst="rect">
            <a:avLst/>
          </a:prstGeom>
          <a:solidFill>
            <a:srgbClr val="F7FAF8"/>
          </a:solidFill>
          <a:ln>
            <a:noFill/>
          </a:ln>
          <a:effectLst>
            <a:outerShdw blurRad="38100" rotWithShape="0" dir="5400000" dist="23000">
              <a:srgbClr val="000000">
                <a:alpha val="34901"/>
              </a:srgbClr>
            </a:outerShdw>
          </a:effectLst>
        </p:spPr>
        <p:txBody>
          <a:bodyPr anchorCtr="0" anchor="ctr" bIns="45700" lIns="45700" spcFirstLastPara="1" rIns="45700" wrap="square" tIns="45700">
            <a:sp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pic>
        <p:nvPicPr>
          <p:cNvPr descr="Uma imagem com texto&#10;&#10;Descrição gerada automaticamente" id="653" name="Google Shape;653;p22"/>
          <p:cNvPicPr preferRelativeResize="0"/>
          <p:nvPr/>
        </p:nvPicPr>
        <p:blipFill rotWithShape="1">
          <a:blip r:embed="rId3">
            <a:alphaModFix/>
          </a:blip>
          <a:srcRect b="0" l="0" r="0" t="0"/>
          <a:stretch/>
        </p:blipFill>
        <p:spPr>
          <a:xfrm>
            <a:off x="11100243" y="7720663"/>
            <a:ext cx="3668591" cy="563140"/>
          </a:xfrm>
          <a:prstGeom prst="rect">
            <a:avLst/>
          </a:prstGeom>
          <a:noFill/>
          <a:ln>
            <a:noFill/>
          </a:ln>
        </p:spPr>
      </p:pic>
      <p:sp>
        <p:nvSpPr>
          <p:cNvPr id="654" name="Google Shape;654;p22"/>
          <p:cNvSpPr txBox="1"/>
          <p:nvPr/>
        </p:nvSpPr>
        <p:spPr>
          <a:xfrm>
            <a:off x="636928" y="3377657"/>
            <a:ext cx="14131906" cy="129266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chemeClr val="lt2"/>
              </a:buClr>
              <a:buSzPts val="2600"/>
              <a:buFont typeface="Calibri"/>
              <a:buNone/>
            </a:pPr>
            <a:r>
              <a:rPr b="1" i="0" lang="en-US" sz="2600" u="none" cap="none" strike="noStrike">
                <a:solidFill>
                  <a:schemeClr val="lt2"/>
                </a:solidFill>
                <a:latin typeface="Calibri"/>
                <a:ea typeface="Calibri"/>
                <a:cs typeface="Calibri"/>
                <a:sym typeface="Calibri"/>
              </a:rPr>
              <a:t>Sessions:</a:t>
            </a:r>
            <a:endParaRPr/>
          </a:p>
          <a:p>
            <a:pPr indent="0" lvl="0" marL="0" marR="0" rtl="0" algn="l">
              <a:lnSpc>
                <a:spcPct val="100000"/>
              </a:lnSpc>
              <a:spcBef>
                <a:spcPts val="0"/>
              </a:spcBef>
              <a:spcAft>
                <a:spcPts val="0"/>
              </a:spcAft>
              <a:buClr>
                <a:schemeClr val="lt2"/>
              </a:buClr>
              <a:buSzPts val="2600"/>
              <a:buFont typeface="Calibri"/>
              <a:buNone/>
            </a:pPr>
            <a:r>
              <a:rPr b="0" i="0" lang="en-US" sz="2600" u="none" cap="none" strike="noStrike">
                <a:solidFill>
                  <a:schemeClr val="lt2"/>
                </a:solidFill>
                <a:latin typeface="Calibri"/>
                <a:ea typeface="Calibri"/>
                <a:cs typeface="Calibri"/>
                <a:sym typeface="Calibri"/>
              </a:rPr>
              <a:t>6.1 - Translating social science research into action </a:t>
            </a:r>
            <a:endParaRPr/>
          </a:p>
          <a:p>
            <a:pPr indent="0" lvl="0" marL="0" marR="0" rtl="0" algn="l">
              <a:lnSpc>
                <a:spcPct val="100000"/>
              </a:lnSpc>
              <a:spcBef>
                <a:spcPts val="0"/>
              </a:spcBef>
              <a:spcAft>
                <a:spcPts val="0"/>
              </a:spcAft>
              <a:buClr>
                <a:schemeClr val="lt2"/>
              </a:buClr>
              <a:buSzPts val="2600"/>
              <a:buFont typeface="Calibri"/>
              <a:buNone/>
            </a:pPr>
            <a:r>
              <a:rPr b="0" i="0" lang="en-US" sz="2600" u="none" cap="none" strike="noStrike">
                <a:solidFill>
                  <a:schemeClr val="lt2"/>
                </a:solidFill>
                <a:latin typeface="Calibri"/>
                <a:ea typeface="Calibri"/>
                <a:cs typeface="Calibri"/>
                <a:sym typeface="Calibri"/>
              </a:rPr>
              <a:t>6.2 - Enabling environments for the uptake of social science evidence in emergency response </a:t>
            </a:r>
            <a:endParaRPr/>
          </a:p>
        </p:txBody>
      </p:sp>
      <p:sp>
        <p:nvSpPr>
          <p:cNvPr id="655" name="Google Shape;655;p22"/>
          <p:cNvSpPr txBox="1"/>
          <p:nvPr/>
        </p:nvSpPr>
        <p:spPr>
          <a:xfrm>
            <a:off x="1215656" y="31364"/>
            <a:ext cx="3356344" cy="874489"/>
          </a:xfrm>
          <a:prstGeom prst="rect">
            <a:avLst/>
          </a:prstGeom>
          <a:noFill/>
          <a:ln>
            <a:noFill/>
          </a:ln>
        </p:spPr>
        <p:txBody>
          <a:bodyPr anchorCtr="0" anchor="t" bIns="0" lIns="0" spcFirstLastPara="1" rIns="0" wrap="square" tIns="0">
            <a:normAutofit/>
          </a:bodyPr>
          <a:lstStyle/>
          <a:p>
            <a:pPr indent="12573" lvl="0" marL="0" marR="0" rtl="0" algn="l">
              <a:lnSpc>
                <a:spcPct val="100000"/>
              </a:lnSpc>
              <a:spcBef>
                <a:spcPts val="0"/>
              </a:spcBef>
              <a:spcAft>
                <a:spcPts val="0"/>
              </a:spcAft>
              <a:buClr>
                <a:srgbClr val="2B9C67"/>
              </a:buClr>
              <a:buSzPts val="3200"/>
              <a:buFont typeface="Montserrat Light"/>
              <a:buNone/>
            </a:pPr>
            <a:r>
              <a:rPr b="0" i="0" lang="en-US" sz="3200" u="none" cap="none" strike="noStrike">
                <a:solidFill>
                  <a:srgbClr val="2B9C67"/>
                </a:solidFill>
                <a:latin typeface="Montserrat Light"/>
                <a:ea typeface="Montserrat Light"/>
                <a:cs typeface="Montserrat Light"/>
                <a:sym typeface="Montserrat Light"/>
              </a:rPr>
              <a:t>Module</a:t>
            </a:r>
            <a:endParaRPr/>
          </a:p>
        </p:txBody>
      </p:sp>
      <p:sp>
        <p:nvSpPr>
          <p:cNvPr id="656" name="Google Shape;656;p22"/>
          <p:cNvSpPr txBox="1"/>
          <p:nvPr/>
        </p:nvSpPr>
        <p:spPr>
          <a:xfrm>
            <a:off x="0" y="520861"/>
            <a:ext cx="3356344" cy="2407966"/>
          </a:xfrm>
          <a:prstGeom prst="rect">
            <a:avLst/>
          </a:prstGeom>
          <a:noFill/>
          <a:ln>
            <a:noFill/>
          </a:ln>
        </p:spPr>
        <p:txBody>
          <a:bodyPr anchorCtr="0" anchor="t" bIns="0" lIns="0" spcFirstLastPara="1" rIns="0" wrap="square" tIns="0">
            <a:normAutofit fontScale="90000" lnSpcReduction="20000"/>
          </a:bodyPr>
          <a:lstStyle/>
          <a:p>
            <a:pPr indent="12573" lvl="0" marL="0" marR="0" rtl="0" algn="l">
              <a:lnSpc>
                <a:spcPct val="100000"/>
              </a:lnSpc>
              <a:spcBef>
                <a:spcPts val="0"/>
              </a:spcBef>
              <a:spcAft>
                <a:spcPts val="0"/>
              </a:spcAft>
              <a:buClr>
                <a:srgbClr val="2B9C67"/>
              </a:buClr>
              <a:buSzPct val="100000"/>
              <a:buFont typeface="Montserrat Light"/>
              <a:buNone/>
            </a:pPr>
            <a:r>
              <a:rPr b="0" i="0" lang="en-US" sz="19800" u="none" cap="none" strike="noStrike">
                <a:solidFill>
                  <a:srgbClr val="2B9C67"/>
                </a:solidFill>
                <a:latin typeface="Montserrat Light"/>
                <a:ea typeface="Montserrat Light"/>
                <a:cs typeface="Montserrat Light"/>
                <a:sym typeface="Montserrat Light"/>
              </a:rPr>
              <a:t>06</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0" name="Shape 660"/>
        <p:cNvGrpSpPr/>
        <p:nvPr/>
      </p:nvGrpSpPr>
      <p:grpSpPr>
        <a:xfrm>
          <a:off x="0" y="0"/>
          <a:ext cx="0" cy="0"/>
          <a:chOff x="0" y="0"/>
          <a:chExt cx="0" cy="0"/>
        </a:xfrm>
      </p:grpSpPr>
      <p:sp>
        <p:nvSpPr>
          <p:cNvPr id="661" name="Google Shape;661;p23"/>
          <p:cNvSpPr txBox="1"/>
          <p:nvPr>
            <p:ph idx="1" type="body"/>
          </p:nvPr>
        </p:nvSpPr>
        <p:spPr>
          <a:xfrm>
            <a:off x="650929" y="2251604"/>
            <a:ext cx="13363918" cy="5366650"/>
          </a:xfrm>
          <a:prstGeom prst="rect">
            <a:avLst/>
          </a:prstGeom>
          <a:noFill/>
          <a:ln>
            <a:noFill/>
          </a:ln>
        </p:spPr>
        <p:txBody>
          <a:bodyPr anchorCtr="0" anchor="t" bIns="45700" lIns="91425" spcFirstLastPara="1" rIns="91425" wrap="square" tIns="45700">
            <a:normAutofit/>
          </a:bodyPr>
          <a:lstStyle/>
          <a:p>
            <a:pPr indent="-281932" lvl="0" marL="281932" rtl="0" algn="l">
              <a:lnSpc>
                <a:spcPct val="90000"/>
              </a:lnSpc>
              <a:spcBef>
                <a:spcPts val="0"/>
              </a:spcBef>
              <a:spcAft>
                <a:spcPts val="0"/>
              </a:spcAft>
              <a:buClr>
                <a:schemeClr val="dk1"/>
              </a:buClr>
              <a:buSzPts val="3000"/>
              <a:buChar char="•"/>
            </a:pPr>
            <a:r>
              <a:rPr lang="en-US" sz="3000"/>
              <a:t>Know what it takes to create a system to effectively track and monitor the uptake of operational social science research outputs in community-centred responses. KNOWLEDGE / SKILL / ATTITUDE</a:t>
            </a:r>
            <a:endParaRPr/>
          </a:p>
          <a:p>
            <a:pPr indent="-281932" lvl="0" marL="281932" rtl="0" algn="l">
              <a:lnSpc>
                <a:spcPct val="90000"/>
              </a:lnSpc>
              <a:spcBef>
                <a:spcPts val="1233"/>
              </a:spcBef>
              <a:spcAft>
                <a:spcPts val="0"/>
              </a:spcAft>
              <a:buClr>
                <a:schemeClr val="dk1"/>
              </a:buClr>
              <a:buSzPts val="3000"/>
              <a:buChar char="•"/>
            </a:pPr>
            <a:r>
              <a:rPr lang="en-US" sz="3000"/>
              <a:t>Understand complex feedback systems for course correction, and learn how to use and present community feedback to follow up on actions taken and make recommendations. KNOWLEDGE / SKILL</a:t>
            </a:r>
            <a:endParaRPr/>
          </a:p>
        </p:txBody>
      </p:sp>
      <p:sp>
        <p:nvSpPr>
          <p:cNvPr id="662" name="Google Shape;662;p23"/>
          <p:cNvSpPr txBox="1"/>
          <p:nvPr>
            <p:ph type="title"/>
          </p:nvPr>
        </p:nvSpPr>
        <p:spPr>
          <a:xfrm>
            <a:off x="1034653" y="450321"/>
            <a:ext cx="12980194" cy="1088296"/>
          </a:xfrm>
          <a:prstGeom prst="rect">
            <a:avLst/>
          </a:prstGeom>
          <a:noFill/>
          <a:ln>
            <a:noFill/>
          </a:ln>
        </p:spPr>
        <p:txBody>
          <a:bodyPr anchorCtr="0" anchor="t" bIns="45675" lIns="91350" spcFirstLastPara="1" rIns="91350" wrap="square" tIns="45675">
            <a:spAutoFit/>
          </a:bodyPr>
          <a:lstStyle/>
          <a:p>
            <a:pPr indent="0" lvl="0" marL="0" rtl="0" algn="l">
              <a:lnSpc>
                <a:spcPct val="90000"/>
              </a:lnSpc>
              <a:spcBef>
                <a:spcPts val="0"/>
              </a:spcBef>
              <a:spcAft>
                <a:spcPts val="0"/>
              </a:spcAft>
              <a:buClr>
                <a:srgbClr val="2B9C67"/>
              </a:buClr>
              <a:buSzPts val="3596"/>
              <a:buFont typeface="Montserrat"/>
              <a:buNone/>
            </a:pPr>
            <a:r>
              <a:rPr b="1" lang="en-US" sz="3596">
                <a:solidFill>
                  <a:srgbClr val="2B9C67"/>
                </a:solidFill>
                <a:latin typeface="Montserrat"/>
                <a:ea typeface="Montserrat"/>
                <a:cs typeface="Montserrat"/>
                <a:sym typeface="Montserrat"/>
              </a:rPr>
              <a:t>07. COMPETENCY - Tracking the uptake of socio-behavioural evidence</a:t>
            </a:r>
            <a:endParaRPr b="1" sz="3596">
              <a:solidFill>
                <a:srgbClr val="009051"/>
              </a:solidFill>
              <a:latin typeface="Montserrat"/>
              <a:ea typeface="Montserrat"/>
              <a:cs typeface="Montserrat"/>
              <a:sym typeface="Montserrat"/>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6" name="Shape 666"/>
        <p:cNvGrpSpPr/>
        <p:nvPr/>
      </p:nvGrpSpPr>
      <p:grpSpPr>
        <a:xfrm>
          <a:off x="0" y="0"/>
          <a:ext cx="0" cy="0"/>
          <a:chOff x="0" y="0"/>
          <a:chExt cx="0" cy="0"/>
        </a:xfrm>
      </p:grpSpPr>
      <p:sp>
        <p:nvSpPr>
          <p:cNvPr id="667" name="Google Shape;667;p24"/>
          <p:cNvSpPr/>
          <p:nvPr/>
        </p:nvSpPr>
        <p:spPr>
          <a:xfrm>
            <a:off x="3079219" y="2622830"/>
            <a:ext cx="11376001" cy="141199"/>
          </a:xfrm>
          <a:prstGeom prst="rect">
            <a:avLst/>
          </a:prstGeom>
          <a:solidFill>
            <a:srgbClr val="2B9C67"/>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68" name="Google Shape;668;p24"/>
          <p:cNvSpPr txBox="1"/>
          <p:nvPr/>
        </p:nvSpPr>
        <p:spPr>
          <a:xfrm>
            <a:off x="3079219" y="382034"/>
            <a:ext cx="12851775" cy="2031325"/>
          </a:xfrm>
          <a:prstGeom prst="rect">
            <a:avLst/>
          </a:prstGeom>
          <a:noFill/>
          <a:ln>
            <a:noFill/>
          </a:ln>
        </p:spPr>
        <p:txBody>
          <a:bodyPr anchorCtr="0" anchor="t" bIns="0" lIns="0" spcFirstLastPara="1" rIns="0" wrap="square" tIns="0">
            <a:spAutoFit/>
          </a:bodyPr>
          <a:lstStyle/>
          <a:p>
            <a:pPr indent="12700" lvl="0" marL="0" marR="0" rtl="0" algn="l">
              <a:lnSpc>
                <a:spcPct val="100000"/>
              </a:lnSpc>
              <a:spcBef>
                <a:spcPts val="0"/>
              </a:spcBef>
              <a:spcAft>
                <a:spcPts val="0"/>
              </a:spcAft>
              <a:buClr>
                <a:srgbClr val="2B9C67"/>
              </a:buClr>
              <a:buSzPts val="6400"/>
              <a:buFont typeface="Montserrat"/>
              <a:buNone/>
            </a:pPr>
            <a:r>
              <a:rPr b="1" i="0" lang="en-US" sz="6400" u="none" cap="none" strike="noStrike">
                <a:solidFill>
                  <a:srgbClr val="2B9C67"/>
                </a:solidFill>
                <a:latin typeface="Montserrat"/>
                <a:ea typeface="Montserrat"/>
                <a:cs typeface="Montserrat"/>
                <a:sym typeface="Montserrat"/>
              </a:rPr>
              <a:t>Tracking the uptake of </a:t>
            </a:r>
            <a:endParaRPr/>
          </a:p>
          <a:p>
            <a:pPr indent="12700" lvl="0" marL="0" marR="0" rtl="0" algn="l">
              <a:lnSpc>
                <a:spcPct val="100000"/>
              </a:lnSpc>
              <a:spcBef>
                <a:spcPts val="100"/>
              </a:spcBef>
              <a:spcAft>
                <a:spcPts val="0"/>
              </a:spcAft>
              <a:buClr>
                <a:srgbClr val="2B9C67"/>
              </a:buClr>
              <a:buSzPts val="6400"/>
              <a:buFont typeface="Montserrat"/>
              <a:buNone/>
            </a:pPr>
            <a:r>
              <a:rPr b="1" i="0" lang="en-US" sz="6400" u="none" cap="none" strike="noStrike">
                <a:solidFill>
                  <a:srgbClr val="2B9C67"/>
                </a:solidFill>
                <a:latin typeface="Montserrat"/>
                <a:ea typeface="Montserrat"/>
                <a:cs typeface="Montserrat"/>
                <a:sym typeface="Montserrat"/>
              </a:rPr>
              <a:t>socio-behavioural evidence</a:t>
            </a:r>
            <a:endParaRPr/>
          </a:p>
        </p:txBody>
      </p:sp>
      <p:sp>
        <p:nvSpPr>
          <p:cNvPr id="669" name="Google Shape;669;p24"/>
          <p:cNvSpPr/>
          <p:nvPr/>
        </p:nvSpPr>
        <p:spPr>
          <a:xfrm>
            <a:off x="-9" y="7363465"/>
            <a:ext cx="15048000" cy="1080000"/>
          </a:xfrm>
          <a:prstGeom prst="rect">
            <a:avLst/>
          </a:prstGeom>
          <a:solidFill>
            <a:srgbClr val="F7FAF8"/>
          </a:solidFill>
          <a:ln>
            <a:noFill/>
          </a:ln>
          <a:effectLst>
            <a:outerShdw blurRad="38100" rotWithShape="0" dir="5400000" dist="23000">
              <a:srgbClr val="000000">
                <a:alpha val="34901"/>
              </a:srgbClr>
            </a:outerShdw>
          </a:effectLst>
        </p:spPr>
        <p:txBody>
          <a:bodyPr anchorCtr="0" anchor="ctr" bIns="45700" lIns="45700" spcFirstLastPara="1" rIns="45700" wrap="square" tIns="45700">
            <a:sp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pic>
        <p:nvPicPr>
          <p:cNvPr descr="Uma imagem com texto&#10;&#10;Descrição gerada automaticamente" id="670" name="Google Shape;670;p24"/>
          <p:cNvPicPr preferRelativeResize="0"/>
          <p:nvPr/>
        </p:nvPicPr>
        <p:blipFill rotWithShape="1">
          <a:blip r:embed="rId3">
            <a:alphaModFix/>
          </a:blip>
          <a:srcRect b="0" l="0" r="0" t="0"/>
          <a:stretch/>
        </p:blipFill>
        <p:spPr>
          <a:xfrm>
            <a:off x="11100243" y="7720663"/>
            <a:ext cx="3668591" cy="563140"/>
          </a:xfrm>
          <a:prstGeom prst="rect">
            <a:avLst/>
          </a:prstGeom>
          <a:noFill/>
          <a:ln>
            <a:noFill/>
          </a:ln>
        </p:spPr>
      </p:pic>
      <p:sp>
        <p:nvSpPr>
          <p:cNvPr id="671" name="Google Shape;671;p24"/>
          <p:cNvSpPr txBox="1"/>
          <p:nvPr/>
        </p:nvSpPr>
        <p:spPr>
          <a:xfrm>
            <a:off x="636928" y="3377657"/>
            <a:ext cx="14131906" cy="1692769"/>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chemeClr val="lt2"/>
              </a:buClr>
              <a:buSzPts val="2600"/>
              <a:buFont typeface="Calibri"/>
              <a:buNone/>
            </a:pPr>
            <a:r>
              <a:rPr b="1" i="0" lang="en-US" sz="2600" u="none" cap="none" strike="noStrike">
                <a:solidFill>
                  <a:schemeClr val="lt2"/>
                </a:solidFill>
                <a:latin typeface="Calibri"/>
                <a:ea typeface="Calibri"/>
                <a:cs typeface="Calibri"/>
                <a:sym typeface="Calibri"/>
              </a:rPr>
              <a:t>Sessions:</a:t>
            </a:r>
            <a:endParaRPr/>
          </a:p>
          <a:p>
            <a:pPr indent="0" lvl="0" marL="0" marR="0" rtl="0" algn="l">
              <a:lnSpc>
                <a:spcPct val="100000"/>
              </a:lnSpc>
              <a:spcBef>
                <a:spcPts val="0"/>
              </a:spcBef>
              <a:spcAft>
                <a:spcPts val="0"/>
              </a:spcAft>
              <a:buClr>
                <a:schemeClr val="lt2"/>
              </a:buClr>
              <a:buSzPts val="2600"/>
              <a:buFont typeface="Calibri"/>
              <a:buNone/>
            </a:pPr>
            <a:r>
              <a:rPr b="0" i="0" lang="en-US" sz="2600" u="none" cap="none" strike="noStrike">
                <a:solidFill>
                  <a:schemeClr val="lt2"/>
                </a:solidFill>
                <a:latin typeface="Calibri"/>
                <a:ea typeface="Calibri"/>
                <a:cs typeface="Calibri"/>
                <a:sym typeface="Calibri"/>
              </a:rPr>
              <a:t>7.1 - Tracking the use or ‘application’ of integrated operational social science outputs: integrated outbreak analytics and monitoring</a:t>
            </a:r>
            <a:endParaRPr/>
          </a:p>
          <a:p>
            <a:pPr indent="0" lvl="0" marL="0" marR="0" rtl="0" algn="l">
              <a:lnSpc>
                <a:spcPct val="100000"/>
              </a:lnSpc>
              <a:spcBef>
                <a:spcPts val="0"/>
              </a:spcBef>
              <a:spcAft>
                <a:spcPts val="0"/>
              </a:spcAft>
              <a:buClr>
                <a:schemeClr val="lt2"/>
              </a:buClr>
              <a:buSzPts val="2600"/>
              <a:buFont typeface="Calibri"/>
              <a:buNone/>
            </a:pPr>
            <a:r>
              <a:rPr b="0" i="0" lang="en-US" sz="2600" u="none" cap="none" strike="noStrike">
                <a:solidFill>
                  <a:schemeClr val="lt2"/>
                </a:solidFill>
                <a:latin typeface="Calibri"/>
                <a:ea typeface="Calibri"/>
                <a:cs typeface="Calibri"/>
                <a:sym typeface="Calibri"/>
              </a:rPr>
              <a:t>7.2 - Using community feedback to take action and ‘close the loop’</a:t>
            </a:r>
            <a:endParaRPr/>
          </a:p>
        </p:txBody>
      </p:sp>
      <p:sp>
        <p:nvSpPr>
          <p:cNvPr id="672" name="Google Shape;672;p24"/>
          <p:cNvSpPr txBox="1"/>
          <p:nvPr/>
        </p:nvSpPr>
        <p:spPr>
          <a:xfrm>
            <a:off x="1215656" y="31364"/>
            <a:ext cx="3356344" cy="874489"/>
          </a:xfrm>
          <a:prstGeom prst="rect">
            <a:avLst/>
          </a:prstGeom>
          <a:noFill/>
          <a:ln>
            <a:noFill/>
          </a:ln>
        </p:spPr>
        <p:txBody>
          <a:bodyPr anchorCtr="0" anchor="t" bIns="0" lIns="0" spcFirstLastPara="1" rIns="0" wrap="square" tIns="0">
            <a:normAutofit/>
          </a:bodyPr>
          <a:lstStyle/>
          <a:p>
            <a:pPr indent="12573" lvl="0" marL="0" marR="0" rtl="0" algn="l">
              <a:lnSpc>
                <a:spcPct val="100000"/>
              </a:lnSpc>
              <a:spcBef>
                <a:spcPts val="0"/>
              </a:spcBef>
              <a:spcAft>
                <a:spcPts val="0"/>
              </a:spcAft>
              <a:buClr>
                <a:srgbClr val="2B9C67"/>
              </a:buClr>
              <a:buSzPts val="3200"/>
              <a:buFont typeface="Montserrat Light"/>
              <a:buNone/>
            </a:pPr>
            <a:r>
              <a:rPr b="0" i="0" lang="en-US" sz="3200" u="none" cap="none" strike="noStrike">
                <a:solidFill>
                  <a:srgbClr val="2B9C67"/>
                </a:solidFill>
                <a:latin typeface="Montserrat Light"/>
                <a:ea typeface="Montserrat Light"/>
                <a:cs typeface="Montserrat Light"/>
                <a:sym typeface="Montserrat Light"/>
              </a:rPr>
              <a:t>Module</a:t>
            </a:r>
            <a:endParaRPr/>
          </a:p>
        </p:txBody>
      </p:sp>
      <p:sp>
        <p:nvSpPr>
          <p:cNvPr id="673" name="Google Shape;673;p24"/>
          <p:cNvSpPr txBox="1"/>
          <p:nvPr/>
        </p:nvSpPr>
        <p:spPr>
          <a:xfrm>
            <a:off x="127321" y="695653"/>
            <a:ext cx="3356344" cy="2407966"/>
          </a:xfrm>
          <a:prstGeom prst="rect">
            <a:avLst/>
          </a:prstGeom>
          <a:noFill/>
          <a:ln>
            <a:noFill/>
          </a:ln>
        </p:spPr>
        <p:txBody>
          <a:bodyPr anchorCtr="0" anchor="t" bIns="0" lIns="0" spcFirstLastPara="1" rIns="0" wrap="square" tIns="0">
            <a:normAutofit fontScale="90000" lnSpcReduction="20000"/>
          </a:bodyPr>
          <a:lstStyle/>
          <a:p>
            <a:pPr indent="12573" lvl="0" marL="0" marR="0" rtl="0" algn="l">
              <a:lnSpc>
                <a:spcPct val="100000"/>
              </a:lnSpc>
              <a:spcBef>
                <a:spcPts val="0"/>
              </a:spcBef>
              <a:spcAft>
                <a:spcPts val="0"/>
              </a:spcAft>
              <a:buClr>
                <a:srgbClr val="2B9C67"/>
              </a:buClr>
              <a:buSzPct val="100000"/>
              <a:buFont typeface="Montserrat Light"/>
              <a:buNone/>
            </a:pPr>
            <a:r>
              <a:rPr b="0" i="0" lang="en-US" sz="19800" u="none" cap="none" strike="noStrike">
                <a:solidFill>
                  <a:srgbClr val="2B9C67"/>
                </a:solidFill>
                <a:latin typeface="Montserrat Light"/>
                <a:ea typeface="Montserrat Light"/>
                <a:cs typeface="Montserrat Light"/>
                <a:sym typeface="Montserrat Light"/>
              </a:rPr>
              <a:t>07</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3"/>
          <p:cNvSpPr txBox="1"/>
          <p:nvPr/>
        </p:nvSpPr>
        <p:spPr>
          <a:xfrm>
            <a:off x="1034653" y="727791"/>
            <a:ext cx="13746600" cy="645611"/>
          </a:xfrm>
          <a:prstGeom prst="rect">
            <a:avLst/>
          </a:prstGeom>
          <a:noFill/>
          <a:ln>
            <a:noFill/>
          </a:ln>
        </p:spPr>
        <p:txBody>
          <a:bodyPr anchorCtr="0" anchor="t" bIns="45675" lIns="91350" spcFirstLastPara="1" rIns="91350" wrap="square" tIns="45675">
            <a:spAutoFit/>
          </a:bodyPr>
          <a:lstStyle/>
          <a:p>
            <a:pPr indent="0" lvl="0" marL="0" marR="0" rtl="0" algn="l">
              <a:lnSpc>
                <a:spcPct val="100000"/>
              </a:lnSpc>
              <a:spcBef>
                <a:spcPts val="0"/>
              </a:spcBef>
              <a:spcAft>
                <a:spcPts val="0"/>
              </a:spcAft>
              <a:buClr>
                <a:srgbClr val="2B9C67"/>
              </a:buClr>
              <a:buSzPts val="3596"/>
              <a:buFont typeface="Montserrat"/>
              <a:buNone/>
            </a:pPr>
            <a:r>
              <a:rPr b="1" i="0" lang="en-US" sz="3596" u="none" cap="none" strike="noStrike">
                <a:solidFill>
                  <a:srgbClr val="2B9C67"/>
                </a:solidFill>
                <a:latin typeface="Montserrat"/>
                <a:ea typeface="Montserrat"/>
                <a:cs typeface="Montserrat"/>
                <a:sym typeface="Montserrat"/>
              </a:rPr>
              <a:t>7 key competency domains identified </a:t>
            </a:r>
            <a:endParaRPr b="1" i="0" sz="3596" u="none" cap="none" strike="noStrike">
              <a:solidFill>
                <a:srgbClr val="009051"/>
              </a:solidFill>
              <a:latin typeface="Montserrat"/>
              <a:ea typeface="Montserrat"/>
              <a:cs typeface="Montserrat"/>
              <a:sym typeface="Montserrat"/>
            </a:endParaRPr>
          </a:p>
        </p:txBody>
      </p:sp>
      <p:sp>
        <p:nvSpPr>
          <p:cNvPr id="328" name="Google Shape;328;p3"/>
          <p:cNvSpPr txBox="1"/>
          <p:nvPr>
            <p:ph idx="1" type="body"/>
          </p:nvPr>
        </p:nvSpPr>
        <p:spPr>
          <a:xfrm>
            <a:off x="1034653" y="2251604"/>
            <a:ext cx="12980194" cy="5366650"/>
          </a:xfrm>
          <a:prstGeom prst="rect">
            <a:avLst/>
          </a:prstGeom>
          <a:noFill/>
          <a:ln>
            <a:noFill/>
          </a:ln>
        </p:spPr>
        <p:txBody>
          <a:bodyPr anchorCtr="0" anchor="t" bIns="45700" lIns="91425" spcFirstLastPara="1" rIns="91425" wrap="square" tIns="45700">
            <a:normAutofit/>
          </a:bodyPr>
          <a:lstStyle/>
          <a:p>
            <a:pPr indent="-281932" lvl="0" marL="281932" rtl="0" algn="l">
              <a:lnSpc>
                <a:spcPct val="90000"/>
              </a:lnSpc>
              <a:spcBef>
                <a:spcPts val="0"/>
              </a:spcBef>
              <a:spcAft>
                <a:spcPts val="0"/>
              </a:spcAft>
              <a:buClr>
                <a:schemeClr val="dk1"/>
              </a:buClr>
              <a:buSzPts val="3400"/>
              <a:buChar char="•"/>
            </a:pPr>
            <a:r>
              <a:rPr lang="en-US"/>
              <a:t>1. Social science in humanitarian action and health emergencies</a:t>
            </a:r>
            <a:endParaRPr/>
          </a:p>
          <a:p>
            <a:pPr indent="-281932" lvl="0" marL="281932" rtl="0" algn="l">
              <a:lnSpc>
                <a:spcPct val="90000"/>
              </a:lnSpc>
              <a:spcBef>
                <a:spcPts val="1233"/>
              </a:spcBef>
              <a:spcAft>
                <a:spcPts val="0"/>
              </a:spcAft>
              <a:buClr>
                <a:schemeClr val="dk1"/>
              </a:buClr>
              <a:buSzPts val="3400"/>
              <a:buChar char="•"/>
            </a:pPr>
            <a:r>
              <a:rPr lang="en-US"/>
              <a:t>2. Context analysis and behavioural drivers and barriers</a:t>
            </a:r>
            <a:endParaRPr/>
          </a:p>
          <a:p>
            <a:pPr indent="-281932" lvl="0" marL="281932" rtl="0" algn="l">
              <a:lnSpc>
                <a:spcPct val="90000"/>
              </a:lnSpc>
              <a:spcBef>
                <a:spcPts val="1233"/>
              </a:spcBef>
              <a:spcAft>
                <a:spcPts val="0"/>
              </a:spcAft>
              <a:buClr>
                <a:schemeClr val="dk1"/>
              </a:buClr>
              <a:buSzPts val="3400"/>
              <a:buChar char="•"/>
            </a:pPr>
            <a:r>
              <a:rPr lang="en-US"/>
              <a:t>3. Ethics in operational research</a:t>
            </a:r>
            <a:endParaRPr/>
          </a:p>
          <a:p>
            <a:pPr indent="-281932" lvl="0" marL="281932" rtl="0" algn="l">
              <a:lnSpc>
                <a:spcPct val="90000"/>
              </a:lnSpc>
              <a:spcBef>
                <a:spcPts val="1233"/>
              </a:spcBef>
              <a:spcAft>
                <a:spcPts val="0"/>
              </a:spcAft>
              <a:buClr>
                <a:schemeClr val="dk1"/>
              </a:buClr>
              <a:buSzPts val="3400"/>
              <a:buChar char="•"/>
            </a:pPr>
            <a:r>
              <a:rPr lang="en-US"/>
              <a:t>4. Implementation of social science research approaches</a:t>
            </a:r>
            <a:endParaRPr/>
          </a:p>
          <a:p>
            <a:pPr indent="-281932" lvl="0" marL="281932" rtl="0" algn="l">
              <a:lnSpc>
                <a:spcPct val="90000"/>
              </a:lnSpc>
              <a:spcBef>
                <a:spcPts val="1233"/>
              </a:spcBef>
              <a:spcAft>
                <a:spcPts val="0"/>
              </a:spcAft>
              <a:buClr>
                <a:schemeClr val="dk1"/>
              </a:buClr>
              <a:buSzPts val="3400"/>
              <a:buChar char="•"/>
            </a:pPr>
            <a:r>
              <a:rPr lang="en-US"/>
              <a:t>5. Evidence synthesis, interpretation and dissemination</a:t>
            </a:r>
            <a:endParaRPr/>
          </a:p>
          <a:p>
            <a:pPr indent="-281932" lvl="0" marL="281932" rtl="0" algn="l">
              <a:lnSpc>
                <a:spcPct val="90000"/>
              </a:lnSpc>
              <a:spcBef>
                <a:spcPts val="1233"/>
              </a:spcBef>
              <a:spcAft>
                <a:spcPts val="0"/>
              </a:spcAft>
              <a:buClr>
                <a:schemeClr val="dk1"/>
              </a:buClr>
              <a:buSzPts val="3400"/>
              <a:buChar char="•"/>
            </a:pPr>
            <a:r>
              <a:rPr lang="en-US"/>
              <a:t>6. Translating knowledge to action</a:t>
            </a:r>
            <a:endParaRPr/>
          </a:p>
          <a:p>
            <a:pPr indent="-281932" lvl="0" marL="281932" rtl="0" algn="l">
              <a:lnSpc>
                <a:spcPct val="90000"/>
              </a:lnSpc>
              <a:spcBef>
                <a:spcPts val="1233"/>
              </a:spcBef>
              <a:spcAft>
                <a:spcPts val="0"/>
              </a:spcAft>
              <a:buClr>
                <a:schemeClr val="dk1"/>
              </a:buClr>
              <a:buSzPts val="3400"/>
              <a:buChar char="•"/>
            </a:pPr>
            <a:r>
              <a:rPr lang="en-US"/>
              <a:t>7. Tracking the uptake of socio-behavioural evidence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8">
                                            <p:txEl>
                                              <p:pRg end="0" st="0"/>
                                            </p:txEl>
                                          </p:spTgt>
                                        </p:tgtEl>
                                        <p:attrNameLst>
                                          <p:attrName>style.visibility</p:attrName>
                                        </p:attrNameLst>
                                      </p:cBhvr>
                                      <p:to>
                                        <p:strVal val="visible"/>
                                      </p:to>
                                    </p:set>
                                    <p:animEffect filter="fade" transition="in">
                                      <p:cBhvr>
                                        <p:cTn dur="500"/>
                                        <p:tgtEl>
                                          <p:spTgt spid="32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8">
                                            <p:txEl>
                                              <p:pRg end="1" st="1"/>
                                            </p:txEl>
                                          </p:spTgt>
                                        </p:tgtEl>
                                        <p:attrNameLst>
                                          <p:attrName>style.visibility</p:attrName>
                                        </p:attrNameLst>
                                      </p:cBhvr>
                                      <p:to>
                                        <p:strVal val="visible"/>
                                      </p:to>
                                    </p:set>
                                    <p:animEffect filter="fade" transition="in">
                                      <p:cBhvr>
                                        <p:cTn dur="500"/>
                                        <p:tgtEl>
                                          <p:spTgt spid="32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8">
                                            <p:txEl>
                                              <p:pRg end="2" st="2"/>
                                            </p:txEl>
                                          </p:spTgt>
                                        </p:tgtEl>
                                        <p:attrNameLst>
                                          <p:attrName>style.visibility</p:attrName>
                                        </p:attrNameLst>
                                      </p:cBhvr>
                                      <p:to>
                                        <p:strVal val="visible"/>
                                      </p:to>
                                    </p:set>
                                    <p:animEffect filter="fade" transition="in">
                                      <p:cBhvr>
                                        <p:cTn dur="500"/>
                                        <p:tgtEl>
                                          <p:spTgt spid="32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8">
                                            <p:txEl>
                                              <p:pRg end="3" st="3"/>
                                            </p:txEl>
                                          </p:spTgt>
                                        </p:tgtEl>
                                        <p:attrNameLst>
                                          <p:attrName>style.visibility</p:attrName>
                                        </p:attrNameLst>
                                      </p:cBhvr>
                                      <p:to>
                                        <p:strVal val="visible"/>
                                      </p:to>
                                    </p:set>
                                    <p:animEffect filter="fade" transition="in">
                                      <p:cBhvr>
                                        <p:cTn dur="500"/>
                                        <p:tgtEl>
                                          <p:spTgt spid="32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8">
                                            <p:txEl>
                                              <p:pRg end="4" st="4"/>
                                            </p:txEl>
                                          </p:spTgt>
                                        </p:tgtEl>
                                        <p:attrNameLst>
                                          <p:attrName>style.visibility</p:attrName>
                                        </p:attrNameLst>
                                      </p:cBhvr>
                                      <p:to>
                                        <p:strVal val="visible"/>
                                      </p:to>
                                    </p:set>
                                    <p:animEffect filter="fade" transition="in">
                                      <p:cBhvr>
                                        <p:cTn dur="500"/>
                                        <p:tgtEl>
                                          <p:spTgt spid="328">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8">
                                            <p:txEl>
                                              <p:pRg end="5" st="5"/>
                                            </p:txEl>
                                          </p:spTgt>
                                        </p:tgtEl>
                                        <p:attrNameLst>
                                          <p:attrName>style.visibility</p:attrName>
                                        </p:attrNameLst>
                                      </p:cBhvr>
                                      <p:to>
                                        <p:strVal val="visible"/>
                                      </p:to>
                                    </p:set>
                                    <p:animEffect filter="fade" transition="in">
                                      <p:cBhvr>
                                        <p:cTn dur="500"/>
                                        <p:tgtEl>
                                          <p:spTgt spid="328">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8">
                                            <p:txEl>
                                              <p:pRg end="6" st="6"/>
                                            </p:txEl>
                                          </p:spTgt>
                                        </p:tgtEl>
                                        <p:attrNameLst>
                                          <p:attrName>style.visibility</p:attrName>
                                        </p:attrNameLst>
                                      </p:cBhvr>
                                      <p:to>
                                        <p:strVal val="visible"/>
                                      </p:to>
                                    </p:set>
                                    <p:animEffect filter="fade" transition="in">
                                      <p:cBhvr>
                                        <p:cTn dur="500"/>
                                        <p:tgtEl>
                                          <p:spTgt spid="328">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4"/>
          <p:cNvSpPr txBox="1"/>
          <p:nvPr>
            <p:ph idx="1" type="body"/>
          </p:nvPr>
        </p:nvSpPr>
        <p:spPr>
          <a:xfrm>
            <a:off x="1034653" y="2251604"/>
            <a:ext cx="12980194" cy="536665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400"/>
              <a:buNone/>
            </a:pPr>
            <a:r>
              <a:rPr lang="en-US"/>
              <a:t>The content was co-produced with partners from the Social Science in Humanitarian Action Platform (</a:t>
            </a:r>
            <a:r>
              <a:rPr lang="en-US">
                <a:solidFill>
                  <a:srgbClr val="00B050"/>
                </a:solidFill>
              </a:rPr>
              <a:t>SSHAP</a:t>
            </a:r>
            <a:r>
              <a:rPr lang="en-US"/>
              <a:t>), the Institute of Development Studies (</a:t>
            </a:r>
            <a:r>
              <a:rPr lang="en-US">
                <a:solidFill>
                  <a:srgbClr val="00B050"/>
                </a:solidFill>
              </a:rPr>
              <a:t>IDS</a:t>
            </a:r>
            <a:r>
              <a:rPr lang="en-US"/>
              <a:t>), Translators Without Borders (</a:t>
            </a:r>
            <a:r>
              <a:rPr lang="en-US">
                <a:solidFill>
                  <a:srgbClr val="00B050"/>
                </a:solidFill>
              </a:rPr>
              <a:t>TWB</a:t>
            </a:r>
            <a:r>
              <a:rPr lang="en-US"/>
              <a:t>), Médecins Sans Frontières (</a:t>
            </a:r>
            <a:r>
              <a:rPr lang="en-US">
                <a:solidFill>
                  <a:srgbClr val="00B050"/>
                </a:solidFill>
              </a:rPr>
              <a:t>MSF</a:t>
            </a:r>
            <a:r>
              <a:rPr lang="en-US"/>
              <a:t>), London School of Hygiene and Tropical Medicine (</a:t>
            </a:r>
            <a:r>
              <a:rPr lang="en-US">
                <a:solidFill>
                  <a:srgbClr val="00B050"/>
                </a:solidFill>
              </a:rPr>
              <a:t>LSHTM</a:t>
            </a:r>
            <a:r>
              <a:rPr lang="en-US"/>
              <a:t>), the Rapid Research Evaluation and Appraisal Lab (</a:t>
            </a:r>
            <a:r>
              <a:rPr lang="en-US">
                <a:solidFill>
                  <a:srgbClr val="00B050"/>
                </a:solidFill>
              </a:rPr>
              <a:t>RREAL</a:t>
            </a:r>
            <a:r>
              <a:rPr lang="en-US"/>
              <a:t>) at University College London (</a:t>
            </a:r>
            <a:r>
              <a:rPr lang="en-US">
                <a:solidFill>
                  <a:srgbClr val="00B050"/>
                </a:solidFill>
              </a:rPr>
              <a:t>UCL</a:t>
            </a:r>
            <a:r>
              <a:rPr lang="en-US"/>
              <a:t>), UNICEF’s Social Science Analytics Cell (</a:t>
            </a:r>
            <a:r>
              <a:rPr lang="en-US">
                <a:solidFill>
                  <a:srgbClr val="00B050"/>
                </a:solidFill>
              </a:rPr>
              <a:t>CASS</a:t>
            </a:r>
            <a:r>
              <a:rPr lang="en-US"/>
              <a:t>), the International Federation of the Red Cross and Red Crescent Societies (</a:t>
            </a:r>
            <a:r>
              <a:rPr lang="en-US">
                <a:solidFill>
                  <a:srgbClr val="00B050"/>
                </a:solidFill>
              </a:rPr>
              <a:t>IFRC</a:t>
            </a:r>
            <a:r>
              <a:rPr lang="en-US"/>
              <a:t>), Centers for Disease Control (</a:t>
            </a:r>
            <a:r>
              <a:rPr lang="en-US">
                <a:solidFill>
                  <a:srgbClr val="00B050"/>
                </a:solidFill>
              </a:rPr>
              <a:t>CDC</a:t>
            </a:r>
            <a:r>
              <a:rPr lang="en-US"/>
              <a:t>), </a:t>
            </a:r>
            <a:r>
              <a:rPr lang="en-US">
                <a:solidFill>
                  <a:srgbClr val="00B050"/>
                </a:solidFill>
              </a:rPr>
              <a:t>Oxfam</a:t>
            </a:r>
            <a:r>
              <a:rPr lang="en-US"/>
              <a:t>,</a:t>
            </a:r>
            <a:r>
              <a:rPr lang="en-US">
                <a:solidFill>
                  <a:srgbClr val="00B050"/>
                </a:solidFill>
              </a:rPr>
              <a:t> READY Initiative</a:t>
            </a:r>
            <a:r>
              <a:rPr lang="en-US"/>
              <a:t> at Johns Hopkins University (</a:t>
            </a:r>
            <a:r>
              <a:rPr lang="en-US">
                <a:solidFill>
                  <a:srgbClr val="00B050"/>
                </a:solidFill>
              </a:rPr>
              <a:t>JHU</a:t>
            </a:r>
            <a:r>
              <a:rPr lang="en-US"/>
              <a:t>). Content reviewed by </a:t>
            </a:r>
            <a:r>
              <a:rPr lang="en-US">
                <a:solidFill>
                  <a:srgbClr val="00B050"/>
                </a:solidFill>
              </a:rPr>
              <a:t>UNICEF</a:t>
            </a:r>
            <a:r>
              <a:rPr lang="en-US"/>
              <a:t> and </a:t>
            </a:r>
            <a:r>
              <a:rPr lang="en-US">
                <a:solidFill>
                  <a:srgbClr val="00B050"/>
                </a:solidFill>
              </a:rPr>
              <a:t>WHO</a:t>
            </a:r>
            <a:r>
              <a:rPr lang="en-US"/>
              <a:t>.  Development of this training package was led by </a:t>
            </a:r>
            <a:r>
              <a:rPr lang="en-US">
                <a:solidFill>
                  <a:srgbClr val="00B050"/>
                </a:solidFill>
              </a:rPr>
              <a:t>Anthrologica</a:t>
            </a:r>
            <a:r>
              <a:rPr lang="en-US"/>
              <a:t> for the </a:t>
            </a:r>
            <a:r>
              <a:rPr lang="en-US">
                <a:solidFill>
                  <a:srgbClr val="00B050"/>
                </a:solidFill>
              </a:rPr>
              <a:t>Collective Service</a:t>
            </a:r>
            <a:r>
              <a:rPr lang="en-US"/>
              <a:t>. </a:t>
            </a:r>
            <a:endParaRPr/>
          </a:p>
          <a:p>
            <a:pPr indent="-62666" lvl="0" marL="281932" rtl="0" algn="l">
              <a:lnSpc>
                <a:spcPct val="90000"/>
              </a:lnSpc>
              <a:spcBef>
                <a:spcPts val="1233"/>
              </a:spcBef>
              <a:spcAft>
                <a:spcPts val="0"/>
              </a:spcAft>
              <a:buClr>
                <a:schemeClr val="dk1"/>
              </a:buClr>
              <a:buSzPts val="3453"/>
              <a:buNone/>
            </a:pPr>
            <a:r>
              <a:t/>
            </a:r>
            <a:endParaRPr/>
          </a:p>
        </p:txBody>
      </p:sp>
      <p:sp>
        <p:nvSpPr>
          <p:cNvPr id="334" name="Google Shape;334;p4"/>
          <p:cNvSpPr txBox="1"/>
          <p:nvPr/>
        </p:nvSpPr>
        <p:spPr>
          <a:xfrm>
            <a:off x="1034653" y="727791"/>
            <a:ext cx="13746600" cy="645611"/>
          </a:xfrm>
          <a:prstGeom prst="rect">
            <a:avLst/>
          </a:prstGeom>
          <a:noFill/>
          <a:ln>
            <a:noFill/>
          </a:ln>
        </p:spPr>
        <p:txBody>
          <a:bodyPr anchorCtr="0" anchor="t" bIns="45675" lIns="91350" spcFirstLastPara="1" rIns="91350" wrap="square" tIns="45675">
            <a:spAutoFit/>
          </a:bodyPr>
          <a:lstStyle/>
          <a:p>
            <a:pPr indent="0" lvl="0" marL="0" marR="0" rtl="0" algn="l">
              <a:lnSpc>
                <a:spcPct val="100000"/>
              </a:lnSpc>
              <a:spcBef>
                <a:spcPts val="0"/>
              </a:spcBef>
              <a:spcAft>
                <a:spcPts val="0"/>
              </a:spcAft>
              <a:buClr>
                <a:srgbClr val="2B9C67"/>
              </a:buClr>
              <a:buSzPts val="3596"/>
              <a:buFont typeface="Montserrat"/>
              <a:buNone/>
            </a:pPr>
            <a:r>
              <a:rPr b="1" i="0" lang="en-US" sz="3596" u="none" cap="none" strike="noStrike">
                <a:solidFill>
                  <a:srgbClr val="2B9C67"/>
                </a:solidFill>
                <a:latin typeface="Montserrat"/>
                <a:ea typeface="Montserrat"/>
                <a:cs typeface="Montserrat"/>
                <a:sym typeface="Montserrat"/>
              </a:rPr>
              <a:t>Content creation</a:t>
            </a:r>
            <a:endParaRPr b="1" i="0" sz="3596" u="none" cap="none" strike="noStrike">
              <a:solidFill>
                <a:srgbClr val="009051"/>
              </a:solidFill>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5"/>
          <p:cNvSpPr txBox="1"/>
          <p:nvPr>
            <p:ph idx="1" type="body"/>
          </p:nvPr>
        </p:nvSpPr>
        <p:spPr>
          <a:xfrm>
            <a:off x="1034652" y="2251604"/>
            <a:ext cx="13261639" cy="5366650"/>
          </a:xfrm>
          <a:prstGeom prst="rect">
            <a:avLst/>
          </a:prstGeom>
          <a:noFill/>
          <a:ln>
            <a:noFill/>
          </a:ln>
        </p:spPr>
        <p:txBody>
          <a:bodyPr anchorCtr="0" anchor="t" bIns="45700" lIns="91425" spcFirstLastPara="1" rIns="91425" wrap="square" tIns="45700">
            <a:normAutofit/>
          </a:bodyPr>
          <a:lstStyle/>
          <a:p>
            <a:pPr indent="-281932" lvl="0" marL="281932" rtl="0" algn="l">
              <a:lnSpc>
                <a:spcPct val="90000"/>
              </a:lnSpc>
              <a:spcBef>
                <a:spcPts val="0"/>
              </a:spcBef>
              <a:spcAft>
                <a:spcPts val="0"/>
              </a:spcAft>
              <a:buClr>
                <a:schemeClr val="dk1"/>
              </a:buClr>
              <a:buSzPts val="3400"/>
              <a:buChar char="•"/>
            </a:pPr>
            <a:r>
              <a:rPr b="1" lang="en-US"/>
              <a:t>07 modules </a:t>
            </a:r>
            <a:r>
              <a:rPr lang="en-US"/>
              <a:t>with associated sessions (27 sessions in total).</a:t>
            </a:r>
            <a:endParaRPr/>
          </a:p>
          <a:p>
            <a:pPr indent="-62666" lvl="0" marL="281932" rtl="0" algn="l">
              <a:lnSpc>
                <a:spcPct val="90000"/>
              </a:lnSpc>
              <a:spcBef>
                <a:spcPts val="1233"/>
              </a:spcBef>
              <a:spcAft>
                <a:spcPts val="0"/>
              </a:spcAft>
              <a:buClr>
                <a:schemeClr val="dk1"/>
              </a:buClr>
              <a:buSzPts val="3453"/>
              <a:buNone/>
            </a:pPr>
            <a:r>
              <a:t/>
            </a:r>
            <a:endParaRPr/>
          </a:p>
          <a:p>
            <a:pPr indent="-281932" lvl="0" marL="281932" rtl="0" algn="l">
              <a:lnSpc>
                <a:spcPct val="90000"/>
              </a:lnSpc>
              <a:spcBef>
                <a:spcPts val="1233"/>
              </a:spcBef>
              <a:spcAft>
                <a:spcPts val="0"/>
              </a:spcAft>
              <a:buClr>
                <a:schemeClr val="dk1"/>
              </a:buClr>
              <a:buSzPts val="3400"/>
              <a:buChar char="•"/>
            </a:pPr>
            <a:r>
              <a:rPr lang="en-US"/>
              <a:t>Each session has a detailed </a:t>
            </a:r>
            <a:r>
              <a:rPr b="1" lang="en-US"/>
              <a:t>Facilitator Guide </a:t>
            </a:r>
            <a:r>
              <a:rPr lang="en-US"/>
              <a:t>and </a:t>
            </a:r>
            <a:r>
              <a:rPr b="1" lang="en-US"/>
              <a:t>Facilitator PowerPoint </a:t>
            </a:r>
            <a:r>
              <a:rPr lang="en-US"/>
              <a:t>with relevant linked documents for a skilled facilitator(s) to lead an online or offline training in a group setting. </a:t>
            </a:r>
            <a:endParaRPr/>
          </a:p>
          <a:p>
            <a:pPr indent="-62666" lvl="0" marL="281932" rtl="0" algn="l">
              <a:lnSpc>
                <a:spcPct val="90000"/>
              </a:lnSpc>
              <a:spcBef>
                <a:spcPts val="1233"/>
              </a:spcBef>
              <a:spcAft>
                <a:spcPts val="0"/>
              </a:spcAft>
              <a:buClr>
                <a:schemeClr val="dk1"/>
              </a:buClr>
              <a:buSzPts val="3453"/>
              <a:buNone/>
            </a:pPr>
            <a:r>
              <a:t/>
            </a:r>
            <a:endParaRPr/>
          </a:p>
          <a:p>
            <a:pPr indent="-281932" lvl="0" marL="281932" rtl="0" algn="l">
              <a:lnSpc>
                <a:spcPct val="90000"/>
              </a:lnSpc>
              <a:spcBef>
                <a:spcPts val="1233"/>
              </a:spcBef>
              <a:spcAft>
                <a:spcPts val="0"/>
              </a:spcAft>
              <a:buClr>
                <a:schemeClr val="dk1"/>
              </a:buClr>
              <a:buSzPts val="3400"/>
              <a:buChar char="•"/>
            </a:pPr>
            <a:r>
              <a:rPr lang="en-US"/>
              <a:t>Each of the modules and sessions answer one or more of the following ‘</a:t>
            </a:r>
            <a:r>
              <a:rPr b="1" lang="en-US"/>
              <a:t>from data to action</a:t>
            </a:r>
            <a:r>
              <a:rPr lang="en-US"/>
              <a:t>’ social science research questions: </a:t>
            </a:r>
            <a:endParaRPr/>
          </a:p>
        </p:txBody>
      </p:sp>
      <p:sp>
        <p:nvSpPr>
          <p:cNvPr id="340" name="Google Shape;340;p5"/>
          <p:cNvSpPr txBox="1"/>
          <p:nvPr/>
        </p:nvSpPr>
        <p:spPr>
          <a:xfrm>
            <a:off x="903937" y="734749"/>
            <a:ext cx="13746600" cy="707807"/>
          </a:xfrm>
          <a:prstGeom prst="rect">
            <a:avLst/>
          </a:prstGeom>
          <a:noFill/>
          <a:ln>
            <a:noFill/>
          </a:ln>
        </p:spPr>
        <p:txBody>
          <a:bodyPr anchorCtr="0" anchor="t" bIns="45675" lIns="91350" spcFirstLastPara="1" rIns="91350" wrap="square" tIns="45675">
            <a:spAutoFit/>
          </a:bodyPr>
          <a:lstStyle/>
          <a:p>
            <a:pPr indent="0" lvl="0" marL="0" marR="0" rtl="0" algn="l">
              <a:lnSpc>
                <a:spcPct val="100000"/>
              </a:lnSpc>
              <a:spcBef>
                <a:spcPts val="0"/>
              </a:spcBef>
              <a:spcAft>
                <a:spcPts val="0"/>
              </a:spcAft>
              <a:buClr>
                <a:srgbClr val="2B9C67"/>
              </a:buClr>
              <a:buSzPts val="4000"/>
              <a:buFont typeface="Montserrat"/>
              <a:buNone/>
            </a:pPr>
            <a:r>
              <a:rPr b="1" i="0" lang="en-US" sz="4000" u="none" cap="none" strike="noStrike">
                <a:solidFill>
                  <a:srgbClr val="2B9C67"/>
                </a:solidFill>
                <a:latin typeface="Montserrat"/>
                <a:ea typeface="Montserrat"/>
                <a:cs typeface="Montserrat"/>
                <a:sym typeface="Montserrat"/>
              </a:rPr>
              <a:t>What’s included in the training package?</a:t>
            </a:r>
            <a:endParaRPr/>
          </a:p>
        </p:txBody>
      </p:sp>
      <p:pic>
        <p:nvPicPr>
          <p:cNvPr descr="Uma imagem com texto&#10;&#10;Descrição gerada automaticamente" id="341" name="Google Shape;341;p5"/>
          <p:cNvPicPr preferRelativeResize="0"/>
          <p:nvPr/>
        </p:nvPicPr>
        <p:blipFill rotWithShape="1">
          <a:blip r:embed="rId3">
            <a:alphaModFix/>
          </a:blip>
          <a:srcRect b="0" l="0" r="0" t="0"/>
          <a:stretch/>
        </p:blipFill>
        <p:spPr>
          <a:xfrm>
            <a:off x="11100243" y="7720663"/>
            <a:ext cx="3668591" cy="56314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6"/>
          <p:cNvSpPr txBox="1"/>
          <p:nvPr/>
        </p:nvSpPr>
        <p:spPr>
          <a:xfrm>
            <a:off x="9526300" y="2352749"/>
            <a:ext cx="5403358" cy="1938914"/>
          </a:xfrm>
          <a:prstGeom prst="rect">
            <a:avLst/>
          </a:prstGeom>
          <a:noFill/>
          <a:ln>
            <a:noFill/>
          </a:ln>
        </p:spPr>
        <p:txBody>
          <a:bodyPr anchorCtr="0" anchor="t" bIns="45675" lIns="91350" spcFirstLastPara="1" rIns="91350" wrap="square" tIns="45675">
            <a:spAutoFit/>
          </a:bodyPr>
          <a:lstStyle/>
          <a:p>
            <a:pPr indent="0" lvl="0" marL="0" marR="0" rtl="0" algn="ctr">
              <a:lnSpc>
                <a:spcPct val="100000"/>
              </a:lnSpc>
              <a:spcBef>
                <a:spcPts val="0"/>
              </a:spcBef>
              <a:spcAft>
                <a:spcPts val="0"/>
              </a:spcAft>
              <a:buClr>
                <a:srgbClr val="2B9C67"/>
              </a:buClr>
              <a:buSzPts val="4000"/>
              <a:buFont typeface="Montserrat"/>
              <a:buNone/>
            </a:pPr>
            <a:r>
              <a:rPr b="1" i="0" lang="en-US" sz="4000" u="none" cap="none" strike="noStrike">
                <a:solidFill>
                  <a:srgbClr val="2B9C67"/>
                </a:solidFill>
                <a:latin typeface="Montserrat"/>
                <a:ea typeface="Montserrat"/>
                <a:cs typeface="Montserrat"/>
                <a:sym typeface="Montserrat"/>
              </a:rPr>
              <a:t>From data to action: The learning journey</a:t>
            </a:r>
            <a:endParaRPr/>
          </a:p>
        </p:txBody>
      </p:sp>
      <p:pic>
        <p:nvPicPr>
          <p:cNvPr descr="Uma imagem com texto&#10;&#10;Descrição gerada automaticamente" id="347" name="Google Shape;347;p6"/>
          <p:cNvPicPr preferRelativeResize="0"/>
          <p:nvPr/>
        </p:nvPicPr>
        <p:blipFill rotWithShape="1">
          <a:blip r:embed="rId3">
            <a:alphaModFix/>
          </a:blip>
          <a:srcRect b="0" l="0" r="0" t="0"/>
          <a:stretch/>
        </p:blipFill>
        <p:spPr>
          <a:xfrm>
            <a:off x="11100243" y="7720663"/>
            <a:ext cx="3668591" cy="563140"/>
          </a:xfrm>
          <a:prstGeom prst="rect">
            <a:avLst/>
          </a:prstGeom>
          <a:noFill/>
          <a:ln>
            <a:noFill/>
          </a:ln>
        </p:spPr>
      </p:pic>
      <p:grpSp>
        <p:nvGrpSpPr>
          <p:cNvPr id="348" name="Google Shape;348;p6"/>
          <p:cNvGrpSpPr/>
          <p:nvPr/>
        </p:nvGrpSpPr>
        <p:grpSpPr>
          <a:xfrm>
            <a:off x="524933" y="862663"/>
            <a:ext cx="8752114" cy="6924641"/>
            <a:chOff x="0" y="0"/>
            <a:chExt cx="5976486" cy="4778002"/>
          </a:xfrm>
        </p:grpSpPr>
        <p:sp>
          <p:nvSpPr>
            <p:cNvPr id="349" name="Google Shape;349;p6"/>
            <p:cNvSpPr/>
            <p:nvPr/>
          </p:nvSpPr>
          <p:spPr>
            <a:xfrm>
              <a:off x="2189013" y="2747198"/>
              <a:ext cx="3787473" cy="660173"/>
            </a:xfrm>
            <a:prstGeom prst="rect">
              <a:avLst/>
            </a:prstGeom>
            <a:solidFill>
              <a:srgbClr val="2F9C67">
                <a:alpha val="9803"/>
              </a:srgbClr>
            </a:solidFill>
            <a:ln cap="flat" cmpd="sng" w="9525">
              <a:solidFill>
                <a:srgbClr val="2F9C67"/>
              </a:solidFill>
              <a:prstDash val="solid"/>
              <a:miter lim="800000"/>
              <a:headEnd len="sm" w="sm" type="none"/>
              <a:tailEnd len="sm" w="sm" type="none"/>
            </a:ln>
          </p:spPr>
          <p:txBody>
            <a:bodyPr anchorCtr="0" anchor="ctr" bIns="108000" lIns="108000" spcFirstLastPara="1" rIns="108000" wrap="square" tIns="108000">
              <a:spAutoFit/>
            </a:bodyPr>
            <a:lstStyle/>
            <a:p>
              <a:pPr indent="-180340" lvl="0" marL="180340" marR="0" rtl="0" algn="l">
                <a:lnSpc>
                  <a:spcPct val="100000"/>
                </a:lnSpc>
                <a:spcBef>
                  <a:spcPts val="0"/>
                </a:spcBef>
                <a:spcAft>
                  <a:spcPts val="0"/>
                </a:spcAft>
                <a:buClr>
                  <a:srgbClr val="2F9C67"/>
                </a:buClr>
                <a:buSzPts val="1600"/>
                <a:buFont typeface="Open Sans Light"/>
                <a:buNone/>
              </a:pPr>
              <a:r>
                <a:rPr b="0" i="0" lang="en-US" sz="1600" u="none" cap="none" strike="noStrike">
                  <a:solidFill>
                    <a:srgbClr val="2F9C67"/>
                  </a:solidFill>
                  <a:latin typeface="Open Sans Light"/>
                  <a:ea typeface="Open Sans Light"/>
                  <a:cs typeface="Open Sans Light"/>
                  <a:sym typeface="Open Sans Light"/>
                </a:rPr>
                <a:t>How to ensure that this information goes back to communities? To inform community-level actions and decision-making of the broader response?</a:t>
              </a:r>
              <a:endParaRPr b="0" i="0" sz="1600" u="none" cap="none" strike="noStrike">
                <a:solidFill>
                  <a:schemeClr val="lt1"/>
                </a:solidFill>
                <a:latin typeface="Open Sans Light"/>
                <a:ea typeface="Open Sans Light"/>
                <a:cs typeface="Open Sans Light"/>
                <a:sym typeface="Open Sans Light"/>
              </a:endParaRPr>
            </a:p>
          </p:txBody>
        </p:sp>
        <p:sp>
          <p:nvSpPr>
            <p:cNvPr id="350" name="Google Shape;350;p6"/>
            <p:cNvSpPr/>
            <p:nvPr/>
          </p:nvSpPr>
          <p:spPr>
            <a:xfrm>
              <a:off x="2188969" y="2111170"/>
              <a:ext cx="3787473" cy="490281"/>
            </a:xfrm>
            <a:prstGeom prst="rect">
              <a:avLst/>
            </a:prstGeom>
            <a:solidFill>
              <a:srgbClr val="2F9C67">
                <a:alpha val="9803"/>
              </a:srgbClr>
            </a:solidFill>
            <a:ln cap="flat" cmpd="sng" w="9525">
              <a:solidFill>
                <a:srgbClr val="2F9C67"/>
              </a:solidFill>
              <a:prstDash val="solid"/>
              <a:miter lim="800000"/>
              <a:headEnd len="sm" w="sm" type="none"/>
              <a:tailEnd len="sm" w="sm" type="none"/>
            </a:ln>
          </p:spPr>
          <p:txBody>
            <a:bodyPr anchorCtr="0" anchor="ctr" bIns="108000" lIns="108000" spcFirstLastPara="1" rIns="108000" wrap="square" tIns="108000">
              <a:spAutoFit/>
            </a:bodyPr>
            <a:lstStyle/>
            <a:p>
              <a:pPr indent="-180340" lvl="0" marL="180340" marR="0" rtl="0" algn="l">
                <a:lnSpc>
                  <a:spcPct val="100000"/>
                </a:lnSpc>
                <a:spcBef>
                  <a:spcPts val="0"/>
                </a:spcBef>
                <a:spcAft>
                  <a:spcPts val="0"/>
                </a:spcAft>
                <a:buClr>
                  <a:srgbClr val="2F9C67"/>
                </a:buClr>
                <a:buSzPts val="1600"/>
                <a:buFont typeface="Open Sans Light"/>
                <a:buNone/>
              </a:pPr>
              <a:r>
                <a:rPr b="0" i="0" lang="en-US" sz="1600" u="none" cap="none" strike="noStrike">
                  <a:solidFill>
                    <a:srgbClr val="2F9C67"/>
                  </a:solidFill>
                  <a:latin typeface="Open Sans Light"/>
                  <a:ea typeface="Open Sans Light"/>
                  <a:cs typeface="Open Sans Light"/>
                  <a:sym typeface="Open Sans Light"/>
                </a:rPr>
                <a:t>What methodology and tools should be used to collect and analyse this information?</a:t>
              </a:r>
              <a:endParaRPr b="0" i="0" sz="1600" u="none" cap="none" strike="noStrike">
                <a:solidFill>
                  <a:schemeClr val="lt1"/>
                </a:solidFill>
                <a:latin typeface="Open Sans Light"/>
                <a:ea typeface="Open Sans Light"/>
                <a:cs typeface="Open Sans Light"/>
                <a:sym typeface="Open Sans Light"/>
              </a:endParaRPr>
            </a:p>
          </p:txBody>
        </p:sp>
        <p:sp>
          <p:nvSpPr>
            <p:cNvPr id="351" name="Google Shape;351;p6"/>
            <p:cNvSpPr/>
            <p:nvPr/>
          </p:nvSpPr>
          <p:spPr>
            <a:xfrm>
              <a:off x="2188906" y="4117829"/>
              <a:ext cx="3787473" cy="660173"/>
            </a:xfrm>
            <a:prstGeom prst="rect">
              <a:avLst/>
            </a:prstGeom>
            <a:solidFill>
              <a:srgbClr val="2F9C67">
                <a:alpha val="9803"/>
              </a:srgbClr>
            </a:solidFill>
            <a:ln cap="flat" cmpd="sng" w="9525">
              <a:solidFill>
                <a:srgbClr val="2F9C67"/>
              </a:solidFill>
              <a:prstDash val="solid"/>
              <a:miter lim="800000"/>
              <a:headEnd len="sm" w="sm" type="none"/>
              <a:tailEnd len="sm" w="sm" type="none"/>
            </a:ln>
          </p:spPr>
          <p:txBody>
            <a:bodyPr anchorCtr="0" anchor="ctr" bIns="108000" lIns="108000" spcFirstLastPara="1" rIns="108000" wrap="square" tIns="108000">
              <a:spAutoFit/>
            </a:bodyPr>
            <a:lstStyle/>
            <a:p>
              <a:pPr indent="-180340" lvl="0" marL="180340" marR="0" rtl="0" algn="l">
                <a:lnSpc>
                  <a:spcPct val="100000"/>
                </a:lnSpc>
                <a:spcBef>
                  <a:spcPts val="0"/>
                </a:spcBef>
                <a:spcAft>
                  <a:spcPts val="0"/>
                </a:spcAft>
                <a:buClr>
                  <a:srgbClr val="2F9C67"/>
                </a:buClr>
                <a:buSzPts val="1600"/>
                <a:buFont typeface="Open Sans Light"/>
                <a:buNone/>
              </a:pPr>
              <a:r>
                <a:rPr b="0" i="0" lang="en-US" sz="1600" u="none" cap="none" strike="noStrike">
                  <a:solidFill>
                    <a:srgbClr val="2F9C67"/>
                  </a:solidFill>
                  <a:latin typeface="Open Sans Light"/>
                  <a:ea typeface="Open Sans Light"/>
                  <a:cs typeface="Open Sans Light"/>
                  <a:sym typeface="Open Sans Light"/>
                </a:rPr>
                <a:t>How to track the information used to ensure that it effectively contributes to operational and strategic priorities? </a:t>
              </a:r>
              <a:endParaRPr b="0" i="0" sz="1600" u="none" cap="none" strike="noStrike">
                <a:solidFill>
                  <a:schemeClr val="lt1"/>
                </a:solidFill>
                <a:latin typeface="Open Sans Light"/>
                <a:ea typeface="Open Sans Light"/>
                <a:cs typeface="Open Sans Light"/>
                <a:sym typeface="Open Sans Light"/>
              </a:endParaRPr>
            </a:p>
          </p:txBody>
        </p:sp>
        <p:sp>
          <p:nvSpPr>
            <p:cNvPr id="352" name="Google Shape;352;p6"/>
            <p:cNvSpPr/>
            <p:nvPr/>
          </p:nvSpPr>
          <p:spPr>
            <a:xfrm>
              <a:off x="2188969" y="1641711"/>
              <a:ext cx="3787473" cy="320388"/>
            </a:xfrm>
            <a:prstGeom prst="rect">
              <a:avLst/>
            </a:prstGeom>
            <a:solidFill>
              <a:srgbClr val="2F9C67">
                <a:alpha val="9803"/>
              </a:srgbClr>
            </a:solidFill>
            <a:ln cap="flat" cmpd="sng" w="9525">
              <a:solidFill>
                <a:srgbClr val="2F9C67"/>
              </a:solidFill>
              <a:prstDash val="solid"/>
              <a:miter lim="800000"/>
              <a:headEnd len="sm" w="sm" type="none"/>
              <a:tailEnd len="sm" w="sm" type="none"/>
            </a:ln>
          </p:spPr>
          <p:txBody>
            <a:bodyPr anchorCtr="0" anchor="ctr" bIns="108000" lIns="108000" spcFirstLastPara="1" rIns="108000" wrap="square" tIns="108000">
              <a:spAutoFit/>
            </a:bodyPr>
            <a:lstStyle/>
            <a:p>
              <a:pPr indent="-180340" lvl="0" marL="180340" marR="0" rtl="0" algn="l">
                <a:lnSpc>
                  <a:spcPct val="100000"/>
                </a:lnSpc>
                <a:spcBef>
                  <a:spcPts val="0"/>
                </a:spcBef>
                <a:spcAft>
                  <a:spcPts val="0"/>
                </a:spcAft>
                <a:buClr>
                  <a:srgbClr val="2F9C67"/>
                </a:buClr>
                <a:buSzPts val="1600"/>
                <a:buFont typeface="Open Sans Light"/>
                <a:buNone/>
              </a:pPr>
              <a:r>
                <a:rPr b="0" i="0" lang="en-US" sz="1600" u="none" cap="none" strike="noStrike">
                  <a:solidFill>
                    <a:srgbClr val="2F9C67"/>
                  </a:solidFill>
                  <a:latin typeface="Open Sans Light"/>
                  <a:ea typeface="Open Sans Light"/>
                  <a:cs typeface="Open Sans Light"/>
                  <a:sym typeface="Open Sans Light"/>
                </a:rPr>
                <a:t>Who can collect this information?</a:t>
              </a:r>
              <a:endParaRPr b="0" i="0" sz="1600" u="none" cap="none" strike="noStrike">
                <a:solidFill>
                  <a:schemeClr val="lt1"/>
                </a:solidFill>
                <a:latin typeface="Open Sans Light"/>
                <a:ea typeface="Open Sans Light"/>
                <a:cs typeface="Open Sans Light"/>
                <a:sym typeface="Open Sans Light"/>
              </a:endParaRPr>
            </a:p>
          </p:txBody>
        </p:sp>
        <p:sp>
          <p:nvSpPr>
            <p:cNvPr id="353" name="Google Shape;353;p6"/>
            <p:cNvSpPr/>
            <p:nvPr/>
          </p:nvSpPr>
          <p:spPr>
            <a:xfrm>
              <a:off x="2188969" y="988969"/>
              <a:ext cx="3787473" cy="490281"/>
            </a:xfrm>
            <a:prstGeom prst="rect">
              <a:avLst/>
            </a:prstGeom>
            <a:solidFill>
              <a:srgbClr val="2F9C67">
                <a:alpha val="9803"/>
              </a:srgbClr>
            </a:solidFill>
            <a:ln cap="flat" cmpd="sng" w="9525">
              <a:solidFill>
                <a:srgbClr val="2F9C67"/>
              </a:solidFill>
              <a:prstDash val="solid"/>
              <a:miter lim="800000"/>
              <a:headEnd len="sm" w="sm" type="none"/>
              <a:tailEnd len="sm" w="sm" type="none"/>
            </a:ln>
          </p:spPr>
          <p:txBody>
            <a:bodyPr anchorCtr="0" anchor="ctr" bIns="108000" lIns="108000" spcFirstLastPara="1" rIns="108000" wrap="square" tIns="108000">
              <a:spAutoFit/>
            </a:bodyPr>
            <a:lstStyle/>
            <a:p>
              <a:pPr indent="0" lvl="0" marL="0" marR="0" rtl="0" algn="l">
                <a:lnSpc>
                  <a:spcPct val="100000"/>
                </a:lnSpc>
                <a:spcBef>
                  <a:spcPts val="0"/>
                </a:spcBef>
                <a:spcAft>
                  <a:spcPts val="0"/>
                </a:spcAft>
                <a:buClr>
                  <a:srgbClr val="2F9C67"/>
                </a:buClr>
                <a:buSzPts val="1600"/>
                <a:buFont typeface="Open Sans Light"/>
                <a:buNone/>
              </a:pPr>
              <a:r>
                <a:rPr b="0" i="0" lang="en-US" sz="1600" u="none" cap="none" strike="noStrike">
                  <a:solidFill>
                    <a:srgbClr val="2F9C67"/>
                  </a:solidFill>
                  <a:latin typeface="Open Sans Light"/>
                  <a:ea typeface="Open Sans Light"/>
                  <a:cs typeface="Open Sans Light"/>
                  <a:sym typeface="Open Sans Light"/>
                </a:rPr>
                <a:t>Does this information already exist? Is there a related needs assessment or study? </a:t>
              </a:r>
              <a:endParaRPr b="0" i="0" sz="1600" u="none" cap="none" strike="noStrike">
                <a:solidFill>
                  <a:schemeClr val="lt1"/>
                </a:solidFill>
                <a:latin typeface="Open Sans Light"/>
                <a:ea typeface="Open Sans Light"/>
                <a:cs typeface="Open Sans Light"/>
                <a:sym typeface="Open Sans Light"/>
              </a:endParaRPr>
            </a:p>
          </p:txBody>
        </p:sp>
        <p:sp>
          <p:nvSpPr>
            <p:cNvPr id="354" name="Google Shape;354;p6"/>
            <p:cNvSpPr/>
            <p:nvPr/>
          </p:nvSpPr>
          <p:spPr>
            <a:xfrm>
              <a:off x="2188969" y="20755"/>
              <a:ext cx="3787473" cy="320388"/>
            </a:xfrm>
            <a:prstGeom prst="rect">
              <a:avLst/>
            </a:prstGeom>
            <a:solidFill>
              <a:srgbClr val="2F9C67">
                <a:alpha val="9803"/>
              </a:srgbClr>
            </a:solidFill>
            <a:ln cap="flat" cmpd="sng" w="9525">
              <a:solidFill>
                <a:srgbClr val="2F9C67"/>
              </a:solidFill>
              <a:prstDash val="solid"/>
              <a:miter lim="800000"/>
              <a:headEnd len="sm" w="sm" type="none"/>
              <a:tailEnd len="sm" w="sm" type="none"/>
            </a:ln>
          </p:spPr>
          <p:txBody>
            <a:bodyPr anchorCtr="0" anchor="ctr" bIns="108000" lIns="108000" spcFirstLastPara="1" rIns="108000" wrap="square" tIns="108000">
              <a:spAutoFit/>
            </a:bodyPr>
            <a:lstStyle/>
            <a:p>
              <a:pPr indent="-180340" lvl="0" marL="180340" marR="0" rtl="0" algn="l">
                <a:lnSpc>
                  <a:spcPct val="100000"/>
                </a:lnSpc>
                <a:spcBef>
                  <a:spcPts val="0"/>
                </a:spcBef>
                <a:spcAft>
                  <a:spcPts val="0"/>
                </a:spcAft>
                <a:buClr>
                  <a:srgbClr val="2F9C67"/>
                </a:buClr>
                <a:buSzPts val="1600"/>
                <a:buFont typeface="Open Sans Light"/>
                <a:buNone/>
              </a:pPr>
              <a:r>
                <a:rPr b="0" i="0" lang="en-US" sz="1600" u="none" cap="none" strike="noStrike">
                  <a:solidFill>
                    <a:srgbClr val="2F9C67"/>
                  </a:solidFill>
                  <a:latin typeface="Open Sans Light"/>
                  <a:ea typeface="Open Sans Light"/>
                  <a:cs typeface="Open Sans Light"/>
                  <a:sym typeface="Open Sans Light"/>
                </a:rPr>
                <a:t>What information is needed? </a:t>
              </a:r>
              <a:endParaRPr b="0" i="0" sz="1600" u="none" cap="none" strike="noStrike">
                <a:solidFill>
                  <a:schemeClr val="lt1"/>
                </a:solidFill>
                <a:latin typeface="Open Sans Light"/>
                <a:ea typeface="Open Sans Light"/>
                <a:cs typeface="Open Sans Light"/>
                <a:sym typeface="Open Sans Light"/>
              </a:endParaRPr>
            </a:p>
          </p:txBody>
        </p:sp>
        <p:sp>
          <p:nvSpPr>
            <p:cNvPr id="355" name="Google Shape;355;p6"/>
            <p:cNvSpPr/>
            <p:nvPr/>
          </p:nvSpPr>
          <p:spPr>
            <a:xfrm>
              <a:off x="0" y="0"/>
              <a:ext cx="1516380" cy="4732020"/>
            </a:xfrm>
            <a:prstGeom prst="rect">
              <a:avLst/>
            </a:prstGeom>
            <a:solidFill>
              <a:srgbClr val="204669"/>
            </a:solidFill>
            <a:ln>
              <a:noFill/>
            </a:ln>
          </p:spPr>
          <p:txBody>
            <a:bodyPr anchorCtr="0" anchor="ctr" bIns="108000" lIns="108000" spcFirstLastPara="1" rIns="108000" wrap="square" tIns="108000">
              <a:noAutofit/>
            </a:bodyPr>
            <a:lstStyle/>
            <a:p>
              <a:pPr indent="0" lvl="0" marL="0" marR="0" rtl="0" algn="ctr">
                <a:lnSpc>
                  <a:spcPct val="100000"/>
                </a:lnSpc>
                <a:spcBef>
                  <a:spcPts val="0"/>
                </a:spcBef>
                <a:spcAft>
                  <a:spcPts val="0"/>
                </a:spcAft>
                <a:buClr>
                  <a:srgbClr val="FFFFFF"/>
                </a:buClr>
                <a:buSzPts val="1600"/>
                <a:buFont typeface="Open Sans SemiBold"/>
                <a:buNone/>
              </a:pPr>
              <a:r>
                <a:rPr b="1" i="0" lang="en-US" sz="1600" u="none" cap="none" strike="noStrike">
                  <a:solidFill>
                    <a:srgbClr val="FFFFFF"/>
                  </a:solidFill>
                  <a:latin typeface="Open Sans SemiBold"/>
                  <a:ea typeface="Open Sans SemiBold"/>
                  <a:cs typeface="Open Sans SemiBold"/>
                  <a:sym typeface="Open Sans SemiBold"/>
                </a:rPr>
                <a:t>DATA TO ACTION:</a:t>
              </a:r>
              <a:r>
                <a:rPr b="0" i="0" lang="en-US" sz="1600" u="none" cap="none" strike="noStrike">
                  <a:solidFill>
                    <a:srgbClr val="FFFFFF"/>
                  </a:solidFill>
                  <a:latin typeface="Open Sans Light"/>
                  <a:ea typeface="Open Sans Light"/>
                  <a:cs typeface="Open Sans Light"/>
                  <a:sym typeface="Open Sans Light"/>
                </a:rPr>
                <a:t> </a:t>
              </a:r>
              <a:br>
                <a:rPr b="0" i="0" lang="en-US" sz="1600" u="none" cap="none" strike="noStrike">
                  <a:solidFill>
                    <a:srgbClr val="FFFFFF"/>
                  </a:solidFill>
                  <a:latin typeface="Open Sans Light"/>
                  <a:ea typeface="Open Sans Light"/>
                  <a:cs typeface="Open Sans Light"/>
                  <a:sym typeface="Open Sans Light"/>
                </a:rPr>
              </a:br>
              <a:endParaRPr b="0" i="0" sz="1600" u="none" cap="none" strike="noStrike">
                <a:solidFill>
                  <a:schemeClr val="lt1"/>
                </a:solidFill>
                <a:latin typeface="Open Sans Light"/>
                <a:ea typeface="Open Sans Light"/>
                <a:cs typeface="Open Sans Light"/>
                <a:sym typeface="Open Sans Light"/>
              </a:endParaRPr>
            </a:p>
            <a:p>
              <a:pPr indent="0" lvl="0" marL="0" marR="0" rtl="0" algn="ctr">
                <a:lnSpc>
                  <a:spcPct val="100000"/>
                </a:lnSpc>
                <a:spcBef>
                  <a:spcPts val="0"/>
                </a:spcBef>
                <a:spcAft>
                  <a:spcPts val="0"/>
                </a:spcAft>
                <a:buClr>
                  <a:srgbClr val="FFFFFF"/>
                </a:buClr>
                <a:buSzPts val="1600"/>
                <a:buFont typeface="Open Sans Light"/>
                <a:buNone/>
              </a:pPr>
              <a:r>
                <a:rPr b="0" i="0" lang="en-US" sz="1600" u="none" cap="none" strike="noStrike">
                  <a:solidFill>
                    <a:srgbClr val="FFFFFF"/>
                  </a:solidFill>
                  <a:latin typeface="Open Sans Light"/>
                  <a:ea typeface="Open Sans Light"/>
                  <a:cs typeface="Open Sans Light"/>
                  <a:sym typeface="Open Sans Light"/>
                </a:rPr>
                <a:t>Key questions in social science research</a:t>
              </a:r>
              <a:endParaRPr b="0" i="0" sz="1600" u="none" cap="none" strike="noStrike">
                <a:solidFill>
                  <a:schemeClr val="lt1"/>
                </a:solidFill>
                <a:latin typeface="Open Sans Light"/>
                <a:ea typeface="Open Sans Light"/>
                <a:cs typeface="Open Sans Light"/>
                <a:sym typeface="Open Sans Light"/>
              </a:endParaRPr>
            </a:p>
            <a:p>
              <a:pPr indent="0" lvl="0" marL="0" marR="0" rtl="0" algn="ctr">
                <a:lnSpc>
                  <a:spcPct val="100000"/>
                </a:lnSpc>
                <a:spcBef>
                  <a:spcPts val="0"/>
                </a:spcBef>
                <a:spcAft>
                  <a:spcPts val="0"/>
                </a:spcAft>
                <a:buClr>
                  <a:schemeClr val="lt1"/>
                </a:buClr>
                <a:buSzPts val="900"/>
                <a:buFont typeface="Open Sans Light"/>
                <a:buNone/>
              </a:pPr>
              <a:r>
                <a:rPr b="0" i="0" lang="en-US" sz="900" u="none" cap="none" strike="noStrike">
                  <a:solidFill>
                    <a:schemeClr val="lt1"/>
                  </a:solidFill>
                  <a:latin typeface="Open Sans Light"/>
                  <a:ea typeface="Open Sans Light"/>
                  <a:cs typeface="Open Sans Light"/>
                  <a:sym typeface="Open Sans Light"/>
                </a:rPr>
                <a:t> </a:t>
              </a:r>
              <a:endParaRPr b="0" i="0" sz="900" u="none" cap="none" strike="noStrike">
                <a:solidFill>
                  <a:schemeClr val="lt1"/>
                </a:solidFill>
                <a:latin typeface="Open Sans Light"/>
                <a:ea typeface="Open Sans Light"/>
                <a:cs typeface="Open Sans Light"/>
                <a:sym typeface="Open Sans Light"/>
              </a:endParaRPr>
            </a:p>
          </p:txBody>
        </p:sp>
        <p:sp>
          <p:nvSpPr>
            <p:cNvPr id="356" name="Google Shape;356;p6"/>
            <p:cNvSpPr/>
            <p:nvPr/>
          </p:nvSpPr>
          <p:spPr>
            <a:xfrm>
              <a:off x="2188969" y="505656"/>
              <a:ext cx="3787473" cy="320388"/>
            </a:xfrm>
            <a:prstGeom prst="rect">
              <a:avLst/>
            </a:prstGeom>
            <a:solidFill>
              <a:srgbClr val="2F9C67">
                <a:alpha val="9803"/>
              </a:srgbClr>
            </a:solidFill>
            <a:ln cap="flat" cmpd="sng" w="9525">
              <a:solidFill>
                <a:srgbClr val="2F9C67"/>
              </a:solidFill>
              <a:prstDash val="solid"/>
              <a:miter lim="800000"/>
              <a:headEnd len="sm" w="sm" type="none"/>
              <a:tailEnd len="sm" w="sm" type="none"/>
            </a:ln>
          </p:spPr>
          <p:txBody>
            <a:bodyPr anchorCtr="0" anchor="ctr" bIns="108000" lIns="108000" spcFirstLastPara="1" rIns="108000" wrap="square" tIns="108000">
              <a:spAutoFit/>
            </a:bodyPr>
            <a:lstStyle/>
            <a:p>
              <a:pPr indent="-180340" lvl="0" marL="180340" marR="0" rtl="0" algn="l">
                <a:lnSpc>
                  <a:spcPct val="100000"/>
                </a:lnSpc>
                <a:spcBef>
                  <a:spcPts val="0"/>
                </a:spcBef>
                <a:spcAft>
                  <a:spcPts val="0"/>
                </a:spcAft>
                <a:buClr>
                  <a:srgbClr val="2F9C67"/>
                </a:buClr>
                <a:buSzPts val="1600"/>
                <a:buFont typeface="Open Sans Light"/>
                <a:buNone/>
              </a:pPr>
              <a:r>
                <a:rPr b="0" i="0" lang="en-US" sz="1600" u="none" cap="none" strike="noStrike">
                  <a:solidFill>
                    <a:srgbClr val="2F9C67"/>
                  </a:solidFill>
                  <a:latin typeface="Open Sans Light"/>
                  <a:ea typeface="Open Sans Light"/>
                  <a:cs typeface="Open Sans Light"/>
                  <a:sym typeface="Open Sans Light"/>
                </a:rPr>
                <a:t>Who needs this information? </a:t>
              </a:r>
              <a:endParaRPr b="0" i="0" sz="1600" u="none" cap="none" strike="noStrike">
                <a:solidFill>
                  <a:schemeClr val="lt1"/>
                </a:solidFill>
                <a:latin typeface="Open Sans Light"/>
                <a:ea typeface="Open Sans Light"/>
                <a:cs typeface="Open Sans Light"/>
                <a:sym typeface="Open Sans Light"/>
              </a:endParaRPr>
            </a:p>
          </p:txBody>
        </p:sp>
        <p:cxnSp>
          <p:nvCxnSpPr>
            <p:cNvPr id="357" name="Google Shape;357;p6"/>
            <p:cNvCxnSpPr/>
            <p:nvPr/>
          </p:nvCxnSpPr>
          <p:spPr>
            <a:xfrm>
              <a:off x="1510146" y="2493818"/>
              <a:ext cx="358140" cy="0"/>
            </a:xfrm>
            <a:prstGeom prst="straightConnector1">
              <a:avLst/>
            </a:prstGeom>
            <a:noFill/>
            <a:ln cap="flat" cmpd="sng" w="12700">
              <a:solidFill>
                <a:srgbClr val="204669"/>
              </a:solidFill>
              <a:prstDash val="solid"/>
              <a:miter lim="800000"/>
              <a:headEnd len="sm" w="sm" type="none"/>
              <a:tailEnd len="sm" w="sm" type="none"/>
            </a:ln>
          </p:spPr>
        </p:cxnSp>
        <p:cxnSp>
          <p:nvCxnSpPr>
            <p:cNvPr id="358" name="Google Shape;358;p6"/>
            <p:cNvCxnSpPr/>
            <p:nvPr/>
          </p:nvCxnSpPr>
          <p:spPr>
            <a:xfrm rot="10800000">
              <a:off x="1870364" y="207818"/>
              <a:ext cx="0" cy="4251960"/>
            </a:xfrm>
            <a:prstGeom prst="straightConnector1">
              <a:avLst/>
            </a:prstGeom>
            <a:noFill/>
            <a:ln cap="flat" cmpd="sng" w="12700">
              <a:solidFill>
                <a:srgbClr val="204669"/>
              </a:solidFill>
              <a:prstDash val="solid"/>
              <a:miter lim="800000"/>
              <a:headEnd len="sm" w="sm" type="none"/>
              <a:tailEnd len="sm" w="sm" type="none"/>
            </a:ln>
          </p:spPr>
        </p:cxnSp>
        <p:cxnSp>
          <p:nvCxnSpPr>
            <p:cNvPr id="359" name="Google Shape;359;p6"/>
            <p:cNvCxnSpPr/>
            <p:nvPr/>
          </p:nvCxnSpPr>
          <p:spPr>
            <a:xfrm>
              <a:off x="1870364" y="207818"/>
              <a:ext cx="312420" cy="0"/>
            </a:xfrm>
            <a:prstGeom prst="straightConnector1">
              <a:avLst/>
            </a:prstGeom>
            <a:noFill/>
            <a:ln cap="flat" cmpd="sng" w="12700">
              <a:solidFill>
                <a:srgbClr val="204669"/>
              </a:solidFill>
              <a:prstDash val="solid"/>
              <a:miter lim="800000"/>
              <a:headEnd len="sm" w="sm" type="none"/>
              <a:tailEnd len="sm" w="sm" type="none"/>
            </a:ln>
          </p:spPr>
        </p:cxnSp>
        <p:cxnSp>
          <p:nvCxnSpPr>
            <p:cNvPr id="360" name="Google Shape;360;p6"/>
            <p:cNvCxnSpPr/>
            <p:nvPr/>
          </p:nvCxnSpPr>
          <p:spPr>
            <a:xfrm>
              <a:off x="1870364" y="4461164"/>
              <a:ext cx="312420" cy="0"/>
            </a:xfrm>
            <a:prstGeom prst="straightConnector1">
              <a:avLst/>
            </a:prstGeom>
            <a:noFill/>
            <a:ln cap="flat" cmpd="sng" w="12700">
              <a:solidFill>
                <a:srgbClr val="204669"/>
              </a:solidFill>
              <a:prstDash val="solid"/>
              <a:miter lim="800000"/>
              <a:headEnd len="sm" w="sm" type="none"/>
              <a:tailEnd len="sm" w="sm" type="none"/>
            </a:ln>
          </p:spPr>
        </p:cxnSp>
        <p:cxnSp>
          <p:nvCxnSpPr>
            <p:cNvPr id="361" name="Google Shape;361;p6"/>
            <p:cNvCxnSpPr/>
            <p:nvPr/>
          </p:nvCxnSpPr>
          <p:spPr>
            <a:xfrm rot="10800000">
              <a:off x="1870364" y="678873"/>
              <a:ext cx="312420" cy="0"/>
            </a:xfrm>
            <a:prstGeom prst="straightConnector1">
              <a:avLst/>
            </a:prstGeom>
            <a:noFill/>
            <a:ln cap="flat" cmpd="sng" w="12700">
              <a:solidFill>
                <a:srgbClr val="204669"/>
              </a:solidFill>
              <a:prstDash val="solid"/>
              <a:miter lim="800000"/>
              <a:headEnd len="sm" w="sm" type="none"/>
              <a:tailEnd len="sm" w="sm" type="none"/>
            </a:ln>
          </p:spPr>
        </p:cxnSp>
        <p:cxnSp>
          <p:nvCxnSpPr>
            <p:cNvPr id="362" name="Google Shape;362;p6"/>
            <p:cNvCxnSpPr/>
            <p:nvPr/>
          </p:nvCxnSpPr>
          <p:spPr>
            <a:xfrm rot="10800000">
              <a:off x="1870364" y="1246909"/>
              <a:ext cx="312420" cy="0"/>
            </a:xfrm>
            <a:prstGeom prst="straightConnector1">
              <a:avLst/>
            </a:prstGeom>
            <a:noFill/>
            <a:ln cap="flat" cmpd="sng" w="12700">
              <a:solidFill>
                <a:srgbClr val="204669"/>
              </a:solidFill>
              <a:prstDash val="solid"/>
              <a:miter lim="800000"/>
              <a:headEnd len="sm" w="sm" type="none"/>
              <a:tailEnd len="sm" w="sm" type="none"/>
            </a:ln>
          </p:spPr>
        </p:cxnSp>
        <p:cxnSp>
          <p:nvCxnSpPr>
            <p:cNvPr id="363" name="Google Shape;363;p6"/>
            <p:cNvCxnSpPr/>
            <p:nvPr/>
          </p:nvCxnSpPr>
          <p:spPr>
            <a:xfrm rot="10800000">
              <a:off x="1870364" y="1801091"/>
              <a:ext cx="312420" cy="0"/>
            </a:xfrm>
            <a:prstGeom prst="straightConnector1">
              <a:avLst/>
            </a:prstGeom>
            <a:noFill/>
            <a:ln cap="flat" cmpd="sng" w="12700">
              <a:solidFill>
                <a:srgbClr val="204669"/>
              </a:solidFill>
              <a:prstDash val="solid"/>
              <a:miter lim="800000"/>
              <a:headEnd len="sm" w="sm" type="none"/>
              <a:tailEnd len="sm" w="sm" type="none"/>
            </a:ln>
          </p:spPr>
        </p:cxnSp>
        <p:cxnSp>
          <p:nvCxnSpPr>
            <p:cNvPr id="364" name="Google Shape;364;p6"/>
            <p:cNvCxnSpPr/>
            <p:nvPr/>
          </p:nvCxnSpPr>
          <p:spPr>
            <a:xfrm rot="10800000">
              <a:off x="1870364" y="2313709"/>
              <a:ext cx="312420" cy="0"/>
            </a:xfrm>
            <a:prstGeom prst="straightConnector1">
              <a:avLst/>
            </a:prstGeom>
            <a:noFill/>
            <a:ln cap="flat" cmpd="sng" w="12700">
              <a:solidFill>
                <a:srgbClr val="204669"/>
              </a:solidFill>
              <a:prstDash val="solid"/>
              <a:miter lim="800000"/>
              <a:headEnd len="sm" w="sm" type="none"/>
              <a:tailEnd len="sm" w="sm" type="none"/>
            </a:ln>
          </p:spPr>
        </p:cxnSp>
        <p:sp>
          <p:nvSpPr>
            <p:cNvPr id="365" name="Google Shape;365;p6"/>
            <p:cNvSpPr/>
            <p:nvPr/>
          </p:nvSpPr>
          <p:spPr>
            <a:xfrm>
              <a:off x="2188969" y="3546708"/>
              <a:ext cx="3787473" cy="500905"/>
            </a:xfrm>
            <a:prstGeom prst="rect">
              <a:avLst/>
            </a:prstGeom>
            <a:solidFill>
              <a:srgbClr val="2F9C67">
                <a:alpha val="9803"/>
              </a:srgbClr>
            </a:solidFill>
            <a:ln cap="flat" cmpd="sng" w="9525">
              <a:solidFill>
                <a:srgbClr val="2F9C67"/>
              </a:solidFill>
              <a:prstDash val="solid"/>
              <a:miter lim="800000"/>
              <a:headEnd len="sm" w="sm" type="none"/>
              <a:tailEnd len="sm" w="sm" type="none"/>
            </a:ln>
          </p:spPr>
          <p:txBody>
            <a:bodyPr anchorCtr="0" anchor="ctr" bIns="108000" lIns="108000" spcFirstLastPara="1" rIns="108000" wrap="square" tIns="108000">
              <a:spAutoFit/>
            </a:bodyPr>
            <a:lstStyle/>
            <a:p>
              <a:pPr indent="-180340" lvl="0" marL="180340" marR="0" rtl="0" algn="l">
                <a:lnSpc>
                  <a:spcPct val="100000"/>
                </a:lnSpc>
                <a:spcBef>
                  <a:spcPts val="0"/>
                </a:spcBef>
                <a:spcAft>
                  <a:spcPts val="0"/>
                </a:spcAft>
                <a:buClr>
                  <a:srgbClr val="2F9C67"/>
                </a:buClr>
                <a:buSzPts val="1600"/>
                <a:buFont typeface="Open Sans Light"/>
                <a:buNone/>
              </a:pPr>
              <a:r>
                <a:rPr b="0" i="0" lang="en-US" sz="1600" u="none" cap="none" strike="noStrike">
                  <a:solidFill>
                    <a:srgbClr val="2F9C67"/>
                  </a:solidFill>
                  <a:latin typeface="Open Sans Light"/>
                  <a:ea typeface="Open Sans Light"/>
                  <a:cs typeface="Open Sans Light"/>
                  <a:sym typeface="Open Sans Light"/>
                </a:rPr>
                <a:t>How to ensure that the information is used to make operational and/or strategic decisions? </a:t>
              </a:r>
              <a:endParaRPr b="0" i="0" sz="1600" u="none" cap="none" strike="noStrike">
                <a:solidFill>
                  <a:schemeClr val="lt1"/>
                </a:solidFill>
                <a:latin typeface="Open Sans Light"/>
                <a:ea typeface="Open Sans Light"/>
                <a:cs typeface="Open Sans Light"/>
                <a:sym typeface="Open Sans Light"/>
              </a:endParaRPr>
            </a:p>
          </p:txBody>
        </p:sp>
        <p:cxnSp>
          <p:nvCxnSpPr>
            <p:cNvPr id="366" name="Google Shape;366;p6"/>
            <p:cNvCxnSpPr/>
            <p:nvPr/>
          </p:nvCxnSpPr>
          <p:spPr>
            <a:xfrm rot="10800000">
              <a:off x="1870364" y="3061854"/>
              <a:ext cx="312420" cy="0"/>
            </a:xfrm>
            <a:prstGeom prst="straightConnector1">
              <a:avLst/>
            </a:prstGeom>
            <a:noFill/>
            <a:ln cap="flat" cmpd="sng" w="12700">
              <a:solidFill>
                <a:srgbClr val="204669"/>
              </a:solidFill>
              <a:prstDash val="solid"/>
              <a:miter lim="800000"/>
              <a:headEnd len="sm" w="sm" type="none"/>
              <a:tailEnd len="sm" w="sm" type="none"/>
            </a:ln>
          </p:spPr>
        </p:cxnSp>
        <p:cxnSp>
          <p:nvCxnSpPr>
            <p:cNvPr id="367" name="Google Shape;367;p6"/>
            <p:cNvCxnSpPr/>
            <p:nvPr/>
          </p:nvCxnSpPr>
          <p:spPr>
            <a:xfrm rot="10800000">
              <a:off x="1870364" y="3865418"/>
              <a:ext cx="312420" cy="0"/>
            </a:xfrm>
            <a:prstGeom prst="straightConnector1">
              <a:avLst/>
            </a:prstGeom>
            <a:noFill/>
            <a:ln cap="flat" cmpd="sng" w="12700">
              <a:solidFill>
                <a:srgbClr val="204669"/>
              </a:solidFill>
              <a:prstDash val="solid"/>
              <a:miter lim="800000"/>
              <a:headEnd len="sm" w="sm" type="none"/>
              <a:tailEnd len="sm" w="sm" type="none"/>
            </a:ln>
          </p:spPr>
        </p:cxn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pic>
        <p:nvPicPr>
          <p:cNvPr id="373" name="Google Shape;373;p7"/>
          <p:cNvPicPr preferRelativeResize="0"/>
          <p:nvPr/>
        </p:nvPicPr>
        <p:blipFill rotWithShape="1">
          <a:blip r:embed="rId3">
            <a:alphaModFix amt="5000"/>
          </a:blip>
          <a:srcRect b="0" l="0" r="0" t="0"/>
          <a:stretch/>
        </p:blipFill>
        <p:spPr>
          <a:xfrm>
            <a:off x="5242708" y="1352342"/>
            <a:ext cx="9124595" cy="5905642"/>
          </a:xfrm>
          <a:prstGeom prst="rect">
            <a:avLst/>
          </a:prstGeom>
          <a:noFill/>
          <a:ln>
            <a:noFill/>
          </a:ln>
        </p:spPr>
      </p:pic>
      <p:grpSp>
        <p:nvGrpSpPr>
          <p:cNvPr id="374" name="Google Shape;374;p7"/>
          <p:cNvGrpSpPr/>
          <p:nvPr/>
        </p:nvGrpSpPr>
        <p:grpSpPr>
          <a:xfrm>
            <a:off x="7005409" y="2032922"/>
            <a:ext cx="1375031" cy="1375031"/>
            <a:chOff x="1733035" y="1811456"/>
            <a:chExt cx="1358781" cy="1358781"/>
          </a:xfrm>
        </p:grpSpPr>
        <p:sp>
          <p:nvSpPr>
            <p:cNvPr id="375" name="Google Shape;375;p7"/>
            <p:cNvSpPr/>
            <p:nvPr/>
          </p:nvSpPr>
          <p:spPr>
            <a:xfrm>
              <a:off x="1733035" y="1811456"/>
              <a:ext cx="1358781" cy="1358781"/>
            </a:xfrm>
            <a:custGeom>
              <a:rect b="b" l="l" r="r" t="t"/>
              <a:pathLst>
                <a:path extrusionOk="0" fill="none" h="1358781" w="1358781">
                  <a:moveTo>
                    <a:pt x="0" y="679391"/>
                  </a:moveTo>
                  <a:cubicBezTo>
                    <a:pt x="-48121" y="295271"/>
                    <a:pt x="278084" y="28293"/>
                    <a:pt x="679391" y="0"/>
                  </a:cubicBezTo>
                  <a:cubicBezTo>
                    <a:pt x="1023509" y="-20810"/>
                    <a:pt x="1395947" y="295668"/>
                    <a:pt x="1358782" y="679391"/>
                  </a:cubicBezTo>
                  <a:cubicBezTo>
                    <a:pt x="1337965" y="1018525"/>
                    <a:pt x="1061835" y="1388941"/>
                    <a:pt x="679391" y="1358782"/>
                  </a:cubicBezTo>
                  <a:cubicBezTo>
                    <a:pt x="347192" y="1371765"/>
                    <a:pt x="-58782" y="1100329"/>
                    <a:pt x="0" y="679391"/>
                  </a:cubicBezTo>
                  <a:close/>
                </a:path>
                <a:path extrusionOk="0" h="1358781" w="1358781">
                  <a:moveTo>
                    <a:pt x="0" y="679391"/>
                  </a:moveTo>
                  <a:cubicBezTo>
                    <a:pt x="-4625" y="332162"/>
                    <a:pt x="305407" y="54592"/>
                    <a:pt x="679391" y="0"/>
                  </a:cubicBezTo>
                  <a:cubicBezTo>
                    <a:pt x="1067586" y="-6874"/>
                    <a:pt x="1389308" y="289253"/>
                    <a:pt x="1358782" y="679391"/>
                  </a:cubicBezTo>
                  <a:cubicBezTo>
                    <a:pt x="1394444" y="1046580"/>
                    <a:pt x="1052576" y="1405019"/>
                    <a:pt x="679391" y="1358782"/>
                  </a:cubicBezTo>
                  <a:cubicBezTo>
                    <a:pt x="315067" y="1376038"/>
                    <a:pt x="-11653" y="1042575"/>
                    <a:pt x="0" y="679391"/>
                  </a:cubicBezTo>
                  <a:close/>
                </a:path>
              </a:pathLst>
            </a:custGeom>
            <a:solidFill>
              <a:srgbClr val="F3A671"/>
            </a:solidFill>
            <a:ln>
              <a:noFill/>
            </a:ln>
          </p:spPr>
          <p:txBody>
            <a:bodyPr anchorCtr="0" anchor="ctr" bIns="56350" lIns="112750" spcFirstLastPara="1" rIns="112750" wrap="square" tIns="56350">
              <a:noAutofit/>
            </a:bodyPr>
            <a:lstStyle/>
            <a:p>
              <a:pPr indent="0" lvl="0" marL="0" marR="0" rtl="0" algn="ctr">
                <a:lnSpc>
                  <a:spcPct val="100000"/>
                </a:lnSpc>
                <a:spcBef>
                  <a:spcPts val="0"/>
                </a:spcBef>
                <a:spcAft>
                  <a:spcPts val="0"/>
                </a:spcAft>
                <a:buClr>
                  <a:srgbClr val="000000"/>
                </a:buClr>
                <a:buSzPts val="2220"/>
                <a:buFont typeface="Calibri"/>
                <a:buNone/>
              </a:pPr>
              <a:r>
                <a:t/>
              </a:r>
              <a:endParaRPr b="0" i="0" sz="2220" u="none" cap="none" strike="noStrike">
                <a:solidFill>
                  <a:schemeClr val="lt1"/>
                </a:solidFill>
                <a:latin typeface="Calibri"/>
                <a:ea typeface="Calibri"/>
                <a:cs typeface="Calibri"/>
                <a:sym typeface="Calibri"/>
              </a:endParaRPr>
            </a:p>
          </p:txBody>
        </p:sp>
        <p:sp>
          <p:nvSpPr>
            <p:cNvPr id="376" name="Google Shape;376;p7"/>
            <p:cNvSpPr/>
            <p:nvPr/>
          </p:nvSpPr>
          <p:spPr>
            <a:xfrm>
              <a:off x="1934259" y="2012680"/>
              <a:ext cx="956332" cy="956332"/>
            </a:xfrm>
            <a:custGeom>
              <a:rect b="b" l="l" r="r" t="t"/>
              <a:pathLst>
                <a:path extrusionOk="0" fill="none" h="956332" w="956332">
                  <a:moveTo>
                    <a:pt x="0" y="478166"/>
                  </a:moveTo>
                  <a:cubicBezTo>
                    <a:pt x="-20076" y="210368"/>
                    <a:pt x="181505" y="35329"/>
                    <a:pt x="478166" y="0"/>
                  </a:cubicBezTo>
                  <a:cubicBezTo>
                    <a:pt x="706397" y="-23991"/>
                    <a:pt x="999127" y="204288"/>
                    <a:pt x="956332" y="478166"/>
                  </a:cubicBezTo>
                  <a:cubicBezTo>
                    <a:pt x="944313" y="721416"/>
                    <a:pt x="752978" y="1001100"/>
                    <a:pt x="478166" y="956332"/>
                  </a:cubicBezTo>
                  <a:cubicBezTo>
                    <a:pt x="259343" y="969992"/>
                    <a:pt x="-7181" y="747835"/>
                    <a:pt x="0" y="478166"/>
                  </a:cubicBezTo>
                  <a:close/>
                </a:path>
                <a:path extrusionOk="0" h="956332" w="956332">
                  <a:moveTo>
                    <a:pt x="0" y="478166"/>
                  </a:moveTo>
                  <a:cubicBezTo>
                    <a:pt x="-5910" y="249849"/>
                    <a:pt x="214998" y="40554"/>
                    <a:pt x="478166" y="0"/>
                  </a:cubicBezTo>
                  <a:cubicBezTo>
                    <a:pt x="787702" y="-24075"/>
                    <a:pt x="960383" y="212102"/>
                    <a:pt x="956332" y="478166"/>
                  </a:cubicBezTo>
                  <a:cubicBezTo>
                    <a:pt x="973408" y="738406"/>
                    <a:pt x="741067" y="983255"/>
                    <a:pt x="478166" y="956332"/>
                  </a:cubicBezTo>
                  <a:cubicBezTo>
                    <a:pt x="241858" y="1000333"/>
                    <a:pt x="-20452" y="721130"/>
                    <a:pt x="0" y="478166"/>
                  </a:cubicBezTo>
                  <a:close/>
                </a:path>
              </a:pathLst>
            </a:custGeom>
            <a:solidFill>
              <a:schemeClr val="lt1"/>
            </a:solidFill>
            <a:ln>
              <a:noFill/>
            </a:ln>
          </p:spPr>
          <p:txBody>
            <a:bodyPr anchorCtr="0" anchor="ctr" bIns="56350" lIns="112750" spcFirstLastPara="1" rIns="112750" wrap="square" tIns="56350">
              <a:noAutofit/>
            </a:bodyPr>
            <a:lstStyle/>
            <a:p>
              <a:pPr indent="0" lvl="0" marL="0" marR="0" rtl="0" algn="ctr">
                <a:lnSpc>
                  <a:spcPct val="100000"/>
                </a:lnSpc>
                <a:spcBef>
                  <a:spcPts val="0"/>
                </a:spcBef>
                <a:spcAft>
                  <a:spcPts val="0"/>
                </a:spcAft>
                <a:buClr>
                  <a:srgbClr val="000000"/>
                </a:buClr>
                <a:buSzPts val="2220"/>
                <a:buFont typeface="Calibri"/>
                <a:buNone/>
              </a:pPr>
              <a:r>
                <a:t/>
              </a:r>
              <a:endParaRPr b="0" i="0" sz="2220" u="none" cap="none" strike="noStrike">
                <a:solidFill>
                  <a:schemeClr val="lt1"/>
                </a:solidFill>
                <a:latin typeface="Calibri"/>
                <a:ea typeface="Calibri"/>
                <a:cs typeface="Calibri"/>
                <a:sym typeface="Calibri"/>
              </a:endParaRPr>
            </a:p>
          </p:txBody>
        </p:sp>
      </p:grpSp>
      <p:sp>
        <p:nvSpPr>
          <p:cNvPr id="377" name="Google Shape;377;p7"/>
          <p:cNvSpPr/>
          <p:nvPr/>
        </p:nvSpPr>
        <p:spPr>
          <a:xfrm>
            <a:off x="7005329" y="2020892"/>
            <a:ext cx="1375031" cy="1375031"/>
          </a:xfrm>
          <a:custGeom>
            <a:rect b="b" l="l" r="r" t="t"/>
            <a:pathLst>
              <a:path extrusionOk="0" h="1114890" w="1114890">
                <a:moveTo>
                  <a:pt x="0" y="557445"/>
                </a:moveTo>
                <a:cubicBezTo>
                  <a:pt x="-1906" y="261114"/>
                  <a:pt x="250339" y="33759"/>
                  <a:pt x="557445" y="0"/>
                </a:cubicBezTo>
                <a:cubicBezTo>
                  <a:pt x="881791" y="-8728"/>
                  <a:pt x="1135129" y="239684"/>
                  <a:pt x="1114890" y="557445"/>
                </a:cubicBezTo>
                <a:cubicBezTo>
                  <a:pt x="1122580" y="863582"/>
                  <a:pt x="864194" y="1140367"/>
                  <a:pt x="557445" y="1114890"/>
                </a:cubicBezTo>
                <a:cubicBezTo>
                  <a:pt x="278581" y="1160837"/>
                  <a:pt x="-38171" y="825896"/>
                  <a:pt x="0" y="557445"/>
                </a:cubicBezTo>
                <a:close/>
              </a:path>
            </a:pathLst>
          </a:custGeom>
          <a:noFill/>
          <a:ln cap="flat" cmpd="sng" w="19050">
            <a:solidFill>
              <a:srgbClr val="C55A11"/>
            </a:solidFill>
            <a:prstDash val="dash"/>
            <a:miter lim="800000"/>
            <a:headEnd len="sm" w="sm" type="none"/>
            <a:tailEnd len="sm" w="sm" type="none"/>
          </a:ln>
        </p:spPr>
        <p:txBody>
          <a:bodyPr anchorCtr="0" anchor="ctr" bIns="56350" lIns="112750" spcFirstLastPara="1" rIns="112750" wrap="square" tIns="56350">
            <a:noAutofit/>
          </a:bodyPr>
          <a:lstStyle/>
          <a:p>
            <a:pPr indent="0" lvl="0" marL="0" marR="0" rtl="0" algn="ctr">
              <a:lnSpc>
                <a:spcPct val="100000"/>
              </a:lnSpc>
              <a:spcBef>
                <a:spcPts val="0"/>
              </a:spcBef>
              <a:spcAft>
                <a:spcPts val="0"/>
              </a:spcAft>
              <a:buClr>
                <a:srgbClr val="000000"/>
              </a:buClr>
              <a:buSzPts val="2220"/>
              <a:buFont typeface="Calibri"/>
              <a:buNone/>
            </a:pPr>
            <a:r>
              <a:t/>
            </a:r>
            <a:endParaRPr b="0" i="0" sz="2220" u="none" cap="none" strike="noStrike">
              <a:solidFill>
                <a:schemeClr val="lt1"/>
              </a:solidFill>
              <a:latin typeface="Calibri"/>
              <a:ea typeface="Calibri"/>
              <a:cs typeface="Calibri"/>
              <a:sym typeface="Calibri"/>
            </a:endParaRPr>
          </a:p>
        </p:txBody>
      </p:sp>
      <p:sp>
        <p:nvSpPr>
          <p:cNvPr id="378" name="Google Shape;378;p7"/>
          <p:cNvSpPr txBox="1"/>
          <p:nvPr/>
        </p:nvSpPr>
        <p:spPr>
          <a:xfrm>
            <a:off x="6939294" y="2454974"/>
            <a:ext cx="1529647" cy="573875"/>
          </a:xfrm>
          <a:prstGeom prst="rect">
            <a:avLst/>
          </a:prstGeom>
          <a:noFill/>
          <a:ln>
            <a:noFill/>
          </a:ln>
        </p:spPr>
        <p:txBody>
          <a:bodyPr anchorCtr="0" anchor="t" bIns="0" lIns="0" spcFirstLastPara="1" rIns="0" wrap="square" tIns="0">
            <a:spAutoFit/>
          </a:bodyPr>
          <a:lstStyle/>
          <a:p>
            <a:pPr indent="15663" lvl="0" marL="0" marR="6265" rtl="0" algn="ctr">
              <a:lnSpc>
                <a:spcPct val="107200"/>
              </a:lnSpc>
              <a:spcBef>
                <a:spcPts val="0"/>
              </a:spcBef>
              <a:spcAft>
                <a:spcPts val="0"/>
              </a:spcAft>
              <a:buClr>
                <a:srgbClr val="0C0C0C"/>
              </a:buClr>
              <a:buSzPts val="1110"/>
              <a:buFont typeface="Open Sans SemiBold"/>
              <a:buNone/>
            </a:pPr>
            <a:r>
              <a:rPr b="0" i="0" lang="en-US" sz="1110" u="none" cap="none" strike="noStrike">
                <a:solidFill>
                  <a:srgbClr val="0C0C0C"/>
                </a:solidFill>
                <a:latin typeface="Open Sans SemiBold"/>
                <a:ea typeface="Open Sans SemiBold"/>
                <a:cs typeface="Open Sans SemiBold"/>
                <a:sym typeface="Open Sans SemiBold"/>
              </a:rPr>
              <a:t>Socio-</a:t>
            </a:r>
            <a:endParaRPr b="0" i="0" sz="2220" u="none" cap="none" strike="noStrike">
              <a:solidFill>
                <a:srgbClr val="000000"/>
              </a:solidFill>
              <a:latin typeface="Calibri"/>
              <a:ea typeface="Calibri"/>
              <a:cs typeface="Calibri"/>
              <a:sym typeface="Calibri"/>
            </a:endParaRPr>
          </a:p>
          <a:p>
            <a:pPr indent="15663" lvl="0" marL="0" marR="6265" rtl="0" algn="ctr">
              <a:lnSpc>
                <a:spcPct val="107200"/>
              </a:lnSpc>
              <a:spcBef>
                <a:spcPts val="123"/>
              </a:spcBef>
              <a:spcAft>
                <a:spcPts val="0"/>
              </a:spcAft>
              <a:buClr>
                <a:srgbClr val="0C0C0C"/>
              </a:buClr>
              <a:buSzPts val="1110"/>
              <a:buFont typeface="Open Sans SemiBold"/>
              <a:buNone/>
            </a:pPr>
            <a:r>
              <a:rPr b="0" i="0" lang="en-US" sz="1110" u="none" cap="none" strike="noStrike">
                <a:solidFill>
                  <a:srgbClr val="0C0C0C"/>
                </a:solidFill>
                <a:latin typeface="Open Sans SemiBold"/>
                <a:ea typeface="Open Sans SemiBold"/>
                <a:cs typeface="Open Sans SemiBold"/>
                <a:sym typeface="Open Sans SemiBold"/>
              </a:rPr>
              <a:t>Behavioural</a:t>
            </a:r>
            <a:endParaRPr b="0" i="0" sz="2220" u="none" cap="none" strike="noStrike">
              <a:solidFill>
                <a:srgbClr val="000000"/>
              </a:solidFill>
              <a:latin typeface="Calibri"/>
              <a:ea typeface="Calibri"/>
              <a:cs typeface="Calibri"/>
              <a:sym typeface="Calibri"/>
            </a:endParaRPr>
          </a:p>
          <a:p>
            <a:pPr indent="15663" lvl="0" marL="0" marR="6265" rtl="0" algn="ctr">
              <a:lnSpc>
                <a:spcPct val="107200"/>
              </a:lnSpc>
              <a:spcBef>
                <a:spcPts val="123"/>
              </a:spcBef>
              <a:spcAft>
                <a:spcPts val="0"/>
              </a:spcAft>
              <a:buClr>
                <a:srgbClr val="0C0C0C"/>
              </a:buClr>
              <a:buSzPts val="1110"/>
              <a:buFont typeface="Open Sans SemiBold"/>
              <a:buNone/>
            </a:pPr>
            <a:r>
              <a:rPr b="0" i="0" lang="en-US" sz="1110" u="none" cap="none" strike="noStrike">
                <a:solidFill>
                  <a:srgbClr val="0C0C0C"/>
                </a:solidFill>
                <a:latin typeface="Open Sans SemiBold"/>
                <a:ea typeface="Open Sans SemiBold"/>
                <a:cs typeface="Open Sans SemiBold"/>
                <a:sym typeface="Open Sans SemiBold"/>
              </a:rPr>
              <a:t>Studies</a:t>
            </a:r>
            <a:endParaRPr b="0" i="0" sz="1110" u="none" cap="none" strike="noStrike">
              <a:solidFill>
                <a:srgbClr val="0C0C0C"/>
              </a:solidFill>
              <a:latin typeface="Open Sans SemiBold"/>
              <a:ea typeface="Open Sans SemiBold"/>
              <a:cs typeface="Open Sans SemiBold"/>
              <a:sym typeface="Open Sans SemiBold"/>
            </a:endParaRPr>
          </a:p>
        </p:txBody>
      </p:sp>
      <p:sp>
        <p:nvSpPr>
          <p:cNvPr id="379" name="Google Shape;379;p7"/>
          <p:cNvSpPr/>
          <p:nvPr/>
        </p:nvSpPr>
        <p:spPr>
          <a:xfrm rot="9087125">
            <a:off x="6943060" y="2596849"/>
            <a:ext cx="126184" cy="126184"/>
          </a:xfrm>
          <a:prstGeom prst="corner">
            <a:avLst>
              <a:gd fmla="val 50000" name="adj1"/>
              <a:gd fmla="val 50000" name="adj2"/>
            </a:avLst>
          </a:prstGeom>
          <a:solidFill>
            <a:srgbClr val="C55A11">
              <a:alpha val="80000"/>
            </a:srgbClr>
          </a:solidFill>
          <a:ln>
            <a:noFill/>
          </a:ln>
        </p:spPr>
        <p:txBody>
          <a:bodyPr anchorCtr="0" anchor="ctr" bIns="56350" lIns="112750" spcFirstLastPara="1" rIns="112750" wrap="square" tIns="56350">
            <a:noAutofit/>
          </a:bodyPr>
          <a:lstStyle/>
          <a:p>
            <a:pPr indent="0" lvl="0" marL="0" marR="0" rtl="0" algn="ctr">
              <a:lnSpc>
                <a:spcPct val="100000"/>
              </a:lnSpc>
              <a:spcBef>
                <a:spcPts val="0"/>
              </a:spcBef>
              <a:spcAft>
                <a:spcPts val="0"/>
              </a:spcAft>
              <a:buClr>
                <a:srgbClr val="000000"/>
              </a:buClr>
              <a:buSzPts val="2220"/>
              <a:buFont typeface="Calibri"/>
              <a:buNone/>
            </a:pPr>
            <a:r>
              <a:t/>
            </a:r>
            <a:endParaRPr b="0" i="0" sz="2220" u="none" cap="none" strike="noStrike">
              <a:solidFill>
                <a:schemeClr val="lt1"/>
              </a:solidFill>
              <a:latin typeface="Calibri"/>
              <a:ea typeface="Calibri"/>
              <a:cs typeface="Calibri"/>
              <a:sym typeface="Calibri"/>
            </a:endParaRPr>
          </a:p>
        </p:txBody>
      </p:sp>
      <p:sp>
        <p:nvSpPr>
          <p:cNvPr id="380" name="Google Shape;380;p7"/>
          <p:cNvSpPr/>
          <p:nvPr/>
        </p:nvSpPr>
        <p:spPr>
          <a:xfrm rot="-2768770">
            <a:off x="8333066" y="2686057"/>
            <a:ext cx="126184" cy="126184"/>
          </a:xfrm>
          <a:prstGeom prst="corner">
            <a:avLst>
              <a:gd fmla="val 50000" name="adj1"/>
              <a:gd fmla="val 50000" name="adj2"/>
            </a:avLst>
          </a:prstGeom>
          <a:solidFill>
            <a:srgbClr val="C55A11">
              <a:alpha val="80000"/>
            </a:srgbClr>
          </a:solidFill>
          <a:ln>
            <a:noFill/>
          </a:ln>
        </p:spPr>
        <p:txBody>
          <a:bodyPr anchorCtr="0" anchor="ctr" bIns="56350" lIns="112750" spcFirstLastPara="1" rIns="112750" wrap="square" tIns="56350">
            <a:noAutofit/>
          </a:bodyPr>
          <a:lstStyle/>
          <a:p>
            <a:pPr indent="0" lvl="0" marL="0" marR="0" rtl="0" algn="ctr">
              <a:lnSpc>
                <a:spcPct val="100000"/>
              </a:lnSpc>
              <a:spcBef>
                <a:spcPts val="0"/>
              </a:spcBef>
              <a:spcAft>
                <a:spcPts val="0"/>
              </a:spcAft>
              <a:buClr>
                <a:srgbClr val="000000"/>
              </a:buClr>
              <a:buSzPts val="2220"/>
              <a:buFont typeface="Calibri"/>
              <a:buNone/>
            </a:pPr>
            <a:r>
              <a:t/>
            </a:r>
            <a:endParaRPr b="0" i="0" sz="2220" u="none" cap="none" strike="noStrike">
              <a:solidFill>
                <a:schemeClr val="lt1"/>
              </a:solidFill>
              <a:latin typeface="Calibri"/>
              <a:ea typeface="Calibri"/>
              <a:cs typeface="Calibri"/>
              <a:sym typeface="Calibri"/>
            </a:endParaRPr>
          </a:p>
        </p:txBody>
      </p:sp>
      <p:pic>
        <p:nvPicPr>
          <p:cNvPr id="381" name="Google Shape;381;p7"/>
          <p:cNvPicPr preferRelativeResize="0"/>
          <p:nvPr/>
        </p:nvPicPr>
        <p:blipFill rotWithShape="1">
          <a:blip r:embed="rId4">
            <a:alphaModFix/>
          </a:blip>
          <a:srcRect b="0" l="0" r="0" t="0"/>
          <a:stretch/>
        </p:blipFill>
        <p:spPr>
          <a:xfrm>
            <a:off x="2133694" y="6598680"/>
            <a:ext cx="3697782" cy="1844946"/>
          </a:xfrm>
          <a:prstGeom prst="rect">
            <a:avLst/>
          </a:prstGeom>
          <a:noFill/>
          <a:ln>
            <a:noFill/>
          </a:ln>
        </p:spPr>
      </p:pic>
      <p:pic>
        <p:nvPicPr>
          <p:cNvPr descr="A group of people in clothing&#10;&#10;Description automatically generated with medium confidence" id="382" name="Google Shape;382;p7"/>
          <p:cNvPicPr preferRelativeResize="0"/>
          <p:nvPr/>
        </p:nvPicPr>
        <p:blipFill rotWithShape="1">
          <a:blip r:embed="rId5">
            <a:alphaModFix/>
          </a:blip>
          <a:srcRect b="0" l="0" r="0" t="0"/>
          <a:stretch/>
        </p:blipFill>
        <p:spPr>
          <a:xfrm>
            <a:off x="11145697" y="21917"/>
            <a:ext cx="2217632" cy="1917125"/>
          </a:xfrm>
          <a:prstGeom prst="rect">
            <a:avLst/>
          </a:prstGeom>
          <a:noFill/>
          <a:ln>
            <a:noFill/>
          </a:ln>
        </p:spPr>
      </p:pic>
      <p:pic>
        <p:nvPicPr>
          <p:cNvPr id="383" name="Google Shape;383;p7"/>
          <p:cNvPicPr preferRelativeResize="0"/>
          <p:nvPr/>
        </p:nvPicPr>
        <p:blipFill rotWithShape="1">
          <a:blip r:embed="rId6">
            <a:alphaModFix/>
          </a:blip>
          <a:srcRect b="0" l="0" r="0" t="0"/>
          <a:stretch/>
        </p:blipFill>
        <p:spPr>
          <a:xfrm>
            <a:off x="2043664" y="866620"/>
            <a:ext cx="1532448" cy="1186067"/>
          </a:xfrm>
          <a:prstGeom prst="rect">
            <a:avLst/>
          </a:prstGeom>
          <a:noFill/>
          <a:ln>
            <a:noFill/>
          </a:ln>
        </p:spPr>
      </p:pic>
      <p:grpSp>
        <p:nvGrpSpPr>
          <p:cNvPr id="384" name="Google Shape;384;p7"/>
          <p:cNvGrpSpPr/>
          <p:nvPr/>
        </p:nvGrpSpPr>
        <p:grpSpPr>
          <a:xfrm>
            <a:off x="2892010" y="1875973"/>
            <a:ext cx="1375031" cy="1375031"/>
            <a:chOff x="1733035" y="1811456"/>
            <a:chExt cx="1358781" cy="1358781"/>
          </a:xfrm>
        </p:grpSpPr>
        <p:sp>
          <p:nvSpPr>
            <p:cNvPr id="385" name="Google Shape;385;p7"/>
            <p:cNvSpPr/>
            <p:nvPr/>
          </p:nvSpPr>
          <p:spPr>
            <a:xfrm>
              <a:off x="1733035" y="1811456"/>
              <a:ext cx="1358781" cy="1358781"/>
            </a:xfrm>
            <a:custGeom>
              <a:rect b="b" l="l" r="r" t="t"/>
              <a:pathLst>
                <a:path extrusionOk="0" fill="none" h="1358781" w="1358781">
                  <a:moveTo>
                    <a:pt x="0" y="679391"/>
                  </a:moveTo>
                  <a:cubicBezTo>
                    <a:pt x="-48121" y="295271"/>
                    <a:pt x="278084" y="28293"/>
                    <a:pt x="679391" y="0"/>
                  </a:cubicBezTo>
                  <a:cubicBezTo>
                    <a:pt x="1023509" y="-20810"/>
                    <a:pt x="1395947" y="295668"/>
                    <a:pt x="1358782" y="679391"/>
                  </a:cubicBezTo>
                  <a:cubicBezTo>
                    <a:pt x="1337965" y="1018525"/>
                    <a:pt x="1061835" y="1388941"/>
                    <a:pt x="679391" y="1358782"/>
                  </a:cubicBezTo>
                  <a:cubicBezTo>
                    <a:pt x="347192" y="1371765"/>
                    <a:pt x="-58782" y="1100329"/>
                    <a:pt x="0" y="679391"/>
                  </a:cubicBezTo>
                  <a:close/>
                </a:path>
                <a:path extrusionOk="0" h="1358781" w="1358781">
                  <a:moveTo>
                    <a:pt x="0" y="679391"/>
                  </a:moveTo>
                  <a:cubicBezTo>
                    <a:pt x="-4625" y="332162"/>
                    <a:pt x="305407" y="54592"/>
                    <a:pt x="679391" y="0"/>
                  </a:cubicBezTo>
                  <a:cubicBezTo>
                    <a:pt x="1067586" y="-6874"/>
                    <a:pt x="1389308" y="289253"/>
                    <a:pt x="1358782" y="679391"/>
                  </a:cubicBezTo>
                  <a:cubicBezTo>
                    <a:pt x="1394444" y="1046580"/>
                    <a:pt x="1052576" y="1405019"/>
                    <a:pt x="679391" y="1358782"/>
                  </a:cubicBezTo>
                  <a:cubicBezTo>
                    <a:pt x="315067" y="1376038"/>
                    <a:pt x="-11653" y="1042575"/>
                    <a:pt x="0" y="679391"/>
                  </a:cubicBezTo>
                  <a:close/>
                </a:path>
              </a:pathLst>
            </a:custGeom>
            <a:solidFill>
              <a:srgbClr val="DDEAF6"/>
            </a:solidFill>
            <a:ln>
              <a:noFill/>
            </a:ln>
          </p:spPr>
          <p:txBody>
            <a:bodyPr anchorCtr="0" anchor="ctr" bIns="56350" lIns="112750" spcFirstLastPara="1" rIns="112750" wrap="square" tIns="56350">
              <a:noAutofit/>
            </a:bodyPr>
            <a:lstStyle/>
            <a:p>
              <a:pPr indent="0" lvl="0" marL="0" marR="0" rtl="0" algn="ctr">
                <a:lnSpc>
                  <a:spcPct val="100000"/>
                </a:lnSpc>
                <a:spcBef>
                  <a:spcPts val="0"/>
                </a:spcBef>
                <a:spcAft>
                  <a:spcPts val="0"/>
                </a:spcAft>
                <a:buClr>
                  <a:srgbClr val="000000"/>
                </a:buClr>
                <a:buSzPts val="2220"/>
                <a:buFont typeface="Calibri"/>
                <a:buNone/>
              </a:pPr>
              <a:r>
                <a:t/>
              </a:r>
              <a:endParaRPr b="0" i="0" sz="2220" u="none" cap="none" strike="noStrike">
                <a:solidFill>
                  <a:schemeClr val="lt1"/>
                </a:solidFill>
                <a:latin typeface="Calibri"/>
                <a:ea typeface="Calibri"/>
                <a:cs typeface="Calibri"/>
                <a:sym typeface="Calibri"/>
              </a:endParaRPr>
            </a:p>
          </p:txBody>
        </p:sp>
        <p:sp>
          <p:nvSpPr>
            <p:cNvPr id="386" name="Google Shape;386;p7"/>
            <p:cNvSpPr/>
            <p:nvPr/>
          </p:nvSpPr>
          <p:spPr>
            <a:xfrm>
              <a:off x="1934259" y="2012680"/>
              <a:ext cx="956332" cy="956332"/>
            </a:xfrm>
            <a:custGeom>
              <a:rect b="b" l="l" r="r" t="t"/>
              <a:pathLst>
                <a:path extrusionOk="0" fill="none" h="956332" w="956332">
                  <a:moveTo>
                    <a:pt x="0" y="478166"/>
                  </a:moveTo>
                  <a:cubicBezTo>
                    <a:pt x="-20076" y="210368"/>
                    <a:pt x="181505" y="35329"/>
                    <a:pt x="478166" y="0"/>
                  </a:cubicBezTo>
                  <a:cubicBezTo>
                    <a:pt x="706397" y="-23991"/>
                    <a:pt x="999127" y="204288"/>
                    <a:pt x="956332" y="478166"/>
                  </a:cubicBezTo>
                  <a:cubicBezTo>
                    <a:pt x="944313" y="721416"/>
                    <a:pt x="752978" y="1001100"/>
                    <a:pt x="478166" y="956332"/>
                  </a:cubicBezTo>
                  <a:cubicBezTo>
                    <a:pt x="259343" y="969992"/>
                    <a:pt x="-7181" y="747835"/>
                    <a:pt x="0" y="478166"/>
                  </a:cubicBezTo>
                  <a:close/>
                </a:path>
                <a:path extrusionOk="0" h="956332" w="956332">
                  <a:moveTo>
                    <a:pt x="0" y="478166"/>
                  </a:moveTo>
                  <a:cubicBezTo>
                    <a:pt x="-5910" y="249849"/>
                    <a:pt x="214998" y="40554"/>
                    <a:pt x="478166" y="0"/>
                  </a:cubicBezTo>
                  <a:cubicBezTo>
                    <a:pt x="787702" y="-24075"/>
                    <a:pt x="960383" y="212102"/>
                    <a:pt x="956332" y="478166"/>
                  </a:cubicBezTo>
                  <a:cubicBezTo>
                    <a:pt x="973408" y="738406"/>
                    <a:pt x="741067" y="983255"/>
                    <a:pt x="478166" y="956332"/>
                  </a:cubicBezTo>
                  <a:cubicBezTo>
                    <a:pt x="241858" y="1000333"/>
                    <a:pt x="-20452" y="721130"/>
                    <a:pt x="0" y="478166"/>
                  </a:cubicBezTo>
                  <a:close/>
                </a:path>
              </a:pathLst>
            </a:custGeom>
            <a:solidFill>
              <a:schemeClr val="lt1"/>
            </a:solidFill>
            <a:ln>
              <a:noFill/>
            </a:ln>
          </p:spPr>
          <p:txBody>
            <a:bodyPr anchorCtr="0" anchor="ctr" bIns="56350" lIns="112750" spcFirstLastPara="1" rIns="112750" wrap="square" tIns="56350">
              <a:noAutofit/>
            </a:bodyPr>
            <a:lstStyle/>
            <a:p>
              <a:pPr indent="0" lvl="0" marL="0" marR="0" rtl="0" algn="ctr">
                <a:lnSpc>
                  <a:spcPct val="100000"/>
                </a:lnSpc>
                <a:spcBef>
                  <a:spcPts val="0"/>
                </a:spcBef>
                <a:spcAft>
                  <a:spcPts val="0"/>
                </a:spcAft>
                <a:buClr>
                  <a:srgbClr val="000000"/>
                </a:buClr>
                <a:buSzPts val="2220"/>
                <a:buFont typeface="Calibri"/>
                <a:buNone/>
              </a:pPr>
              <a:r>
                <a:t/>
              </a:r>
              <a:endParaRPr b="0" i="0" sz="2220" u="none" cap="none" strike="noStrike">
                <a:solidFill>
                  <a:schemeClr val="lt1"/>
                </a:solidFill>
                <a:latin typeface="Calibri"/>
                <a:ea typeface="Calibri"/>
                <a:cs typeface="Calibri"/>
                <a:sym typeface="Calibri"/>
              </a:endParaRPr>
            </a:p>
          </p:txBody>
        </p:sp>
      </p:grpSp>
      <p:sp>
        <p:nvSpPr>
          <p:cNvPr id="387" name="Google Shape;387;p7"/>
          <p:cNvSpPr/>
          <p:nvPr/>
        </p:nvSpPr>
        <p:spPr>
          <a:xfrm>
            <a:off x="2891930" y="1882958"/>
            <a:ext cx="1354855" cy="1354855"/>
          </a:xfrm>
          <a:custGeom>
            <a:rect b="b" l="l" r="r" t="t"/>
            <a:pathLst>
              <a:path extrusionOk="0" h="1098531" w="1098531">
                <a:moveTo>
                  <a:pt x="0" y="549266"/>
                </a:moveTo>
                <a:cubicBezTo>
                  <a:pt x="-5952" y="281934"/>
                  <a:pt x="246546" y="27949"/>
                  <a:pt x="549266" y="0"/>
                </a:cubicBezTo>
                <a:cubicBezTo>
                  <a:pt x="888677" y="-19100"/>
                  <a:pt x="1143922" y="223728"/>
                  <a:pt x="1098532" y="549266"/>
                </a:cubicBezTo>
                <a:cubicBezTo>
                  <a:pt x="1134531" y="844513"/>
                  <a:pt x="851232" y="1130053"/>
                  <a:pt x="549266" y="1098532"/>
                </a:cubicBezTo>
                <a:cubicBezTo>
                  <a:pt x="250562" y="1105894"/>
                  <a:pt x="-4311" y="848166"/>
                  <a:pt x="0" y="549266"/>
                </a:cubicBezTo>
                <a:close/>
              </a:path>
            </a:pathLst>
          </a:custGeom>
          <a:noFill/>
          <a:ln cap="flat" cmpd="sng" w="19050">
            <a:solidFill>
              <a:srgbClr val="9CC2E5"/>
            </a:solidFill>
            <a:prstDash val="dash"/>
            <a:miter lim="800000"/>
            <a:headEnd len="sm" w="sm" type="none"/>
            <a:tailEnd len="sm" w="sm" type="none"/>
          </a:ln>
        </p:spPr>
        <p:txBody>
          <a:bodyPr anchorCtr="0" anchor="ctr" bIns="56350" lIns="112750" spcFirstLastPara="1" rIns="112750" wrap="square" tIns="56350">
            <a:noAutofit/>
          </a:bodyPr>
          <a:lstStyle/>
          <a:p>
            <a:pPr indent="0" lvl="0" marL="0" marR="0" rtl="0" algn="ctr">
              <a:lnSpc>
                <a:spcPct val="100000"/>
              </a:lnSpc>
              <a:spcBef>
                <a:spcPts val="0"/>
              </a:spcBef>
              <a:spcAft>
                <a:spcPts val="0"/>
              </a:spcAft>
              <a:buClr>
                <a:srgbClr val="000000"/>
              </a:buClr>
              <a:buSzPts val="2220"/>
              <a:buFont typeface="Calibri"/>
              <a:buNone/>
            </a:pPr>
            <a:r>
              <a:t/>
            </a:r>
            <a:endParaRPr b="0" i="0" sz="2220" u="none" cap="none" strike="noStrike">
              <a:solidFill>
                <a:schemeClr val="lt1"/>
              </a:solidFill>
              <a:latin typeface="Calibri"/>
              <a:ea typeface="Calibri"/>
              <a:cs typeface="Calibri"/>
              <a:sym typeface="Calibri"/>
            </a:endParaRPr>
          </a:p>
        </p:txBody>
      </p:sp>
      <p:grpSp>
        <p:nvGrpSpPr>
          <p:cNvPr id="388" name="Google Shape;388;p7"/>
          <p:cNvGrpSpPr/>
          <p:nvPr/>
        </p:nvGrpSpPr>
        <p:grpSpPr>
          <a:xfrm>
            <a:off x="1706954" y="4610813"/>
            <a:ext cx="1481919" cy="1481919"/>
            <a:chOff x="1733035" y="1811456"/>
            <a:chExt cx="1358781" cy="1358781"/>
          </a:xfrm>
        </p:grpSpPr>
        <p:sp>
          <p:nvSpPr>
            <p:cNvPr id="389" name="Google Shape;389;p7"/>
            <p:cNvSpPr/>
            <p:nvPr/>
          </p:nvSpPr>
          <p:spPr>
            <a:xfrm>
              <a:off x="1733035" y="1811456"/>
              <a:ext cx="1358781" cy="1358781"/>
            </a:xfrm>
            <a:custGeom>
              <a:rect b="b" l="l" r="r" t="t"/>
              <a:pathLst>
                <a:path extrusionOk="0" fill="none" h="1358781" w="1358781">
                  <a:moveTo>
                    <a:pt x="0" y="679391"/>
                  </a:moveTo>
                  <a:cubicBezTo>
                    <a:pt x="-48121" y="295271"/>
                    <a:pt x="278084" y="28293"/>
                    <a:pt x="679391" y="0"/>
                  </a:cubicBezTo>
                  <a:cubicBezTo>
                    <a:pt x="1023509" y="-20810"/>
                    <a:pt x="1395947" y="295668"/>
                    <a:pt x="1358782" y="679391"/>
                  </a:cubicBezTo>
                  <a:cubicBezTo>
                    <a:pt x="1337965" y="1018525"/>
                    <a:pt x="1061835" y="1388941"/>
                    <a:pt x="679391" y="1358782"/>
                  </a:cubicBezTo>
                  <a:cubicBezTo>
                    <a:pt x="347192" y="1371765"/>
                    <a:pt x="-58782" y="1100329"/>
                    <a:pt x="0" y="679391"/>
                  </a:cubicBezTo>
                  <a:close/>
                </a:path>
                <a:path extrusionOk="0" h="1358781" w="1358781">
                  <a:moveTo>
                    <a:pt x="0" y="679391"/>
                  </a:moveTo>
                  <a:cubicBezTo>
                    <a:pt x="-4625" y="332162"/>
                    <a:pt x="305407" y="54592"/>
                    <a:pt x="679391" y="0"/>
                  </a:cubicBezTo>
                  <a:cubicBezTo>
                    <a:pt x="1067586" y="-6874"/>
                    <a:pt x="1389308" y="289253"/>
                    <a:pt x="1358782" y="679391"/>
                  </a:cubicBezTo>
                  <a:cubicBezTo>
                    <a:pt x="1394444" y="1046580"/>
                    <a:pt x="1052576" y="1405019"/>
                    <a:pt x="679391" y="1358782"/>
                  </a:cubicBezTo>
                  <a:cubicBezTo>
                    <a:pt x="315067" y="1376038"/>
                    <a:pt x="-11653" y="1042575"/>
                    <a:pt x="0" y="679391"/>
                  </a:cubicBezTo>
                  <a:close/>
                </a:path>
              </a:pathLst>
            </a:custGeom>
            <a:solidFill>
              <a:srgbClr val="BBD6EE">
                <a:alpha val="42352"/>
              </a:srgbClr>
            </a:solidFill>
            <a:ln>
              <a:noFill/>
            </a:ln>
          </p:spPr>
          <p:txBody>
            <a:bodyPr anchorCtr="0" anchor="ctr" bIns="56350" lIns="112750" spcFirstLastPara="1" rIns="112750" wrap="square" tIns="56350">
              <a:noAutofit/>
            </a:bodyPr>
            <a:lstStyle/>
            <a:p>
              <a:pPr indent="0" lvl="0" marL="0" marR="0" rtl="0" algn="ctr">
                <a:lnSpc>
                  <a:spcPct val="100000"/>
                </a:lnSpc>
                <a:spcBef>
                  <a:spcPts val="0"/>
                </a:spcBef>
                <a:spcAft>
                  <a:spcPts val="0"/>
                </a:spcAft>
                <a:buClr>
                  <a:srgbClr val="000000"/>
                </a:buClr>
                <a:buSzPts val="2220"/>
                <a:buFont typeface="Calibri"/>
                <a:buNone/>
              </a:pPr>
              <a:r>
                <a:t/>
              </a:r>
              <a:endParaRPr b="0" i="0" sz="2220" u="none" cap="none" strike="noStrike">
                <a:solidFill>
                  <a:schemeClr val="lt1"/>
                </a:solidFill>
                <a:latin typeface="Calibri"/>
                <a:ea typeface="Calibri"/>
                <a:cs typeface="Calibri"/>
                <a:sym typeface="Calibri"/>
              </a:endParaRPr>
            </a:p>
          </p:txBody>
        </p:sp>
        <p:sp>
          <p:nvSpPr>
            <p:cNvPr id="390" name="Google Shape;390;p7"/>
            <p:cNvSpPr/>
            <p:nvPr/>
          </p:nvSpPr>
          <p:spPr>
            <a:xfrm>
              <a:off x="1934259" y="2012680"/>
              <a:ext cx="956332" cy="956332"/>
            </a:xfrm>
            <a:custGeom>
              <a:rect b="b" l="l" r="r" t="t"/>
              <a:pathLst>
                <a:path extrusionOk="0" fill="none" h="956332" w="956332">
                  <a:moveTo>
                    <a:pt x="0" y="478166"/>
                  </a:moveTo>
                  <a:cubicBezTo>
                    <a:pt x="-20076" y="210368"/>
                    <a:pt x="181505" y="35329"/>
                    <a:pt x="478166" y="0"/>
                  </a:cubicBezTo>
                  <a:cubicBezTo>
                    <a:pt x="706397" y="-23991"/>
                    <a:pt x="999127" y="204288"/>
                    <a:pt x="956332" y="478166"/>
                  </a:cubicBezTo>
                  <a:cubicBezTo>
                    <a:pt x="944313" y="721416"/>
                    <a:pt x="752978" y="1001100"/>
                    <a:pt x="478166" y="956332"/>
                  </a:cubicBezTo>
                  <a:cubicBezTo>
                    <a:pt x="259343" y="969992"/>
                    <a:pt x="-7181" y="747835"/>
                    <a:pt x="0" y="478166"/>
                  </a:cubicBezTo>
                  <a:close/>
                </a:path>
                <a:path extrusionOk="0" h="956332" w="956332">
                  <a:moveTo>
                    <a:pt x="0" y="478166"/>
                  </a:moveTo>
                  <a:cubicBezTo>
                    <a:pt x="-5910" y="249849"/>
                    <a:pt x="214998" y="40554"/>
                    <a:pt x="478166" y="0"/>
                  </a:cubicBezTo>
                  <a:cubicBezTo>
                    <a:pt x="787702" y="-24075"/>
                    <a:pt x="960383" y="212102"/>
                    <a:pt x="956332" y="478166"/>
                  </a:cubicBezTo>
                  <a:cubicBezTo>
                    <a:pt x="973408" y="738406"/>
                    <a:pt x="741067" y="983255"/>
                    <a:pt x="478166" y="956332"/>
                  </a:cubicBezTo>
                  <a:cubicBezTo>
                    <a:pt x="241858" y="1000333"/>
                    <a:pt x="-20452" y="721130"/>
                    <a:pt x="0" y="478166"/>
                  </a:cubicBezTo>
                  <a:close/>
                </a:path>
              </a:pathLst>
            </a:custGeom>
            <a:solidFill>
              <a:schemeClr val="lt1"/>
            </a:solidFill>
            <a:ln>
              <a:noFill/>
            </a:ln>
          </p:spPr>
          <p:txBody>
            <a:bodyPr anchorCtr="0" anchor="ctr" bIns="56350" lIns="112750" spcFirstLastPara="1" rIns="112750" wrap="square" tIns="56350">
              <a:noAutofit/>
            </a:bodyPr>
            <a:lstStyle/>
            <a:p>
              <a:pPr indent="0" lvl="0" marL="0" marR="0" rtl="0" algn="ctr">
                <a:lnSpc>
                  <a:spcPct val="100000"/>
                </a:lnSpc>
                <a:spcBef>
                  <a:spcPts val="0"/>
                </a:spcBef>
                <a:spcAft>
                  <a:spcPts val="0"/>
                </a:spcAft>
                <a:buClr>
                  <a:srgbClr val="000000"/>
                </a:buClr>
                <a:buSzPts val="2220"/>
                <a:buFont typeface="Calibri"/>
                <a:buNone/>
              </a:pPr>
              <a:r>
                <a:t/>
              </a:r>
              <a:endParaRPr b="0" i="0" sz="2220" u="none" cap="none" strike="noStrike">
                <a:solidFill>
                  <a:schemeClr val="lt1"/>
                </a:solidFill>
                <a:latin typeface="Calibri"/>
                <a:ea typeface="Calibri"/>
                <a:cs typeface="Calibri"/>
                <a:sym typeface="Calibri"/>
              </a:endParaRPr>
            </a:p>
          </p:txBody>
        </p:sp>
      </p:grpSp>
      <p:sp>
        <p:nvSpPr>
          <p:cNvPr id="391" name="Google Shape;391;p7"/>
          <p:cNvSpPr/>
          <p:nvPr/>
        </p:nvSpPr>
        <p:spPr>
          <a:xfrm rot="5926619">
            <a:off x="1715807" y="4621010"/>
            <a:ext cx="1481919" cy="1481919"/>
          </a:xfrm>
          <a:custGeom>
            <a:rect b="b" l="l" r="r" t="t"/>
            <a:pathLst>
              <a:path extrusionOk="0" h="1201556" w="1201556">
                <a:moveTo>
                  <a:pt x="0" y="600778"/>
                </a:moveTo>
                <a:cubicBezTo>
                  <a:pt x="-6222" y="306627"/>
                  <a:pt x="270208" y="54483"/>
                  <a:pt x="600778" y="0"/>
                </a:cubicBezTo>
                <a:cubicBezTo>
                  <a:pt x="937041" y="-2363"/>
                  <a:pt x="1246425" y="247045"/>
                  <a:pt x="1201556" y="600778"/>
                </a:cubicBezTo>
                <a:cubicBezTo>
                  <a:pt x="1229499" y="926288"/>
                  <a:pt x="931273" y="1231278"/>
                  <a:pt x="600778" y="1201556"/>
                </a:cubicBezTo>
                <a:cubicBezTo>
                  <a:pt x="291426" y="1237120"/>
                  <a:pt x="-5182" y="927228"/>
                  <a:pt x="0" y="600778"/>
                </a:cubicBezTo>
                <a:close/>
              </a:path>
            </a:pathLst>
          </a:custGeom>
          <a:noFill/>
          <a:ln cap="flat" cmpd="sng" w="19050">
            <a:solidFill>
              <a:schemeClr val="accent5">
                <a:alpha val="43529"/>
              </a:schemeClr>
            </a:solidFill>
            <a:prstDash val="dash"/>
            <a:miter lim="800000"/>
            <a:headEnd len="sm" w="sm" type="none"/>
            <a:tailEnd len="sm" w="sm" type="none"/>
          </a:ln>
        </p:spPr>
        <p:txBody>
          <a:bodyPr anchorCtr="0" anchor="ctr" bIns="56350" lIns="112750" spcFirstLastPara="1" rIns="112750" wrap="square" tIns="56350">
            <a:noAutofit/>
          </a:bodyPr>
          <a:lstStyle/>
          <a:p>
            <a:pPr indent="0" lvl="0" marL="0" marR="0" rtl="0" algn="ctr">
              <a:lnSpc>
                <a:spcPct val="100000"/>
              </a:lnSpc>
              <a:spcBef>
                <a:spcPts val="0"/>
              </a:spcBef>
              <a:spcAft>
                <a:spcPts val="0"/>
              </a:spcAft>
              <a:buClr>
                <a:srgbClr val="000000"/>
              </a:buClr>
              <a:buSzPts val="2220"/>
              <a:buFont typeface="Calibri"/>
              <a:buNone/>
            </a:pPr>
            <a:r>
              <a:t/>
            </a:r>
            <a:endParaRPr b="0" i="0" sz="2220" u="none" cap="none" strike="noStrike">
              <a:solidFill>
                <a:schemeClr val="lt1"/>
              </a:solidFill>
              <a:latin typeface="Calibri"/>
              <a:ea typeface="Calibri"/>
              <a:cs typeface="Calibri"/>
              <a:sym typeface="Calibri"/>
            </a:endParaRPr>
          </a:p>
        </p:txBody>
      </p:sp>
      <p:sp>
        <p:nvSpPr>
          <p:cNvPr id="392" name="Google Shape;392;p7"/>
          <p:cNvSpPr txBox="1"/>
          <p:nvPr/>
        </p:nvSpPr>
        <p:spPr>
          <a:xfrm>
            <a:off x="1926665" y="5190188"/>
            <a:ext cx="1013756" cy="378309"/>
          </a:xfrm>
          <a:prstGeom prst="rect">
            <a:avLst/>
          </a:prstGeom>
          <a:noFill/>
          <a:ln>
            <a:noFill/>
          </a:ln>
        </p:spPr>
        <p:txBody>
          <a:bodyPr anchorCtr="0" anchor="t" bIns="0" lIns="0" spcFirstLastPara="1" rIns="0" wrap="square" tIns="0">
            <a:spAutoFit/>
          </a:bodyPr>
          <a:lstStyle/>
          <a:p>
            <a:pPr indent="15663" lvl="0" marL="0" marR="6265" rtl="0" algn="ctr">
              <a:lnSpc>
                <a:spcPct val="107200"/>
              </a:lnSpc>
              <a:spcBef>
                <a:spcPts val="0"/>
              </a:spcBef>
              <a:spcAft>
                <a:spcPts val="0"/>
              </a:spcAft>
              <a:buClr>
                <a:srgbClr val="0C0C0C"/>
              </a:buClr>
              <a:buSzPts val="1110"/>
              <a:buFont typeface="Open Sans SemiBold"/>
              <a:buNone/>
            </a:pPr>
            <a:r>
              <a:rPr b="0" i="0" lang="en-US" sz="1110" u="none" cap="none" strike="noStrike">
                <a:solidFill>
                  <a:srgbClr val="0C0C0C"/>
                </a:solidFill>
                <a:latin typeface="Open Sans SemiBold"/>
                <a:ea typeface="Open Sans SemiBold"/>
                <a:cs typeface="Open Sans SemiBold"/>
                <a:sym typeface="Open Sans SemiBold"/>
              </a:rPr>
              <a:t>Coordination</a:t>
            </a:r>
            <a:endParaRPr b="0" i="0" sz="2220" u="none" cap="none" strike="noStrike">
              <a:solidFill>
                <a:srgbClr val="000000"/>
              </a:solidFill>
              <a:latin typeface="Calibri"/>
              <a:ea typeface="Calibri"/>
              <a:cs typeface="Calibri"/>
              <a:sym typeface="Calibri"/>
            </a:endParaRPr>
          </a:p>
          <a:p>
            <a:pPr indent="15663" lvl="0" marL="0" marR="6265" rtl="0" algn="ctr">
              <a:lnSpc>
                <a:spcPct val="107200"/>
              </a:lnSpc>
              <a:spcBef>
                <a:spcPts val="123"/>
              </a:spcBef>
              <a:spcAft>
                <a:spcPts val="0"/>
              </a:spcAft>
              <a:buClr>
                <a:srgbClr val="0C0C0C"/>
              </a:buClr>
              <a:buSzPts val="1110"/>
              <a:buFont typeface="Open Sans SemiBold"/>
              <a:buNone/>
            </a:pPr>
            <a:r>
              <a:rPr b="0" i="0" lang="en-US" sz="1110" u="none" cap="none" strike="noStrike">
                <a:solidFill>
                  <a:srgbClr val="0C0C0C"/>
                </a:solidFill>
                <a:latin typeface="Open Sans SemiBold"/>
                <a:ea typeface="Open Sans SemiBold"/>
                <a:cs typeface="Open Sans SemiBold"/>
                <a:sym typeface="Open Sans SemiBold"/>
              </a:rPr>
              <a:t>Mechanism</a:t>
            </a:r>
            <a:endParaRPr b="0" i="0" sz="2220" u="none" cap="none" strike="noStrike">
              <a:solidFill>
                <a:srgbClr val="000000"/>
              </a:solidFill>
              <a:latin typeface="Calibri"/>
              <a:ea typeface="Calibri"/>
              <a:cs typeface="Calibri"/>
              <a:sym typeface="Calibri"/>
            </a:endParaRPr>
          </a:p>
        </p:txBody>
      </p:sp>
      <p:sp>
        <p:nvSpPr>
          <p:cNvPr id="393" name="Google Shape;393;p7"/>
          <p:cNvSpPr/>
          <p:nvPr/>
        </p:nvSpPr>
        <p:spPr>
          <a:xfrm rot="8051200">
            <a:off x="1643859" y="5345249"/>
            <a:ext cx="126184" cy="126184"/>
          </a:xfrm>
          <a:prstGeom prst="corner">
            <a:avLst>
              <a:gd fmla="val 50000" name="adj1"/>
              <a:gd fmla="val 50000" name="adj2"/>
            </a:avLst>
          </a:prstGeom>
          <a:solidFill>
            <a:schemeClr val="accent5">
              <a:alpha val="80000"/>
            </a:schemeClr>
          </a:solidFill>
          <a:ln>
            <a:noFill/>
          </a:ln>
        </p:spPr>
        <p:txBody>
          <a:bodyPr anchorCtr="0" anchor="ctr" bIns="56350" lIns="112750" spcFirstLastPara="1" rIns="112750" wrap="square" tIns="56350">
            <a:noAutofit/>
          </a:bodyPr>
          <a:lstStyle/>
          <a:p>
            <a:pPr indent="0" lvl="0" marL="0" marR="0" rtl="0" algn="ctr">
              <a:lnSpc>
                <a:spcPct val="100000"/>
              </a:lnSpc>
              <a:spcBef>
                <a:spcPts val="0"/>
              </a:spcBef>
              <a:spcAft>
                <a:spcPts val="0"/>
              </a:spcAft>
              <a:buClr>
                <a:srgbClr val="000000"/>
              </a:buClr>
              <a:buSzPts val="2220"/>
              <a:buFont typeface="Calibri"/>
              <a:buNone/>
            </a:pPr>
            <a:r>
              <a:t/>
            </a:r>
            <a:endParaRPr b="0" i="0" sz="2220" u="none" cap="none" strike="noStrike">
              <a:solidFill>
                <a:schemeClr val="lt1"/>
              </a:solidFill>
              <a:latin typeface="Calibri"/>
              <a:ea typeface="Calibri"/>
              <a:cs typeface="Calibri"/>
              <a:sym typeface="Calibri"/>
            </a:endParaRPr>
          </a:p>
        </p:txBody>
      </p:sp>
      <p:sp>
        <p:nvSpPr>
          <p:cNvPr id="394" name="Google Shape;394;p7"/>
          <p:cNvSpPr/>
          <p:nvPr/>
        </p:nvSpPr>
        <p:spPr>
          <a:xfrm rot="2547662">
            <a:off x="2353655" y="6063194"/>
            <a:ext cx="126184" cy="126184"/>
          </a:xfrm>
          <a:prstGeom prst="corner">
            <a:avLst>
              <a:gd fmla="val 50000" name="adj1"/>
              <a:gd fmla="val 50000" name="adj2"/>
            </a:avLst>
          </a:prstGeom>
          <a:solidFill>
            <a:schemeClr val="accent5">
              <a:alpha val="80000"/>
            </a:schemeClr>
          </a:solidFill>
          <a:ln>
            <a:noFill/>
          </a:ln>
        </p:spPr>
        <p:txBody>
          <a:bodyPr anchorCtr="0" anchor="ctr" bIns="56350" lIns="112750" spcFirstLastPara="1" rIns="112750" wrap="square" tIns="56350">
            <a:noAutofit/>
          </a:bodyPr>
          <a:lstStyle/>
          <a:p>
            <a:pPr indent="0" lvl="0" marL="0" marR="0" rtl="0" algn="ctr">
              <a:lnSpc>
                <a:spcPct val="100000"/>
              </a:lnSpc>
              <a:spcBef>
                <a:spcPts val="0"/>
              </a:spcBef>
              <a:spcAft>
                <a:spcPts val="0"/>
              </a:spcAft>
              <a:buClr>
                <a:srgbClr val="000000"/>
              </a:buClr>
              <a:buSzPts val="2220"/>
              <a:buFont typeface="Calibri"/>
              <a:buNone/>
            </a:pPr>
            <a:r>
              <a:t/>
            </a:r>
            <a:endParaRPr b="0" i="0" sz="2220" u="none" cap="none" strike="noStrike">
              <a:solidFill>
                <a:schemeClr val="lt1"/>
              </a:solidFill>
              <a:latin typeface="Calibri"/>
              <a:ea typeface="Calibri"/>
              <a:cs typeface="Calibri"/>
              <a:sym typeface="Calibri"/>
            </a:endParaRPr>
          </a:p>
        </p:txBody>
      </p:sp>
      <p:sp>
        <p:nvSpPr>
          <p:cNvPr id="395" name="Google Shape;395;p7"/>
          <p:cNvSpPr/>
          <p:nvPr/>
        </p:nvSpPr>
        <p:spPr>
          <a:xfrm rot="-5084994">
            <a:off x="3044693" y="4988962"/>
            <a:ext cx="126184" cy="126184"/>
          </a:xfrm>
          <a:prstGeom prst="corner">
            <a:avLst>
              <a:gd fmla="val 50000" name="adj1"/>
              <a:gd fmla="val 50000" name="adj2"/>
            </a:avLst>
          </a:prstGeom>
          <a:solidFill>
            <a:schemeClr val="accent5">
              <a:alpha val="80000"/>
            </a:schemeClr>
          </a:solidFill>
          <a:ln>
            <a:noFill/>
          </a:ln>
        </p:spPr>
        <p:txBody>
          <a:bodyPr anchorCtr="0" anchor="ctr" bIns="56350" lIns="112750" spcFirstLastPara="1" rIns="112750" wrap="square" tIns="56350">
            <a:noAutofit/>
          </a:bodyPr>
          <a:lstStyle/>
          <a:p>
            <a:pPr indent="0" lvl="0" marL="0" marR="0" rtl="0" algn="ctr">
              <a:lnSpc>
                <a:spcPct val="100000"/>
              </a:lnSpc>
              <a:spcBef>
                <a:spcPts val="0"/>
              </a:spcBef>
              <a:spcAft>
                <a:spcPts val="0"/>
              </a:spcAft>
              <a:buClr>
                <a:srgbClr val="000000"/>
              </a:buClr>
              <a:buSzPts val="2220"/>
              <a:buFont typeface="Calibri"/>
              <a:buNone/>
            </a:pPr>
            <a:r>
              <a:t/>
            </a:r>
            <a:endParaRPr b="0" i="0" sz="2220" u="none" cap="none" strike="noStrike">
              <a:solidFill>
                <a:schemeClr val="lt1"/>
              </a:solidFill>
              <a:latin typeface="Calibri"/>
              <a:ea typeface="Calibri"/>
              <a:cs typeface="Calibri"/>
              <a:sym typeface="Calibri"/>
            </a:endParaRPr>
          </a:p>
        </p:txBody>
      </p:sp>
      <p:sp>
        <p:nvSpPr>
          <p:cNvPr id="396" name="Google Shape;396;p7"/>
          <p:cNvSpPr/>
          <p:nvPr/>
        </p:nvSpPr>
        <p:spPr>
          <a:xfrm>
            <a:off x="1374575" y="2666908"/>
            <a:ext cx="1917640" cy="1922087"/>
          </a:xfrm>
          <a:custGeom>
            <a:rect b="b" l="l" r="r" t="t"/>
            <a:pathLst>
              <a:path extrusionOk="0" h="3309326" w="3359387">
                <a:moveTo>
                  <a:pt x="7960" y="1585389"/>
                </a:moveTo>
                <a:cubicBezTo>
                  <a:pt x="-97787" y="679578"/>
                  <a:pt x="872507" y="-38806"/>
                  <a:pt x="1580032" y="1626"/>
                </a:cubicBezTo>
                <a:cubicBezTo>
                  <a:pt x="2287557" y="42058"/>
                  <a:pt x="3413361" y="559735"/>
                  <a:pt x="3357377" y="1716018"/>
                </a:cubicBezTo>
                <a:cubicBezTo>
                  <a:pt x="3366707" y="3021591"/>
                  <a:pt x="2390194" y="3293560"/>
                  <a:pt x="1710660" y="3309112"/>
                </a:cubicBezTo>
                <a:cubicBezTo>
                  <a:pt x="1031126" y="3324664"/>
                  <a:pt x="113707" y="2491200"/>
                  <a:pt x="7960" y="1585389"/>
                </a:cubicBezTo>
                <a:close/>
              </a:path>
            </a:pathLst>
          </a:custGeom>
          <a:solidFill>
            <a:srgbClr val="F2F2F2"/>
          </a:solidFill>
          <a:ln>
            <a:noFill/>
          </a:ln>
        </p:spPr>
        <p:txBody>
          <a:bodyPr anchorCtr="0" anchor="ctr" bIns="56350" lIns="112750" spcFirstLastPara="1" rIns="112750" wrap="square" tIns="56350">
            <a:noAutofit/>
          </a:bodyPr>
          <a:lstStyle/>
          <a:p>
            <a:pPr indent="0" lvl="0" marL="0" marR="0" rtl="0" algn="ctr">
              <a:lnSpc>
                <a:spcPct val="100000"/>
              </a:lnSpc>
              <a:spcBef>
                <a:spcPts val="0"/>
              </a:spcBef>
              <a:spcAft>
                <a:spcPts val="0"/>
              </a:spcAft>
              <a:buClr>
                <a:srgbClr val="000000"/>
              </a:buClr>
              <a:buSzPts val="2220"/>
              <a:buFont typeface="Calibri"/>
              <a:buNone/>
            </a:pPr>
            <a:r>
              <a:t/>
            </a:r>
            <a:endParaRPr b="0" i="0" sz="2220" u="none" cap="none" strike="noStrike">
              <a:solidFill>
                <a:schemeClr val="lt1"/>
              </a:solidFill>
              <a:latin typeface="Calibri"/>
              <a:ea typeface="Calibri"/>
              <a:cs typeface="Calibri"/>
              <a:sym typeface="Calibri"/>
            </a:endParaRPr>
          </a:p>
        </p:txBody>
      </p:sp>
      <p:sp>
        <p:nvSpPr>
          <p:cNvPr id="397" name="Google Shape;397;p7"/>
          <p:cNvSpPr/>
          <p:nvPr/>
        </p:nvSpPr>
        <p:spPr>
          <a:xfrm>
            <a:off x="1607428" y="2919720"/>
            <a:ext cx="1423666" cy="1419459"/>
          </a:xfrm>
          <a:custGeom>
            <a:rect b="b" l="l" r="r" t="t"/>
            <a:pathLst>
              <a:path extrusionOk="0" fill="none" h="1150913" w="1154324">
                <a:moveTo>
                  <a:pt x="0" y="575457"/>
                </a:moveTo>
                <a:cubicBezTo>
                  <a:pt x="-61457" y="246270"/>
                  <a:pt x="234027" y="26436"/>
                  <a:pt x="577162" y="0"/>
                </a:cubicBezTo>
                <a:cubicBezTo>
                  <a:pt x="885379" y="-7054"/>
                  <a:pt x="1207457" y="245481"/>
                  <a:pt x="1154324" y="575457"/>
                </a:cubicBezTo>
                <a:cubicBezTo>
                  <a:pt x="1123671" y="840139"/>
                  <a:pt x="897161" y="1156093"/>
                  <a:pt x="577162" y="1150914"/>
                </a:cubicBezTo>
                <a:cubicBezTo>
                  <a:pt x="294003" y="1161658"/>
                  <a:pt x="-7449" y="899067"/>
                  <a:pt x="0" y="575457"/>
                </a:cubicBezTo>
                <a:close/>
              </a:path>
              <a:path extrusionOk="0" h="1150913" w="1154324">
                <a:moveTo>
                  <a:pt x="0" y="575457"/>
                </a:moveTo>
                <a:cubicBezTo>
                  <a:pt x="-3222" y="277142"/>
                  <a:pt x="259654" y="55334"/>
                  <a:pt x="577162" y="0"/>
                </a:cubicBezTo>
                <a:cubicBezTo>
                  <a:pt x="904601" y="-4598"/>
                  <a:pt x="1164756" y="252542"/>
                  <a:pt x="1154324" y="575457"/>
                </a:cubicBezTo>
                <a:cubicBezTo>
                  <a:pt x="1178497" y="887831"/>
                  <a:pt x="894401" y="1185496"/>
                  <a:pt x="577162" y="1150914"/>
                </a:cubicBezTo>
                <a:cubicBezTo>
                  <a:pt x="271338" y="1171403"/>
                  <a:pt x="-16736" y="875991"/>
                  <a:pt x="0" y="575457"/>
                </a:cubicBezTo>
                <a:close/>
              </a:path>
            </a:pathLst>
          </a:custGeom>
          <a:solidFill>
            <a:schemeClr val="lt1"/>
          </a:solidFill>
          <a:ln>
            <a:noFill/>
          </a:ln>
        </p:spPr>
        <p:txBody>
          <a:bodyPr anchorCtr="0" anchor="ctr" bIns="56350" lIns="112750" spcFirstLastPara="1" rIns="112750" wrap="square" tIns="56350">
            <a:noAutofit/>
          </a:bodyPr>
          <a:lstStyle/>
          <a:p>
            <a:pPr indent="0" lvl="0" marL="0" marR="0" rtl="0" algn="ctr">
              <a:lnSpc>
                <a:spcPct val="100000"/>
              </a:lnSpc>
              <a:spcBef>
                <a:spcPts val="0"/>
              </a:spcBef>
              <a:spcAft>
                <a:spcPts val="0"/>
              </a:spcAft>
              <a:buClr>
                <a:srgbClr val="000000"/>
              </a:buClr>
              <a:buSzPts val="2220"/>
              <a:buFont typeface="Calibri"/>
              <a:buNone/>
            </a:pPr>
            <a:r>
              <a:t/>
            </a:r>
            <a:endParaRPr b="0" i="0" sz="2220" u="none" cap="none" strike="noStrike">
              <a:solidFill>
                <a:schemeClr val="lt1"/>
              </a:solidFill>
              <a:latin typeface="Calibri"/>
              <a:ea typeface="Calibri"/>
              <a:cs typeface="Calibri"/>
              <a:sym typeface="Calibri"/>
            </a:endParaRPr>
          </a:p>
        </p:txBody>
      </p:sp>
      <p:sp>
        <p:nvSpPr>
          <p:cNvPr id="398" name="Google Shape;398;p7"/>
          <p:cNvSpPr/>
          <p:nvPr/>
        </p:nvSpPr>
        <p:spPr>
          <a:xfrm>
            <a:off x="7831909" y="2517753"/>
            <a:ext cx="4143244" cy="4081502"/>
          </a:xfrm>
          <a:custGeom>
            <a:rect b="b" l="l" r="r" t="t"/>
            <a:pathLst>
              <a:path extrusionOk="0" h="3309326" w="3359387">
                <a:moveTo>
                  <a:pt x="7960" y="1585389"/>
                </a:moveTo>
                <a:cubicBezTo>
                  <a:pt x="-97787" y="679578"/>
                  <a:pt x="872507" y="-38806"/>
                  <a:pt x="1580032" y="1626"/>
                </a:cubicBezTo>
                <a:cubicBezTo>
                  <a:pt x="2287557" y="42058"/>
                  <a:pt x="3413361" y="559735"/>
                  <a:pt x="3357377" y="1716018"/>
                </a:cubicBezTo>
                <a:cubicBezTo>
                  <a:pt x="3366707" y="3021591"/>
                  <a:pt x="2390194" y="3293560"/>
                  <a:pt x="1710660" y="3309112"/>
                </a:cubicBezTo>
                <a:cubicBezTo>
                  <a:pt x="1031126" y="3324664"/>
                  <a:pt x="113707" y="2491200"/>
                  <a:pt x="7960" y="1585389"/>
                </a:cubicBezTo>
                <a:close/>
              </a:path>
            </a:pathLst>
          </a:custGeom>
          <a:solidFill>
            <a:srgbClr val="F2F2F2"/>
          </a:solidFill>
          <a:ln>
            <a:noFill/>
          </a:ln>
        </p:spPr>
        <p:txBody>
          <a:bodyPr anchorCtr="0" anchor="ctr" bIns="56350" lIns="112750" spcFirstLastPara="1" rIns="112750" wrap="square" tIns="56350">
            <a:noAutofit/>
          </a:bodyPr>
          <a:lstStyle/>
          <a:p>
            <a:pPr indent="0" lvl="0" marL="0" marR="0" rtl="0" algn="ctr">
              <a:lnSpc>
                <a:spcPct val="100000"/>
              </a:lnSpc>
              <a:spcBef>
                <a:spcPts val="0"/>
              </a:spcBef>
              <a:spcAft>
                <a:spcPts val="0"/>
              </a:spcAft>
              <a:buClr>
                <a:srgbClr val="000000"/>
              </a:buClr>
              <a:buSzPts val="2220"/>
              <a:buFont typeface="Calibri"/>
              <a:buNone/>
            </a:pPr>
            <a:r>
              <a:t/>
            </a:r>
            <a:endParaRPr b="0" i="0" sz="2220" u="none" cap="none" strike="noStrike">
              <a:solidFill>
                <a:schemeClr val="lt1"/>
              </a:solidFill>
              <a:latin typeface="Calibri"/>
              <a:ea typeface="Calibri"/>
              <a:cs typeface="Calibri"/>
              <a:sym typeface="Calibri"/>
            </a:endParaRPr>
          </a:p>
        </p:txBody>
      </p:sp>
      <p:grpSp>
        <p:nvGrpSpPr>
          <p:cNvPr id="399" name="Google Shape;399;p7"/>
          <p:cNvGrpSpPr/>
          <p:nvPr/>
        </p:nvGrpSpPr>
        <p:grpSpPr>
          <a:xfrm>
            <a:off x="1346198" y="1634831"/>
            <a:ext cx="1082631" cy="1082631"/>
            <a:chOff x="2863397" y="1769981"/>
            <a:chExt cx="1358781" cy="1358781"/>
          </a:xfrm>
        </p:grpSpPr>
        <p:sp>
          <p:nvSpPr>
            <p:cNvPr id="400" name="Google Shape;400;p7"/>
            <p:cNvSpPr/>
            <p:nvPr/>
          </p:nvSpPr>
          <p:spPr>
            <a:xfrm>
              <a:off x="2863397" y="1769981"/>
              <a:ext cx="1358781" cy="1358781"/>
            </a:xfrm>
            <a:custGeom>
              <a:rect b="b" l="l" r="r" t="t"/>
              <a:pathLst>
                <a:path extrusionOk="0" fill="none" h="1358781" w="1358781">
                  <a:moveTo>
                    <a:pt x="0" y="679391"/>
                  </a:moveTo>
                  <a:cubicBezTo>
                    <a:pt x="-48121" y="295271"/>
                    <a:pt x="278084" y="28293"/>
                    <a:pt x="679391" y="0"/>
                  </a:cubicBezTo>
                  <a:cubicBezTo>
                    <a:pt x="1023509" y="-20810"/>
                    <a:pt x="1395947" y="295668"/>
                    <a:pt x="1358782" y="679391"/>
                  </a:cubicBezTo>
                  <a:cubicBezTo>
                    <a:pt x="1337965" y="1018525"/>
                    <a:pt x="1061835" y="1388941"/>
                    <a:pt x="679391" y="1358782"/>
                  </a:cubicBezTo>
                  <a:cubicBezTo>
                    <a:pt x="347192" y="1371765"/>
                    <a:pt x="-58782" y="1100329"/>
                    <a:pt x="0" y="679391"/>
                  </a:cubicBezTo>
                  <a:close/>
                </a:path>
                <a:path extrusionOk="0" h="1358781" w="1358781">
                  <a:moveTo>
                    <a:pt x="0" y="679391"/>
                  </a:moveTo>
                  <a:cubicBezTo>
                    <a:pt x="-4625" y="332162"/>
                    <a:pt x="305407" y="54592"/>
                    <a:pt x="679391" y="0"/>
                  </a:cubicBezTo>
                  <a:cubicBezTo>
                    <a:pt x="1067586" y="-6874"/>
                    <a:pt x="1389308" y="289253"/>
                    <a:pt x="1358782" y="679391"/>
                  </a:cubicBezTo>
                  <a:cubicBezTo>
                    <a:pt x="1394444" y="1046580"/>
                    <a:pt x="1052576" y="1405019"/>
                    <a:pt x="679391" y="1358782"/>
                  </a:cubicBezTo>
                  <a:cubicBezTo>
                    <a:pt x="315067" y="1376038"/>
                    <a:pt x="-11653" y="1042575"/>
                    <a:pt x="0" y="679391"/>
                  </a:cubicBezTo>
                  <a:close/>
                </a:path>
              </a:pathLst>
            </a:custGeom>
            <a:solidFill>
              <a:srgbClr val="DEEBF7"/>
            </a:solidFill>
            <a:ln>
              <a:noFill/>
            </a:ln>
          </p:spPr>
          <p:txBody>
            <a:bodyPr anchorCtr="0" anchor="ctr" bIns="56350" lIns="112750" spcFirstLastPara="1" rIns="112750" wrap="square" tIns="56350">
              <a:noAutofit/>
            </a:bodyPr>
            <a:lstStyle/>
            <a:p>
              <a:pPr indent="0" lvl="0" marL="0" marR="0" rtl="0" algn="ctr">
                <a:lnSpc>
                  <a:spcPct val="100000"/>
                </a:lnSpc>
                <a:spcBef>
                  <a:spcPts val="0"/>
                </a:spcBef>
                <a:spcAft>
                  <a:spcPts val="0"/>
                </a:spcAft>
                <a:buClr>
                  <a:srgbClr val="000000"/>
                </a:buClr>
                <a:buSzPts val="2220"/>
                <a:buFont typeface="Calibri"/>
                <a:buNone/>
              </a:pPr>
              <a:r>
                <a:t/>
              </a:r>
              <a:endParaRPr b="0" i="0" sz="2220" u="none" cap="none" strike="noStrike">
                <a:solidFill>
                  <a:schemeClr val="lt1"/>
                </a:solidFill>
                <a:latin typeface="Calibri"/>
                <a:ea typeface="Calibri"/>
                <a:cs typeface="Calibri"/>
                <a:sym typeface="Calibri"/>
              </a:endParaRPr>
            </a:p>
          </p:txBody>
        </p:sp>
        <p:sp>
          <p:nvSpPr>
            <p:cNvPr id="401" name="Google Shape;401;p7"/>
            <p:cNvSpPr/>
            <p:nvPr/>
          </p:nvSpPr>
          <p:spPr>
            <a:xfrm>
              <a:off x="3013838" y="1938231"/>
              <a:ext cx="1032705" cy="1032705"/>
            </a:xfrm>
            <a:custGeom>
              <a:rect b="b" l="l" r="r" t="t"/>
              <a:pathLst>
                <a:path extrusionOk="0" fill="none" h="1032705" w="1032705">
                  <a:moveTo>
                    <a:pt x="0" y="516353"/>
                  </a:moveTo>
                  <a:cubicBezTo>
                    <a:pt x="-21244" y="227248"/>
                    <a:pt x="203267" y="30270"/>
                    <a:pt x="516353" y="0"/>
                  </a:cubicBezTo>
                  <a:cubicBezTo>
                    <a:pt x="759300" y="-28256"/>
                    <a:pt x="1046242" y="228081"/>
                    <a:pt x="1032706" y="516353"/>
                  </a:cubicBezTo>
                  <a:cubicBezTo>
                    <a:pt x="1024365" y="787069"/>
                    <a:pt x="809150" y="1064517"/>
                    <a:pt x="516353" y="1032706"/>
                  </a:cubicBezTo>
                  <a:cubicBezTo>
                    <a:pt x="265177" y="1042967"/>
                    <a:pt x="-15290" y="813420"/>
                    <a:pt x="0" y="516353"/>
                  </a:cubicBezTo>
                  <a:close/>
                </a:path>
                <a:path extrusionOk="0" h="1032705" w="1032705">
                  <a:moveTo>
                    <a:pt x="0" y="516353"/>
                  </a:moveTo>
                  <a:cubicBezTo>
                    <a:pt x="-961" y="236997"/>
                    <a:pt x="232278" y="48678"/>
                    <a:pt x="516353" y="0"/>
                  </a:cubicBezTo>
                  <a:cubicBezTo>
                    <a:pt x="838241" y="-19447"/>
                    <a:pt x="1072308" y="211821"/>
                    <a:pt x="1032706" y="516353"/>
                  </a:cubicBezTo>
                  <a:cubicBezTo>
                    <a:pt x="1049223" y="797809"/>
                    <a:pt x="800006" y="1067322"/>
                    <a:pt x="516353" y="1032706"/>
                  </a:cubicBezTo>
                  <a:cubicBezTo>
                    <a:pt x="244201" y="1053336"/>
                    <a:pt x="-13766" y="787311"/>
                    <a:pt x="0" y="516353"/>
                  </a:cubicBezTo>
                  <a:close/>
                </a:path>
              </a:pathLst>
            </a:custGeom>
            <a:solidFill>
              <a:schemeClr val="lt1"/>
            </a:solidFill>
            <a:ln>
              <a:noFill/>
            </a:ln>
          </p:spPr>
          <p:txBody>
            <a:bodyPr anchorCtr="0" anchor="ctr" bIns="56350" lIns="112750" spcFirstLastPara="1" rIns="112750" wrap="square" tIns="56350">
              <a:noAutofit/>
            </a:bodyPr>
            <a:lstStyle/>
            <a:p>
              <a:pPr indent="0" lvl="0" marL="0" marR="0" rtl="0" algn="ctr">
                <a:lnSpc>
                  <a:spcPct val="100000"/>
                </a:lnSpc>
                <a:spcBef>
                  <a:spcPts val="0"/>
                </a:spcBef>
                <a:spcAft>
                  <a:spcPts val="0"/>
                </a:spcAft>
                <a:buClr>
                  <a:srgbClr val="000000"/>
                </a:buClr>
                <a:buSzPts val="2220"/>
                <a:buFont typeface="Calibri"/>
                <a:buNone/>
              </a:pPr>
              <a:r>
                <a:t/>
              </a:r>
              <a:endParaRPr b="0" i="0" sz="2220" u="none" cap="none" strike="noStrike">
                <a:solidFill>
                  <a:schemeClr val="lt1"/>
                </a:solidFill>
                <a:latin typeface="Calibri"/>
                <a:ea typeface="Calibri"/>
                <a:cs typeface="Calibri"/>
                <a:sym typeface="Calibri"/>
              </a:endParaRPr>
            </a:p>
          </p:txBody>
        </p:sp>
      </p:grpSp>
      <p:sp>
        <p:nvSpPr>
          <p:cNvPr id="402" name="Google Shape;402;p7"/>
          <p:cNvSpPr/>
          <p:nvPr/>
        </p:nvSpPr>
        <p:spPr>
          <a:xfrm>
            <a:off x="1323300" y="1626133"/>
            <a:ext cx="1082059" cy="1091329"/>
          </a:xfrm>
          <a:custGeom>
            <a:rect b="b" l="l" r="r" t="t"/>
            <a:pathLst>
              <a:path extrusionOk="0" h="884861" w="877345">
                <a:moveTo>
                  <a:pt x="0" y="442431"/>
                </a:moveTo>
                <a:cubicBezTo>
                  <a:pt x="-7181" y="241539"/>
                  <a:pt x="196613" y="9377"/>
                  <a:pt x="438673" y="0"/>
                </a:cubicBezTo>
                <a:cubicBezTo>
                  <a:pt x="704788" y="-12629"/>
                  <a:pt x="904066" y="185022"/>
                  <a:pt x="877346" y="442431"/>
                </a:cubicBezTo>
                <a:cubicBezTo>
                  <a:pt x="898286" y="682065"/>
                  <a:pt x="680349" y="898432"/>
                  <a:pt x="438673" y="884862"/>
                </a:cubicBezTo>
                <a:cubicBezTo>
                  <a:pt x="200252" y="890963"/>
                  <a:pt x="-3587" y="683075"/>
                  <a:pt x="0" y="442431"/>
                </a:cubicBezTo>
                <a:close/>
              </a:path>
            </a:pathLst>
          </a:custGeom>
          <a:noFill/>
          <a:ln cap="flat" cmpd="sng" w="19050">
            <a:solidFill>
              <a:srgbClr val="8DA9DB"/>
            </a:solidFill>
            <a:prstDash val="dash"/>
            <a:miter lim="800000"/>
            <a:headEnd len="sm" w="sm" type="none"/>
            <a:tailEnd len="sm" w="sm" type="none"/>
          </a:ln>
        </p:spPr>
        <p:txBody>
          <a:bodyPr anchorCtr="0" anchor="ctr" bIns="56350" lIns="112750" spcFirstLastPara="1" rIns="112750" wrap="square" tIns="56350">
            <a:noAutofit/>
          </a:bodyPr>
          <a:lstStyle/>
          <a:p>
            <a:pPr indent="0" lvl="0" marL="0" marR="0" rtl="0" algn="ctr">
              <a:lnSpc>
                <a:spcPct val="100000"/>
              </a:lnSpc>
              <a:spcBef>
                <a:spcPts val="0"/>
              </a:spcBef>
              <a:spcAft>
                <a:spcPts val="0"/>
              </a:spcAft>
              <a:buClr>
                <a:srgbClr val="000000"/>
              </a:buClr>
              <a:buSzPts val="2220"/>
              <a:buFont typeface="Calibri"/>
              <a:buNone/>
            </a:pPr>
            <a:r>
              <a:t/>
            </a:r>
            <a:endParaRPr b="0" i="0" sz="2220" u="none" cap="none" strike="noStrike">
              <a:solidFill>
                <a:schemeClr val="lt1"/>
              </a:solidFill>
              <a:latin typeface="Calibri"/>
              <a:ea typeface="Calibri"/>
              <a:cs typeface="Calibri"/>
              <a:sym typeface="Calibri"/>
            </a:endParaRPr>
          </a:p>
        </p:txBody>
      </p:sp>
      <p:grpSp>
        <p:nvGrpSpPr>
          <p:cNvPr id="403" name="Google Shape;403;p7"/>
          <p:cNvGrpSpPr/>
          <p:nvPr/>
        </p:nvGrpSpPr>
        <p:grpSpPr>
          <a:xfrm>
            <a:off x="4446980" y="5002178"/>
            <a:ext cx="1481919" cy="1481919"/>
            <a:chOff x="1733035" y="1811456"/>
            <a:chExt cx="1358781" cy="1358781"/>
          </a:xfrm>
        </p:grpSpPr>
        <p:sp>
          <p:nvSpPr>
            <p:cNvPr id="404" name="Google Shape;404;p7"/>
            <p:cNvSpPr/>
            <p:nvPr/>
          </p:nvSpPr>
          <p:spPr>
            <a:xfrm>
              <a:off x="1733035" y="1811456"/>
              <a:ext cx="1358781" cy="1358781"/>
            </a:xfrm>
            <a:custGeom>
              <a:rect b="b" l="l" r="r" t="t"/>
              <a:pathLst>
                <a:path extrusionOk="0" fill="none" h="1358781" w="1358781">
                  <a:moveTo>
                    <a:pt x="0" y="679391"/>
                  </a:moveTo>
                  <a:cubicBezTo>
                    <a:pt x="-48121" y="295271"/>
                    <a:pt x="278084" y="28293"/>
                    <a:pt x="679391" y="0"/>
                  </a:cubicBezTo>
                  <a:cubicBezTo>
                    <a:pt x="1023509" y="-20810"/>
                    <a:pt x="1395947" y="295668"/>
                    <a:pt x="1358782" y="679391"/>
                  </a:cubicBezTo>
                  <a:cubicBezTo>
                    <a:pt x="1337965" y="1018525"/>
                    <a:pt x="1061835" y="1388941"/>
                    <a:pt x="679391" y="1358782"/>
                  </a:cubicBezTo>
                  <a:cubicBezTo>
                    <a:pt x="347192" y="1371765"/>
                    <a:pt x="-58782" y="1100329"/>
                    <a:pt x="0" y="679391"/>
                  </a:cubicBezTo>
                  <a:close/>
                </a:path>
                <a:path extrusionOk="0" h="1358781" w="1358781">
                  <a:moveTo>
                    <a:pt x="0" y="679391"/>
                  </a:moveTo>
                  <a:cubicBezTo>
                    <a:pt x="-4625" y="332162"/>
                    <a:pt x="305407" y="54592"/>
                    <a:pt x="679391" y="0"/>
                  </a:cubicBezTo>
                  <a:cubicBezTo>
                    <a:pt x="1067586" y="-6874"/>
                    <a:pt x="1389308" y="289253"/>
                    <a:pt x="1358782" y="679391"/>
                  </a:cubicBezTo>
                  <a:cubicBezTo>
                    <a:pt x="1394444" y="1046580"/>
                    <a:pt x="1052576" y="1405019"/>
                    <a:pt x="679391" y="1358782"/>
                  </a:cubicBezTo>
                  <a:cubicBezTo>
                    <a:pt x="315067" y="1376038"/>
                    <a:pt x="-11653" y="1042575"/>
                    <a:pt x="0" y="679391"/>
                  </a:cubicBezTo>
                  <a:close/>
                </a:path>
              </a:pathLst>
            </a:custGeom>
            <a:solidFill>
              <a:srgbClr val="E1EFD8">
                <a:alpha val="42352"/>
              </a:srgbClr>
            </a:solidFill>
            <a:ln>
              <a:noFill/>
            </a:ln>
          </p:spPr>
          <p:txBody>
            <a:bodyPr anchorCtr="0" anchor="ctr" bIns="56350" lIns="112750" spcFirstLastPara="1" rIns="112750" wrap="square" tIns="56350">
              <a:noAutofit/>
            </a:bodyPr>
            <a:lstStyle/>
            <a:p>
              <a:pPr indent="0" lvl="0" marL="0" marR="0" rtl="0" algn="ctr">
                <a:lnSpc>
                  <a:spcPct val="100000"/>
                </a:lnSpc>
                <a:spcBef>
                  <a:spcPts val="0"/>
                </a:spcBef>
                <a:spcAft>
                  <a:spcPts val="0"/>
                </a:spcAft>
                <a:buClr>
                  <a:srgbClr val="000000"/>
                </a:buClr>
                <a:buSzPts val="2220"/>
                <a:buFont typeface="Calibri"/>
                <a:buNone/>
              </a:pPr>
              <a:r>
                <a:t/>
              </a:r>
              <a:endParaRPr b="0" i="0" sz="2220" u="none" cap="none" strike="noStrike">
                <a:solidFill>
                  <a:schemeClr val="lt1"/>
                </a:solidFill>
                <a:latin typeface="Calibri"/>
                <a:ea typeface="Calibri"/>
                <a:cs typeface="Calibri"/>
                <a:sym typeface="Calibri"/>
              </a:endParaRPr>
            </a:p>
          </p:txBody>
        </p:sp>
        <p:sp>
          <p:nvSpPr>
            <p:cNvPr id="405" name="Google Shape;405;p7"/>
            <p:cNvSpPr/>
            <p:nvPr/>
          </p:nvSpPr>
          <p:spPr>
            <a:xfrm>
              <a:off x="1934259" y="2012680"/>
              <a:ext cx="956332" cy="956332"/>
            </a:xfrm>
            <a:custGeom>
              <a:rect b="b" l="l" r="r" t="t"/>
              <a:pathLst>
                <a:path extrusionOk="0" fill="none" h="956332" w="956332">
                  <a:moveTo>
                    <a:pt x="0" y="478166"/>
                  </a:moveTo>
                  <a:cubicBezTo>
                    <a:pt x="-20076" y="210368"/>
                    <a:pt x="181505" y="35329"/>
                    <a:pt x="478166" y="0"/>
                  </a:cubicBezTo>
                  <a:cubicBezTo>
                    <a:pt x="706397" y="-23991"/>
                    <a:pt x="999127" y="204288"/>
                    <a:pt x="956332" y="478166"/>
                  </a:cubicBezTo>
                  <a:cubicBezTo>
                    <a:pt x="944313" y="721416"/>
                    <a:pt x="752978" y="1001100"/>
                    <a:pt x="478166" y="956332"/>
                  </a:cubicBezTo>
                  <a:cubicBezTo>
                    <a:pt x="259343" y="969992"/>
                    <a:pt x="-7181" y="747835"/>
                    <a:pt x="0" y="478166"/>
                  </a:cubicBezTo>
                  <a:close/>
                </a:path>
                <a:path extrusionOk="0" h="956332" w="956332">
                  <a:moveTo>
                    <a:pt x="0" y="478166"/>
                  </a:moveTo>
                  <a:cubicBezTo>
                    <a:pt x="-5910" y="249849"/>
                    <a:pt x="214998" y="40554"/>
                    <a:pt x="478166" y="0"/>
                  </a:cubicBezTo>
                  <a:cubicBezTo>
                    <a:pt x="787702" y="-24075"/>
                    <a:pt x="960383" y="212102"/>
                    <a:pt x="956332" y="478166"/>
                  </a:cubicBezTo>
                  <a:cubicBezTo>
                    <a:pt x="973408" y="738406"/>
                    <a:pt x="741067" y="983255"/>
                    <a:pt x="478166" y="956332"/>
                  </a:cubicBezTo>
                  <a:cubicBezTo>
                    <a:pt x="241858" y="1000333"/>
                    <a:pt x="-20452" y="721130"/>
                    <a:pt x="0" y="478166"/>
                  </a:cubicBezTo>
                  <a:close/>
                </a:path>
              </a:pathLst>
            </a:custGeom>
            <a:solidFill>
              <a:schemeClr val="lt1"/>
            </a:solidFill>
            <a:ln>
              <a:noFill/>
            </a:ln>
          </p:spPr>
          <p:txBody>
            <a:bodyPr anchorCtr="0" anchor="ctr" bIns="56350" lIns="112750" spcFirstLastPara="1" rIns="112750" wrap="square" tIns="56350">
              <a:noAutofit/>
            </a:bodyPr>
            <a:lstStyle/>
            <a:p>
              <a:pPr indent="0" lvl="0" marL="0" marR="0" rtl="0" algn="ctr">
                <a:lnSpc>
                  <a:spcPct val="100000"/>
                </a:lnSpc>
                <a:spcBef>
                  <a:spcPts val="0"/>
                </a:spcBef>
                <a:spcAft>
                  <a:spcPts val="0"/>
                </a:spcAft>
                <a:buClr>
                  <a:srgbClr val="000000"/>
                </a:buClr>
                <a:buSzPts val="2220"/>
                <a:buFont typeface="Calibri"/>
                <a:buNone/>
              </a:pPr>
              <a:r>
                <a:t/>
              </a:r>
              <a:endParaRPr b="0" i="0" sz="2220" u="none" cap="none" strike="noStrike">
                <a:solidFill>
                  <a:schemeClr val="lt1"/>
                </a:solidFill>
                <a:latin typeface="Calibri"/>
                <a:ea typeface="Calibri"/>
                <a:cs typeface="Calibri"/>
                <a:sym typeface="Calibri"/>
              </a:endParaRPr>
            </a:p>
          </p:txBody>
        </p:sp>
      </p:grpSp>
      <p:sp>
        <p:nvSpPr>
          <p:cNvPr id="406" name="Google Shape;406;p7"/>
          <p:cNvSpPr/>
          <p:nvPr/>
        </p:nvSpPr>
        <p:spPr>
          <a:xfrm>
            <a:off x="35654" y="2469952"/>
            <a:ext cx="14900749" cy="4192459"/>
          </a:xfrm>
          <a:custGeom>
            <a:rect b="b" l="l" r="r" t="t"/>
            <a:pathLst>
              <a:path extrusionOk="0" h="3399291" w="12081688">
                <a:moveTo>
                  <a:pt x="0" y="1107212"/>
                </a:moveTo>
                <a:cubicBezTo>
                  <a:pt x="313424" y="753482"/>
                  <a:pt x="614005" y="857738"/>
                  <a:pt x="862065" y="1117904"/>
                </a:cubicBezTo>
                <a:cubicBezTo>
                  <a:pt x="1158012" y="1430239"/>
                  <a:pt x="1347947" y="1627262"/>
                  <a:pt x="1918560" y="1702513"/>
                </a:cubicBezTo>
                <a:cubicBezTo>
                  <a:pt x="2489173" y="1777764"/>
                  <a:pt x="3557438" y="126690"/>
                  <a:pt x="4285746" y="254960"/>
                </a:cubicBezTo>
                <a:cubicBezTo>
                  <a:pt x="5014054" y="383230"/>
                  <a:pt x="5916650" y="1915380"/>
                  <a:pt x="6288406" y="2472135"/>
                </a:cubicBezTo>
                <a:cubicBezTo>
                  <a:pt x="6660162" y="3028890"/>
                  <a:pt x="7093506" y="3260643"/>
                  <a:pt x="7623625" y="3293486"/>
                </a:cubicBezTo>
                <a:cubicBezTo>
                  <a:pt x="8153744" y="3326329"/>
                  <a:pt x="9164033" y="3285597"/>
                  <a:pt x="9469118" y="2669191"/>
                </a:cubicBezTo>
                <a:cubicBezTo>
                  <a:pt x="9774203" y="2052785"/>
                  <a:pt x="9702383" y="1246273"/>
                  <a:pt x="9403803" y="803069"/>
                </a:cubicBezTo>
                <a:cubicBezTo>
                  <a:pt x="9105223" y="359865"/>
                  <a:pt x="8156940" y="-71469"/>
                  <a:pt x="7677640" y="9967"/>
                </a:cubicBezTo>
                <a:cubicBezTo>
                  <a:pt x="7198340" y="91403"/>
                  <a:pt x="6583475" y="435294"/>
                  <a:pt x="6427337" y="989681"/>
                </a:cubicBezTo>
                <a:cubicBezTo>
                  <a:pt x="6271199" y="1544068"/>
                  <a:pt x="6273297" y="2655123"/>
                  <a:pt x="7646823" y="3235619"/>
                </a:cubicBezTo>
                <a:cubicBezTo>
                  <a:pt x="9020349" y="3816115"/>
                  <a:pt x="10154303" y="2666395"/>
                  <a:pt x="10893447" y="2660631"/>
                </a:cubicBezTo>
                <a:cubicBezTo>
                  <a:pt x="11632591" y="2654867"/>
                  <a:pt x="11746753" y="3161855"/>
                  <a:pt x="12081688" y="3201036"/>
                </a:cubicBezTo>
              </a:path>
            </a:pathLst>
          </a:custGeom>
          <a:noFill/>
          <a:ln cap="flat" cmpd="sng" w="57150">
            <a:solidFill>
              <a:schemeClr val="lt2">
                <a:alpha val="6274"/>
              </a:schemeClr>
            </a:solidFill>
            <a:prstDash val="solid"/>
            <a:miter lim="800000"/>
            <a:headEnd len="sm" w="sm" type="none"/>
            <a:tailEnd len="sm" w="sm" type="none"/>
          </a:ln>
        </p:spPr>
        <p:txBody>
          <a:bodyPr anchorCtr="0" anchor="ctr" bIns="56350" lIns="112750" spcFirstLastPara="1" rIns="112750" wrap="square" tIns="56350">
            <a:noAutofit/>
          </a:bodyPr>
          <a:lstStyle/>
          <a:p>
            <a:pPr indent="0" lvl="0" marL="0" marR="0" rtl="0" algn="ctr">
              <a:lnSpc>
                <a:spcPct val="100000"/>
              </a:lnSpc>
              <a:spcBef>
                <a:spcPts val="0"/>
              </a:spcBef>
              <a:spcAft>
                <a:spcPts val="0"/>
              </a:spcAft>
              <a:buClr>
                <a:srgbClr val="000000"/>
              </a:buClr>
              <a:buSzPts val="2220"/>
              <a:buFont typeface="Calibri"/>
              <a:buNone/>
            </a:pPr>
            <a:r>
              <a:t/>
            </a:r>
            <a:endParaRPr b="0" i="0" sz="2220" u="none" cap="none" strike="noStrike">
              <a:solidFill>
                <a:schemeClr val="lt1"/>
              </a:solidFill>
              <a:latin typeface="Calibri"/>
              <a:ea typeface="Calibri"/>
              <a:cs typeface="Calibri"/>
              <a:sym typeface="Calibri"/>
            </a:endParaRPr>
          </a:p>
        </p:txBody>
      </p:sp>
      <p:sp>
        <p:nvSpPr>
          <p:cNvPr id="407" name="Google Shape;407;p7"/>
          <p:cNvSpPr/>
          <p:nvPr/>
        </p:nvSpPr>
        <p:spPr>
          <a:xfrm rot="5926619">
            <a:off x="4455833" y="5012375"/>
            <a:ext cx="1481919" cy="1481919"/>
          </a:xfrm>
          <a:custGeom>
            <a:rect b="b" l="l" r="r" t="t"/>
            <a:pathLst>
              <a:path extrusionOk="0" h="1201556" w="1201556">
                <a:moveTo>
                  <a:pt x="0" y="600778"/>
                </a:moveTo>
                <a:cubicBezTo>
                  <a:pt x="-6222" y="306627"/>
                  <a:pt x="270208" y="54483"/>
                  <a:pt x="600778" y="0"/>
                </a:cubicBezTo>
                <a:cubicBezTo>
                  <a:pt x="937041" y="-2363"/>
                  <a:pt x="1246425" y="247045"/>
                  <a:pt x="1201556" y="600778"/>
                </a:cubicBezTo>
                <a:cubicBezTo>
                  <a:pt x="1229499" y="926288"/>
                  <a:pt x="931273" y="1231278"/>
                  <a:pt x="600778" y="1201556"/>
                </a:cubicBezTo>
                <a:cubicBezTo>
                  <a:pt x="291426" y="1237120"/>
                  <a:pt x="-5182" y="927228"/>
                  <a:pt x="0" y="600778"/>
                </a:cubicBezTo>
                <a:close/>
              </a:path>
            </a:pathLst>
          </a:custGeom>
          <a:noFill/>
          <a:ln cap="flat" cmpd="sng" w="19050">
            <a:solidFill>
              <a:srgbClr val="BDD7EE">
                <a:alpha val="43529"/>
              </a:srgbClr>
            </a:solidFill>
            <a:prstDash val="dash"/>
            <a:miter lim="800000"/>
            <a:headEnd len="sm" w="sm" type="none"/>
            <a:tailEnd len="sm" w="sm" type="none"/>
          </a:ln>
        </p:spPr>
        <p:txBody>
          <a:bodyPr anchorCtr="0" anchor="ctr" bIns="56350" lIns="112750" spcFirstLastPara="1" rIns="112750" wrap="square" tIns="56350">
            <a:noAutofit/>
          </a:bodyPr>
          <a:lstStyle/>
          <a:p>
            <a:pPr indent="0" lvl="0" marL="0" marR="0" rtl="0" algn="ctr">
              <a:lnSpc>
                <a:spcPct val="100000"/>
              </a:lnSpc>
              <a:spcBef>
                <a:spcPts val="0"/>
              </a:spcBef>
              <a:spcAft>
                <a:spcPts val="0"/>
              </a:spcAft>
              <a:buClr>
                <a:srgbClr val="000000"/>
              </a:buClr>
              <a:buSzPts val="2220"/>
              <a:buFont typeface="Calibri"/>
              <a:buNone/>
            </a:pPr>
            <a:r>
              <a:t/>
            </a:r>
            <a:endParaRPr b="0" i="0" sz="2220" u="none" cap="none" strike="noStrike">
              <a:solidFill>
                <a:schemeClr val="lt1"/>
              </a:solidFill>
              <a:latin typeface="Calibri"/>
              <a:ea typeface="Calibri"/>
              <a:cs typeface="Calibri"/>
              <a:sym typeface="Calibri"/>
            </a:endParaRPr>
          </a:p>
        </p:txBody>
      </p:sp>
      <p:grpSp>
        <p:nvGrpSpPr>
          <p:cNvPr id="408" name="Google Shape;408;p7"/>
          <p:cNvGrpSpPr/>
          <p:nvPr/>
        </p:nvGrpSpPr>
        <p:grpSpPr>
          <a:xfrm>
            <a:off x="12831979" y="5845790"/>
            <a:ext cx="1675830" cy="1675830"/>
            <a:chOff x="1733035" y="1811456"/>
            <a:chExt cx="1358781" cy="1358781"/>
          </a:xfrm>
        </p:grpSpPr>
        <p:sp>
          <p:nvSpPr>
            <p:cNvPr id="409" name="Google Shape;409;p7"/>
            <p:cNvSpPr/>
            <p:nvPr/>
          </p:nvSpPr>
          <p:spPr>
            <a:xfrm>
              <a:off x="1733035" y="1811456"/>
              <a:ext cx="1358781" cy="1358781"/>
            </a:xfrm>
            <a:custGeom>
              <a:rect b="b" l="l" r="r" t="t"/>
              <a:pathLst>
                <a:path extrusionOk="0" fill="none" h="1358781" w="1358781">
                  <a:moveTo>
                    <a:pt x="0" y="679391"/>
                  </a:moveTo>
                  <a:cubicBezTo>
                    <a:pt x="-48121" y="295271"/>
                    <a:pt x="278084" y="28293"/>
                    <a:pt x="679391" y="0"/>
                  </a:cubicBezTo>
                  <a:cubicBezTo>
                    <a:pt x="1023509" y="-20810"/>
                    <a:pt x="1395947" y="295668"/>
                    <a:pt x="1358782" y="679391"/>
                  </a:cubicBezTo>
                  <a:cubicBezTo>
                    <a:pt x="1337965" y="1018525"/>
                    <a:pt x="1061835" y="1388941"/>
                    <a:pt x="679391" y="1358782"/>
                  </a:cubicBezTo>
                  <a:cubicBezTo>
                    <a:pt x="347192" y="1371765"/>
                    <a:pt x="-58782" y="1100329"/>
                    <a:pt x="0" y="679391"/>
                  </a:cubicBezTo>
                  <a:close/>
                </a:path>
                <a:path extrusionOk="0" h="1358781" w="1358781">
                  <a:moveTo>
                    <a:pt x="0" y="679391"/>
                  </a:moveTo>
                  <a:cubicBezTo>
                    <a:pt x="-4625" y="332162"/>
                    <a:pt x="305407" y="54592"/>
                    <a:pt x="679391" y="0"/>
                  </a:cubicBezTo>
                  <a:cubicBezTo>
                    <a:pt x="1067586" y="-6874"/>
                    <a:pt x="1389308" y="289253"/>
                    <a:pt x="1358782" y="679391"/>
                  </a:cubicBezTo>
                  <a:cubicBezTo>
                    <a:pt x="1394444" y="1046580"/>
                    <a:pt x="1052576" y="1405019"/>
                    <a:pt x="679391" y="1358782"/>
                  </a:cubicBezTo>
                  <a:cubicBezTo>
                    <a:pt x="315067" y="1376038"/>
                    <a:pt x="-11653" y="1042575"/>
                    <a:pt x="0" y="679391"/>
                  </a:cubicBezTo>
                  <a:close/>
                </a:path>
              </a:pathLst>
            </a:custGeom>
            <a:solidFill>
              <a:srgbClr val="CCCCFF"/>
            </a:solidFill>
            <a:ln>
              <a:noFill/>
            </a:ln>
          </p:spPr>
          <p:txBody>
            <a:bodyPr anchorCtr="0" anchor="ctr" bIns="56350" lIns="112750" spcFirstLastPara="1" rIns="112750" wrap="square" tIns="56350">
              <a:noAutofit/>
            </a:bodyPr>
            <a:lstStyle/>
            <a:p>
              <a:pPr indent="0" lvl="0" marL="0" marR="0" rtl="0" algn="ctr">
                <a:lnSpc>
                  <a:spcPct val="100000"/>
                </a:lnSpc>
                <a:spcBef>
                  <a:spcPts val="0"/>
                </a:spcBef>
                <a:spcAft>
                  <a:spcPts val="0"/>
                </a:spcAft>
                <a:buClr>
                  <a:srgbClr val="000000"/>
                </a:buClr>
                <a:buSzPts val="2220"/>
                <a:buFont typeface="Calibri"/>
                <a:buNone/>
              </a:pPr>
              <a:r>
                <a:t/>
              </a:r>
              <a:endParaRPr b="0" i="0" sz="2220" u="none" cap="none" strike="noStrike">
                <a:solidFill>
                  <a:schemeClr val="lt1"/>
                </a:solidFill>
                <a:latin typeface="Calibri"/>
                <a:ea typeface="Calibri"/>
                <a:cs typeface="Calibri"/>
                <a:sym typeface="Calibri"/>
              </a:endParaRPr>
            </a:p>
          </p:txBody>
        </p:sp>
        <p:sp>
          <p:nvSpPr>
            <p:cNvPr id="410" name="Google Shape;410;p7"/>
            <p:cNvSpPr/>
            <p:nvPr/>
          </p:nvSpPr>
          <p:spPr>
            <a:xfrm>
              <a:off x="1934259" y="2012680"/>
              <a:ext cx="956332" cy="956332"/>
            </a:xfrm>
            <a:custGeom>
              <a:rect b="b" l="l" r="r" t="t"/>
              <a:pathLst>
                <a:path extrusionOk="0" fill="none" h="956332" w="956332">
                  <a:moveTo>
                    <a:pt x="0" y="478166"/>
                  </a:moveTo>
                  <a:cubicBezTo>
                    <a:pt x="-20076" y="210368"/>
                    <a:pt x="181505" y="35329"/>
                    <a:pt x="478166" y="0"/>
                  </a:cubicBezTo>
                  <a:cubicBezTo>
                    <a:pt x="706397" y="-23991"/>
                    <a:pt x="999127" y="204288"/>
                    <a:pt x="956332" y="478166"/>
                  </a:cubicBezTo>
                  <a:cubicBezTo>
                    <a:pt x="944313" y="721416"/>
                    <a:pt x="752978" y="1001100"/>
                    <a:pt x="478166" y="956332"/>
                  </a:cubicBezTo>
                  <a:cubicBezTo>
                    <a:pt x="259343" y="969992"/>
                    <a:pt x="-7181" y="747835"/>
                    <a:pt x="0" y="478166"/>
                  </a:cubicBezTo>
                  <a:close/>
                </a:path>
                <a:path extrusionOk="0" h="956332" w="956332">
                  <a:moveTo>
                    <a:pt x="0" y="478166"/>
                  </a:moveTo>
                  <a:cubicBezTo>
                    <a:pt x="-5910" y="249849"/>
                    <a:pt x="214998" y="40554"/>
                    <a:pt x="478166" y="0"/>
                  </a:cubicBezTo>
                  <a:cubicBezTo>
                    <a:pt x="787702" y="-24075"/>
                    <a:pt x="960383" y="212102"/>
                    <a:pt x="956332" y="478166"/>
                  </a:cubicBezTo>
                  <a:cubicBezTo>
                    <a:pt x="973408" y="738406"/>
                    <a:pt x="741067" y="983255"/>
                    <a:pt x="478166" y="956332"/>
                  </a:cubicBezTo>
                  <a:cubicBezTo>
                    <a:pt x="241858" y="1000333"/>
                    <a:pt x="-20452" y="721130"/>
                    <a:pt x="0" y="478166"/>
                  </a:cubicBezTo>
                  <a:close/>
                </a:path>
              </a:pathLst>
            </a:custGeom>
            <a:solidFill>
              <a:schemeClr val="lt1"/>
            </a:solidFill>
            <a:ln>
              <a:noFill/>
            </a:ln>
          </p:spPr>
          <p:txBody>
            <a:bodyPr anchorCtr="0" anchor="ctr" bIns="56350" lIns="112750" spcFirstLastPara="1" rIns="112750" wrap="square" tIns="56350">
              <a:noAutofit/>
            </a:bodyPr>
            <a:lstStyle/>
            <a:p>
              <a:pPr indent="0" lvl="0" marL="0" marR="0" rtl="0" algn="ctr">
                <a:lnSpc>
                  <a:spcPct val="100000"/>
                </a:lnSpc>
                <a:spcBef>
                  <a:spcPts val="0"/>
                </a:spcBef>
                <a:spcAft>
                  <a:spcPts val="0"/>
                </a:spcAft>
                <a:buClr>
                  <a:srgbClr val="000000"/>
                </a:buClr>
                <a:buSzPts val="2220"/>
                <a:buFont typeface="Calibri"/>
                <a:buNone/>
              </a:pPr>
              <a:r>
                <a:t/>
              </a:r>
              <a:endParaRPr b="0" i="0" sz="2220" u="none" cap="none" strike="noStrike">
                <a:solidFill>
                  <a:schemeClr val="lt1"/>
                </a:solidFill>
                <a:latin typeface="Calibri"/>
                <a:ea typeface="Calibri"/>
                <a:cs typeface="Calibri"/>
                <a:sym typeface="Calibri"/>
              </a:endParaRPr>
            </a:p>
          </p:txBody>
        </p:sp>
      </p:grpSp>
      <p:sp>
        <p:nvSpPr>
          <p:cNvPr id="411" name="Google Shape;411;p7"/>
          <p:cNvSpPr/>
          <p:nvPr/>
        </p:nvSpPr>
        <p:spPr>
          <a:xfrm rot="5926619">
            <a:off x="12845765" y="5836526"/>
            <a:ext cx="1675830" cy="1675830"/>
          </a:xfrm>
          <a:custGeom>
            <a:rect b="b" l="l" r="r" t="t"/>
            <a:pathLst>
              <a:path extrusionOk="0" h="1358781" w="1358781">
                <a:moveTo>
                  <a:pt x="0" y="679391"/>
                </a:moveTo>
                <a:cubicBezTo>
                  <a:pt x="-4625" y="332162"/>
                  <a:pt x="305407" y="54592"/>
                  <a:pt x="679391" y="0"/>
                </a:cubicBezTo>
                <a:cubicBezTo>
                  <a:pt x="1067586" y="-6874"/>
                  <a:pt x="1389308" y="289253"/>
                  <a:pt x="1358782" y="679391"/>
                </a:cubicBezTo>
                <a:cubicBezTo>
                  <a:pt x="1394444" y="1046580"/>
                  <a:pt x="1052576" y="1405019"/>
                  <a:pt x="679391" y="1358782"/>
                </a:cubicBezTo>
                <a:cubicBezTo>
                  <a:pt x="315067" y="1376038"/>
                  <a:pt x="-11653" y="1042575"/>
                  <a:pt x="0" y="679391"/>
                </a:cubicBezTo>
                <a:close/>
              </a:path>
            </a:pathLst>
          </a:custGeom>
          <a:noFill/>
          <a:ln cap="flat" cmpd="sng" w="19050">
            <a:solidFill>
              <a:srgbClr val="9999FF"/>
            </a:solidFill>
            <a:prstDash val="dash"/>
            <a:miter lim="800000"/>
            <a:headEnd len="sm" w="sm" type="none"/>
            <a:tailEnd len="sm" w="sm" type="none"/>
          </a:ln>
        </p:spPr>
        <p:txBody>
          <a:bodyPr anchorCtr="0" anchor="ctr" bIns="56350" lIns="112750" spcFirstLastPara="1" rIns="112750" wrap="square" tIns="56350">
            <a:noAutofit/>
          </a:bodyPr>
          <a:lstStyle/>
          <a:p>
            <a:pPr indent="0" lvl="0" marL="0" marR="0" rtl="0" algn="ctr">
              <a:lnSpc>
                <a:spcPct val="100000"/>
              </a:lnSpc>
              <a:spcBef>
                <a:spcPts val="0"/>
              </a:spcBef>
              <a:spcAft>
                <a:spcPts val="0"/>
              </a:spcAft>
              <a:buClr>
                <a:srgbClr val="000000"/>
              </a:buClr>
              <a:buSzPts val="2220"/>
              <a:buFont typeface="Calibri"/>
              <a:buNone/>
            </a:pPr>
            <a:r>
              <a:t/>
            </a:r>
            <a:endParaRPr b="0" i="0" sz="2220" u="none" cap="none" strike="noStrike">
              <a:solidFill>
                <a:schemeClr val="lt1"/>
              </a:solidFill>
              <a:latin typeface="Calibri"/>
              <a:ea typeface="Calibri"/>
              <a:cs typeface="Calibri"/>
              <a:sym typeface="Calibri"/>
            </a:endParaRPr>
          </a:p>
        </p:txBody>
      </p:sp>
      <p:sp>
        <p:nvSpPr>
          <p:cNvPr id="412" name="Google Shape;412;p7"/>
          <p:cNvSpPr/>
          <p:nvPr/>
        </p:nvSpPr>
        <p:spPr>
          <a:xfrm>
            <a:off x="8560042" y="3109281"/>
            <a:ext cx="2775451" cy="2842605"/>
          </a:xfrm>
          <a:custGeom>
            <a:rect b="b" l="l" r="r" t="t"/>
            <a:pathLst>
              <a:path extrusionOk="0" fill="none" h="2304815" w="2250366">
                <a:moveTo>
                  <a:pt x="0" y="1152408"/>
                </a:moveTo>
                <a:cubicBezTo>
                  <a:pt x="-55221" y="505734"/>
                  <a:pt x="444411" y="64363"/>
                  <a:pt x="1125183" y="0"/>
                </a:cubicBezTo>
                <a:cubicBezTo>
                  <a:pt x="1725335" y="-14233"/>
                  <a:pt x="2300732" y="504424"/>
                  <a:pt x="2250366" y="1152408"/>
                </a:cubicBezTo>
                <a:cubicBezTo>
                  <a:pt x="2234422" y="1761228"/>
                  <a:pt x="1761932" y="2368779"/>
                  <a:pt x="1125183" y="2304816"/>
                </a:cubicBezTo>
                <a:cubicBezTo>
                  <a:pt x="536350" y="2314651"/>
                  <a:pt x="-51908" y="1829239"/>
                  <a:pt x="0" y="1152408"/>
                </a:cubicBezTo>
                <a:close/>
              </a:path>
              <a:path extrusionOk="0" h="2304815" w="2250366">
                <a:moveTo>
                  <a:pt x="0" y="1152408"/>
                </a:moveTo>
                <a:cubicBezTo>
                  <a:pt x="-8224" y="565718"/>
                  <a:pt x="506270" y="111024"/>
                  <a:pt x="1125183" y="0"/>
                </a:cubicBezTo>
                <a:cubicBezTo>
                  <a:pt x="1852268" y="-55968"/>
                  <a:pt x="2273921" y="504437"/>
                  <a:pt x="2250366" y="1152408"/>
                </a:cubicBezTo>
                <a:cubicBezTo>
                  <a:pt x="2347894" y="1766910"/>
                  <a:pt x="1744980" y="2341769"/>
                  <a:pt x="1125183" y="2304816"/>
                </a:cubicBezTo>
                <a:cubicBezTo>
                  <a:pt x="551365" y="2380227"/>
                  <a:pt x="-7422" y="1781201"/>
                  <a:pt x="0" y="1152408"/>
                </a:cubicBezTo>
                <a:close/>
              </a:path>
            </a:pathLst>
          </a:custGeom>
          <a:solidFill>
            <a:schemeClr val="lt1"/>
          </a:solidFill>
          <a:ln>
            <a:noFill/>
          </a:ln>
        </p:spPr>
        <p:txBody>
          <a:bodyPr anchorCtr="0" anchor="ctr" bIns="56350" lIns="112750" spcFirstLastPara="1" rIns="112750" wrap="square" tIns="56350">
            <a:noAutofit/>
          </a:bodyPr>
          <a:lstStyle/>
          <a:p>
            <a:pPr indent="0" lvl="0" marL="0" marR="0" rtl="0" algn="ctr">
              <a:lnSpc>
                <a:spcPct val="100000"/>
              </a:lnSpc>
              <a:spcBef>
                <a:spcPts val="0"/>
              </a:spcBef>
              <a:spcAft>
                <a:spcPts val="0"/>
              </a:spcAft>
              <a:buClr>
                <a:srgbClr val="000000"/>
              </a:buClr>
              <a:buSzPts val="2220"/>
              <a:buFont typeface="Calibri"/>
              <a:buNone/>
            </a:pPr>
            <a:r>
              <a:t/>
            </a:r>
            <a:endParaRPr b="0" i="0" sz="2220" u="none" cap="none" strike="noStrike">
              <a:solidFill>
                <a:schemeClr val="lt1"/>
              </a:solidFill>
              <a:latin typeface="Calibri"/>
              <a:ea typeface="Calibri"/>
              <a:cs typeface="Calibri"/>
              <a:sym typeface="Calibri"/>
            </a:endParaRPr>
          </a:p>
        </p:txBody>
      </p:sp>
      <p:grpSp>
        <p:nvGrpSpPr>
          <p:cNvPr id="413" name="Google Shape;413;p7"/>
          <p:cNvGrpSpPr/>
          <p:nvPr/>
        </p:nvGrpSpPr>
        <p:grpSpPr>
          <a:xfrm>
            <a:off x="5279778" y="3653033"/>
            <a:ext cx="1675830" cy="1675830"/>
            <a:chOff x="1733035" y="1811456"/>
            <a:chExt cx="1358781" cy="1358781"/>
          </a:xfrm>
        </p:grpSpPr>
        <p:sp>
          <p:nvSpPr>
            <p:cNvPr id="414" name="Google Shape;414;p7"/>
            <p:cNvSpPr/>
            <p:nvPr/>
          </p:nvSpPr>
          <p:spPr>
            <a:xfrm>
              <a:off x="1733035" y="1811456"/>
              <a:ext cx="1358781" cy="1358781"/>
            </a:xfrm>
            <a:custGeom>
              <a:rect b="b" l="l" r="r" t="t"/>
              <a:pathLst>
                <a:path extrusionOk="0" fill="none" h="1358781" w="1358781">
                  <a:moveTo>
                    <a:pt x="0" y="679391"/>
                  </a:moveTo>
                  <a:cubicBezTo>
                    <a:pt x="-48121" y="295271"/>
                    <a:pt x="278084" y="28293"/>
                    <a:pt x="679391" y="0"/>
                  </a:cubicBezTo>
                  <a:cubicBezTo>
                    <a:pt x="1023509" y="-20810"/>
                    <a:pt x="1395947" y="295668"/>
                    <a:pt x="1358782" y="679391"/>
                  </a:cubicBezTo>
                  <a:cubicBezTo>
                    <a:pt x="1337965" y="1018525"/>
                    <a:pt x="1061835" y="1388941"/>
                    <a:pt x="679391" y="1358782"/>
                  </a:cubicBezTo>
                  <a:cubicBezTo>
                    <a:pt x="347192" y="1371765"/>
                    <a:pt x="-58782" y="1100329"/>
                    <a:pt x="0" y="679391"/>
                  </a:cubicBezTo>
                  <a:close/>
                </a:path>
                <a:path extrusionOk="0" h="1358781" w="1358781">
                  <a:moveTo>
                    <a:pt x="0" y="679391"/>
                  </a:moveTo>
                  <a:cubicBezTo>
                    <a:pt x="-4625" y="332162"/>
                    <a:pt x="305407" y="54592"/>
                    <a:pt x="679391" y="0"/>
                  </a:cubicBezTo>
                  <a:cubicBezTo>
                    <a:pt x="1067586" y="-6874"/>
                    <a:pt x="1389308" y="289253"/>
                    <a:pt x="1358782" y="679391"/>
                  </a:cubicBezTo>
                  <a:cubicBezTo>
                    <a:pt x="1394444" y="1046580"/>
                    <a:pt x="1052576" y="1405019"/>
                    <a:pt x="679391" y="1358782"/>
                  </a:cubicBezTo>
                  <a:cubicBezTo>
                    <a:pt x="315067" y="1376038"/>
                    <a:pt x="-11653" y="1042575"/>
                    <a:pt x="0" y="679391"/>
                  </a:cubicBezTo>
                  <a:close/>
                </a:path>
              </a:pathLst>
            </a:custGeom>
            <a:solidFill>
              <a:srgbClr val="E1EFD8"/>
            </a:solidFill>
            <a:ln>
              <a:noFill/>
            </a:ln>
          </p:spPr>
          <p:txBody>
            <a:bodyPr anchorCtr="0" anchor="ctr" bIns="56350" lIns="112750" spcFirstLastPara="1" rIns="112750" wrap="square" tIns="56350">
              <a:noAutofit/>
            </a:bodyPr>
            <a:lstStyle/>
            <a:p>
              <a:pPr indent="0" lvl="0" marL="0" marR="0" rtl="0" algn="ctr">
                <a:lnSpc>
                  <a:spcPct val="100000"/>
                </a:lnSpc>
                <a:spcBef>
                  <a:spcPts val="0"/>
                </a:spcBef>
                <a:spcAft>
                  <a:spcPts val="0"/>
                </a:spcAft>
                <a:buClr>
                  <a:srgbClr val="000000"/>
                </a:buClr>
                <a:buSzPts val="2220"/>
                <a:buFont typeface="Calibri"/>
                <a:buNone/>
              </a:pPr>
              <a:r>
                <a:t/>
              </a:r>
              <a:endParaRPr b="0" i="0" sz="2220" u="none" cap="none" strike="noStrike">
                <a:solidFill>
                  <a:schemeClr val="lt1"/>
                </a:solidFill>
                <a:latin typeface="Calibri"/>
                <a:ea typeface="Calibri"/>
                <a:cs typeface="Calibri"/>
                <a:sym typeface="Calibri"/>
              </a:endParaRPr>
            </a:p>
          </p:txBody>
        </p:sp>
        <p:sp>
          <p:nvSpPr>
            <p:cNvPr id="415" name="Google Shape;415;p7"/>
            <p:cNvSpPr/>
            <p:nvPr/>
          </p:nvSpPr>
          <p:spPr>
            <a:xfrm>
              <a:off x="1934259" y="2012680"/>
              <a:ext cx="956332" cy="956332"/>
            </a:xfrm>
            <a:custGeom>
              <a:rect b="b" l="l" r="r" t="t"/>
              <a:pathLst>
                <a:path extrusionOk="0" fill="none" h="956332" w="956332">
                  <a:moveTo>
                    <a:pt x="0" y="478166"/>
                  </a:moveTo>
                  <a:cubicBezTo>
                    <a:pt x="-20076" y="210368"/>
                    <a:pt x="181505" y="35329"/>
                    <a:pt x="478166" y="0"/>
                  </a:cubicBezTo>
                  <a:cubicBezTo>
                    <a:pt x="706397" y="-23991"/>
                    <a:pt x="999127" y="204288"/>
                    <a:pt x="956332" y="478166"/>
                  </a:cubicBezTo>
                  <a:cubicBezTo>
                    <a:pt x="944313" y="721416"/>
                    <a:pt x="752978" y="1001100"/>
                    <a:pt x="478166" y="956332"/>
                  </a:cubicBezTo>
                  <a:cubicBezTo>
                    <a:pt x="259343" y="969992"/>
                    <a:pt x="-7181" y="747835"/>
                    <a:pt x="0" y="478166"/>
                  </a:cubicBezTo>
                  <a:close/>
                </a:path>
                <a:path extrusionOk="0" h="956332" w="956332">
                  <a:moveTo>
                    <a:pt x="0" y="478166"/>
                  </a:moveTo>
                  <a:cubicBezTo>
                    <a:pt x="-5910" y="249849"/>
                    <a:pt x="214998" y="40554"/>
                    <a:pt x="478166" y="0"/>
                  </a:cubicBezTo>
                  <a:cubicBezTo>
                    <a:pt x="787702" y="-24075"/>
                    <a:pt x="960383" y="212102"/>
                    <a:pt x="956332" y="478166"/>
                  </a:cubicBezTo>
                  <a:cubicBezTo>
                    <a:pt x="973408" y="738406"/>
                    <a:pt x="741067" y="983255"/>
                    <a:pt x="478166" y="956332"/>
                  </a:cubicBezTo>
                  <a:cubicBezTo>
                    <a:pt x="241858" y="1000333"/>
                    <a:pt x="-20452" y="721130"/>
                    <a:pt x="0" y="478166"/>
                  </a:cubicBezTo>
                  <a:close/>
                </a:path>
              </a:pathLst>
            </a:custGeom>
            <a:solidFill>
              <a:schemeClr val="lt1"/>
            </a:solidFill>
            <a:ln>
              <a:noFill/>
            </a:ln>
          </p:spPr>
          <p:txBody>
            <a:bodyPr anchorCtr="0" anchor="ctr" bIns="56350" lIns="112750" spcFirstLastPara="1" rIns="112750" wrap="square" tIns="56350">
              <a:noAutofit/>
            </a:bodyPr>
            <a:lstStyle/>
            <a:p>
              <a:pPr indent="0" lvl="0" marL="0" marR="0" rtl="0" algn="ctr">
                <a:lnSpc>
                  <a:spcPct val="100000"/>
                </a:lnSpc>
                <a:spcBef>
                  <a:spcPts val="0"/>
                </a:spcBef>
                <a:spcAft>
                  <a:spcPts val="0"/>
                </a:spcAft>
                <a:buClr>
                  <a:srgbClr val="000000"/>
                </a:buClr>
                <a:buSzPts val="2220"/>
                <a:buFont typeface="Calibri"/>
                <a:buNone/>
              </a:pPr>
              <a:r>
                <a:t/>
              </a:r>
              <a:endParaRPr b="0" i="0" sz="2220" u="none" cap="none" strike="noStrike">
                <a:solidFill>
                  <a:schemeClr val="lt1"/>
                </a:solidFill>
                <a:latin typeface="Calibri"/>
                <a:ea typeface="Calibri"/>
                <a:cs typeface="Calibri"/>
                <a:sym typeface="Calibri"/>
              </a:endParaRPr>
            </a:p>
          </p:txBody>
        </p:sp>
      </p:grpSp>
      <p:sp>
        <p:nvSpPr>
          <p:cNvPr id="416" name="Google Shape;416;p7"/>
          <p:cNvSpPr/>
          <p:nvPr/>
        </p:nvSpPr>
        <p:spPr>
          <a:xfrm rot="5926619">
            <a:off x="5285025" y="3647579"/>
            <a:ext cx="1675830" cy="1675830"/>
          </a:xfrm>
          <a:custGeom>
            <a:rect b="b" l="l" r="r" t="t"/>
            <a:pathLst>
              <a:path extrusionOk="0" h="1358781" w="1358781">
                <a:moveTo>
                  <a:pt x="0" y="679391"/>
                </a:moveTo>
                <a:cubicBezTo>
                  <a:pt x="-4625" y="332162"/>
                  <a:pt x="305407" y="54592"/>
                  <a:pt x="679391" y="0"/>
                </a:cubicBezTo>
                <a:cubicBezTo>
                  <a:pt x="1067586" y="-6874"/>
                  <a:pt x="1389308" y="289253"/>
                  <a:pt x="1358782" y="679391"/>
                </a:cubicBezTo>
                <a:cubicBezTo>
                  <a:pt x="1394444" y="1046580"/>
                  <a:pt x="1052576" y="1405019"/>
                  <a:pt x="679391" y="1358782"/>
                </a:cubicBezTo>
                <a:cubicBezTo>
                  <a:pt x="315067" y="1376038"/>
                  <a:pt x="-11653" y="1042575"/>
                  <a:pt x="0" y="679391"/>
                </a:cubicBezTo>
                <a:close/>
              </a:path>
            </a:pathLst>
          </a:custGeom>
          <a:noFill/>
          <a:ln cap="flat" cmpd="sng" w="19050">
            <a:solidFill>
              <a:srgbClr val="9EC8AE"/>
            </a:solidFill>
            <a:prstDash val="dash"/>
            <a:miter lim="800000"/>
            <a:headEnd len="sm" w="sm" type="none"/>
            <a:tailEnd len="sm" w="sm" type="none"/>
          </a:ln>
        </p:spPr>
        <p:txBody>
          <a:bodyPr anchorCtr="0" anchor="ctr" bIns="56350" lIns="112750" spcFirstLastPara="1" rIns="112750" wrap="square" tIns="56350">
            <a:noAutofit/>
          </a:bodyPr>
          <a:lstStyle/>
          <a:p>
            <a:pPr indent="0" lvl="0" marL="0" marR="0" rtl="0" algn="ctr">
              <a:lnSpc>
                <a:spcPct val="100000"/>
              </a:lnSpc>
              <a:spcBef>
                <a:spcPts val="0"/>
              </a:spcBef>
              <a:spcAft>
                <a:spcPts val="0"/>
              </a:spcAft>
              <a:buClr>
                <a:srgbClr val="000000"/>
              </a:buClr>
              <a:buSzPts val="2220"/>
              <a:buFont typeface="Calibri"/>
              <a:buNone/>
            </a:pPr>
            <a:r>
              <a:t/>
            </a:r>
            <a:endParaRPr b="0" i="0" sz="2220" u="none" cap="none" strike="noStrike">
              <a:solidFill>
                <a:schemeClr val="lt1"/>
              </a:solidFill>
              <a:latin typeface="Calibri"/>
              <a:ea typeface="Calibri"/>
              <a:cs typeface="Calibri"/>
              <a:sym typeface="Calibri"/>
            </a:endParaRPr>
          </a:p>
        </p:txBody>
      </p:sp>
      <p:sp>
        <p:nvSpPr>
          <p:cNvPr id="417" name="Google Shape;417;p7"/>
          <p:cNvSpPr txBox="1"/>
          <p:nvPr/>
        </p:nvSpPr>
        <p:spPr>
          <a:xfrm>
            <a:off x="286047" y="228531"/>
            <a:ext cx="6418289" cy="426463"/>
          </a:xfrm>
          <a:prstGeom prst="rect">
            <a:avLst/>
          </a:prstGeom>
          <a:noFill/>
          <a:ln>
            <a:noFill/>
          </a:ln>
        </p:spPr>
        <p:txBody>
          <a:bodyPr anchorCtr="0" anchor="t" bIns="0" lIns="0" spcFirstLastPara="1" rIns="0" wrap="square" tIns="0">
            <a:spAutoFit/>
          </a:bodyPr>
          <a:lstStyle/>
          <a:p>
            <a:pPr indent="15663" lvl="0" marL="0" marR="6265" rtl="0" algn="l">
              <a:lnSpc>
                <a:spcPct val="107200"/>
              </a:lnSpc>
              <a:spcBef>
                <a:spcPts val="0"/>
              </a:spcBef>
              <a:spcAft>
                <a:spcPts val="0"/>
              </a:spcAft>
              <a:buClr>
                <a:srgbClr val="0C0C0C"/>
              </a:buClr>
              <a:buSzPts val="2590"/>
              <a:buFont typeface="Montserrat"/>
              <a:buNone/>
            </a:pPr>
            <a:r>
              <a:rPr b="1" i="0" lang="en-US" sz="2590" u="none" cap="none" strike="noStrike">
                <a:solidFill>
                  <a:srgbClr val="0C0C0C"/>
                </a:solidFill>
                <a:latin typeface="Montserrat"/>
                <a:ea typeface="Montserrat"/>
                <a:cs typeface="Montserrat"/>
                <a:sym typeface="Montserrat"/>
              </a:rPr>
              <a:t>Data to Action Learning Journey</a:t>
            </a:r>
            <a:endParaRPr b="1" i="0" sz="2220" u="none" cap="none" strike="noStrike">
              <a:solidFill>
                <a:srgbClr val="0C0C0C"/>
              </a:solidFill>
              <a:latin typeface="Montserrat"/>
              <a:ea typeface="Montserrat"/>
              <a:cs typeface="Montserrat"/>
              <a:sym typeface="Montserrat"/>
            </a:endParaRPr>
          </a:p>
        </p:txBody>
      </p:sp>
      <p:sp>
        <p:nvSpPr>
          <p:cNvPr id="418" name="Google Shape;418;p7"/>
          <p:cNvSpPr txBox="1"/>
          <p:nvPr/>
        </p:nvSpPr>
        <p:spPr>
          <a:xfrm>
            <a:off x="3055508" y="2405269"/>
            <a:ext cx="1031147" cy="365485"/>
          </a:xfrm>
          <a:prstGeom prst="rect">
            <a:avLst/>
          </a:prstGeom>
          <a:noFill/>
          <a:ln>
            <a:noFill/>
          </a:ln>
        </p:spPr>
        <p:txBody>
          <a:bodyPr anchorCtr="0" anchor="t" bIns="0" lIns="0" spcFirstLastPara="1" rIns="0" wrap="square" tIns="0">
            <a:spAutoFit/>
          </a:bodyPr>
          <a:lstStyle/>
          <a:p>
            <a:pPr indent="15663" lvl="0" marL="0" marR="6265" rtl="0" algn="ctr">
              <a:lnSpc>
                <a:spcPct val="107200"/>
              </a:lnSpc>
              <a:spcBef>
                <a:spcPts val="0"/>
              </a:spcBef>
              <a:spcAft>
                <a:spcPts val="0"/>
              </a:spcAft>
              <a:buClr>
                <a:srgbClr val="0C0C0C"/>
              </a:buClr>
              <a:buSzPts val="1110"/>
              <a:buFont typeface="Open Sans SemiBold"/>
              <a:buNone/>
            </a:pPr>
            <a:r>
              <a:rPr b="0" i="0" lang="en-US" sz="1110" u="none" cap="none" strike="noStrike">
                <a:solidFill>
                  <a:srgbClr val="0C0C0C"/>
                </a:solidFill>
                <a:latin typeface="Open Sans SemiBold"/>
                <a:ea typeface="Open Sans SemiBold"/>
                <a:cs typeface="Open Sans SemiBold"/>
                <a:sym typeface="Open Sans SemiBold"/>
              </a:rPr>
              <a:t>Contextual Analysis</a:t>
            </a:r>
            <a:endParaRPr b="0" i="0" sz="1110" u="none" cap="none" strike="noStrike">
              <a:solidFill>
                <a:srgbClr val="0C0C0C"/>
              </a:solidFill>
              <a:latin typeface="Open Sans SemiBold"/>
              <a:ea typeface="Open Sans SemiBold"/>
              <a:cs typeface="Open Sans SemiBold"/>
              <a:sym typeface="Open Sans SemiBold"/>
            </a:endParaRPr>
          </a:p>
        </p:txBody>
      </p:sp>
      <p:sp>
        <p:nvSpPr>
          <p:cNvPr id="419" name="Google Shape;419;p7"/>
          <p:cNvSpPr/>
          <p:nvPr/>
        </p:nvSpPr>
        <p:spPr>
          <a:xfrm>
            <a:off x="6621948" y="3726302"/>
            <a:ext cx="394458" cy="394458"/>
          </a:xfrm>
          <a:prstGeom prst="ellipse">
            <a:avLst/>
          </a:prstGeom>
          <a:solidFill>
            <a:schemeClr val="dk1"/>
          </a:solidFill>
          <a:ln cap="flat" cmpd="sng" w="38100">
            <a:solidFill>
              <a:schemeClr val="lt1"/>
            </a:solidFill>
            <a:prstDash val="solid"/>
            <a:miter lim="800000"/>
            <a:headEnd len="sm" w="sm" type="none"/>
            <a:tailEnd len="sm" w="sm" type="none"/>
          </a:ln>
        </p:spPr>
        <p:txBody>
          <a:bodyPr anchorCtr="0" anchor="ctr" bIns="56350" lIns="112750" spcFirstLastPara="1" rIns="112750" wrap="square" tIns="56350">
            <a:noAutofit/>
          </a:bodyPr>
          <a:lstStyle/>
          <a:p>
            <a:pPr indent="0" lvl="0" marL="0" marR="0" rtl="0" algn="ctr">
              <a:lnSpc>
                <a:spcPct val="100000"/>
              </a:lnSpc>
              <a:spcBef>
                <a:spcPts val="0"/>
              </a:spcBef>
              <a:spcAft>
                <a:spcPts val="0"/>
              </a:spcAft>
              <a:buClr>
                <a:schemeClr val="lt1"/>
              </a:buClr>
              <a:buSzPts val="2220"/>
              <a:buFont typeface="Arial"/>
              <a:buNone/>
            </a:pPr>
            <a:r>
              <a:rPr b="1" i="0" lang="en-US" sz="2220" u="none" cap="none" strike="noStrike">
                <a:solidFill>
                  <a:schemeClr val="lt1"/>
                </a:solidFill>
                <a:latin typeface="Arial"/>
                <a:ea typeface="Arial"/>
                <a:cs typeface="Arial"/>
                <a:sym typeface="Arial"/>
              </a:rPr>
              <a:t>3</a:t>
            </a:r>
            <a:endParaRPr b="1" i="0" sz="2220" u="none" cap="none" strike="noStrike">
              <a:solidFill>
                <a:schemeClr val="lt1"/>
              </a:solidFill>
              <a:latin typeface="Arial"/>
              <a:ea typeface="Arial"/>
              <a:cs typeface="Arial"/>
              <a:sym typeface="Arial"/>
            </a:endParaRPr>
          </a:p>
        </p:txBody>
      </p:sp>
      <p:sp>
        <p:nvSpPr>
          <p:cNvPr id="420" name="Google Shape;420;p7"/>
          <p:cNvSpPr txBox="1"/>
          <p:nvPr/>
        </p:nvSpPr>
        <p:spPr>
          <a:xfrm>
            <a:off x="5557927" y="4393547"/>
            <a:ext cx="1146408" cy="378309"/>
          </a:xfrm>
          <a:prstGeom prst="rect">
            <a:avLst/>
          </a:prstGeom>
          <a:noFill/>
          <a:ln>
            <a:noFill/>
          </a:ln>
        </p:spPr>
        <p:txBody>
          <a:bodyPr anchorCtr="0" anchor="t" bIns="0" lIns="0" spcFirstLastPara="1" rIns="0" wrap="square" tIns="0">
            <a:spAutoFit/>
          </a:bodyPr>
          <a:lstStyle/>
          <a:p>
            <a:pPr indent="15663" lvl="0" marL="0" marR="6265" rtl="0" algn="ctr">
              <a:lnSpc>
                <a:spcPct val="107200"/>
              </a:lnSpc>
              <a:spcBef>
                <a:spcPts val="0"/>
              </a:spcBef>
              <a:spcAft>
                <a:spcPts val="0"/>
              </a:spcAft>
              <a:buClr>
                <a:srgbClr val="0C0C0C"/>
              </a:buClr>
              <a:buSzPts val="1110"/>
              <a:buFont typeface="Open Sans SemiBold"/>
              <a:buNone/>
            </a:pPr>
            <a:r>
              <a:rPr b="0" i="0" lang="en-US" sz="1110" u="none" cap="none" strike="noStrike">
                <a:solidFill>
                  <a:srgbClr val="0C0C0C"/>
                </a:solidFill>
                <a:latin typeface="Open Sans SemiBold"/>
                <a:ea typeface="Open Sans SemiBold"/>
                <a:cs typeface="Open Sans SemiBold"/>
                <a:sym typeface="Open Sans SemiBold"/>
              </a:rPr>
              <a:t>Coordinated</a:t>
            </a:r>
            <a:endParaRPr b="0" i="0" sz="2220" u="none" cap="none" strike="noStrike">
              <a:solidFill>
                <a:srgbClr val="000000"/>
              </a:solidFill>
              <a:latin typeface="Calibri"/>
              <a:ea typeface="Calibri"/>
              <a:cs typeface="Calibri"/>
              <a:sym typeface="Calibri"/>
            </a:endParaRPr>
          </a:p>
          <a:p>
            <a:pPr indent="15663" lvl="0" marL="0" marR="6265" rtl="0" algn="ctr">
              <a:lnSpc>
                <a:spcPct val="107200"/>
              </a:lnSpc>
              <a:spcBef>
                <a:spcPts val="123"/>
              </a:spcBef>
              <a:spcAft>
                <a:spcPts val="0"/>
              </a:spcAft>
              <a:buClr>
                <a:srgbClr val="0C0C0C"/>
              </a:buClr>
              <a:buSzPts val="1110"/>
              <a:buFont typeface="Open Sans SemiBold"/>
              <a:buNone/>
            </a:pPr>
            <a:r>
              <a:rPr b="0" i="0" lang="en-US" sz="1110" u="none" cap="none" strike="noStrike">
                <a:solidFill>
                  <a:srgbClr val="0C0C0C"/>
                </a:solidFill>
                <a:latin typeface="Open Sans SemiBold"/>
                <a:ea typeface="Open Sans SemiBold"/>
                <a:cs typeface="Open Sans SemiBold"/>
                <a:sym typeface="Open Sans SemiBold"/>
              </a:rPr>
              <a:t>Planning</a:t>
            </a:r>
            <a:endParaRPr b="0" i="0" sz="2220" u="none" cap="none" strike="noStrike">
              <a:solidFill>
                <a:srgbClr val="000000"/>
              </a:solidFill>
              <a:latin typeface="Calibri"/>
              <a:ea typeface="Calibri"/>
              <a:cs typeface="Calibri"/>
              <a:sym typeface="Calibri"/>
            </a:endParaRPr>
          </a:p>
        </p:txBody>
      </p:sp>
      <p:sp>
        <p:nvSpPr>
          <p:cNvPr id="421" name="Google Shape;421;p7"/>
          <p:cNvSpPr/>
          <p:nvPr/>
        </p:nvSpPr>
        <p:spPr>
          <a:xfrm>
            <a:off x="13475162" y="5599888"/>
            <a:ext cx="394458" cy="394458"/>
          </a:xfrm>
          <a:prstGeom prst="ellipse">
            <a:avLst/>
          </a:prstGeom>
          <a:solidFill>
            <a:schemeClr val="dk1"/>
          </a:solidFill>
          <a:ln cap="flat" cmpd="sng" w="38100">
            <a:solidFill>
              <a:schemeClr val="lt1"/>
            </a:solidFill>
            <a:prstDash val="solid"/>
            <a:miter lim="800000"/>
            <a:headEnd len="sm" w="sm" type="none"/>
            <a:tailEnd len="sm" w="sm" type="none"/>
          </a:ln>
        </p:spPr>
        <p:txBody>
          <a:bodyPr anchorCtr="0" anchor="ctr" bIns="56350" lIns="112750" spcFirstLastPara="1" rIns="112750" wrap="square" tIns="56350">
            <a:noAutofit/>
          </a:bodyPr>
          <a:lstStyle/>
          <a:p>
            <a:pPr indent="0" lvl="0" marL="0" marR="0" rtl="0" algn="ctr">
              <a:lnSpc>
                <a:spcPct val="100000"/>
              </a:lnSpc>
              <a:spcBef>
                <a:spcPts val="0"/>
              </a:spcBef>
              <a:spcAft>
                <a:spcPts val="0"/>
              </a:spcAft>
              <a:buClr>
                <a:schemeClr val="lt1"/>
              </a:buClr>
              <a:buSzPts val="2220"/>
              <a:buFont typeface="Arial"/>
              <a:buNone/>
            </a:pPr>
            <a:r>
              <a:rPr b="1" i="0" lang="en-US" sz="2220" u="none" cap="none" strike="noStrike">
                <a:solidFill>
                  <a:schemeClr val="lt1"/>
                </a:solidFill>
                <a:latin typeface="Arial"/>
                <a:ea typeface="Arial"/>
                <a:cs typeface="Arial"/>
                <a:sym typeface="Arial"/>
              </a:rPr>
              <a:t>5</a:t>
            </a:r>
            <a:endParaRPr b="1" i="0" sz="2220" u="none" cap="none" strike="noStrike">
              <a:solidFill>
                <a:schemeClr val="lt1"/>
              </a:solidFill>
              <a:latin typeface="Arial"/>
              <a:ea typeface="Arial"/>
              <a:cs typeface="Arial"/>
              <a:sym typeface="Arial"/>
            </a:endParaRPr>
          </a:p>
        </p:txBody>
      </p:sp>
      <p:sp>
        <p:nvSpPr>
          <p:cNvPr id="422" name="Google Shape;422;p7"/>
          <p:cNvSpPr txBox="1"/>
          <p:nvPr/>
        </p:nvSpPr>
        <p:spPr>
          <a:xfrm>
            <a:off x="13146904" y="6485130"/>
            <a:ext cx="1146408" cy="418833"/>
          </a:xfrm>
          <a:prstGeom prst="rect">
            <a:avLst/>
          </a:prstGeom>
          <a:noFill/>
          <a:ln>
            <a:noFill/>
          </a:ln>
        </p:spPr>
        <p:txBody>
          <a:bodyPr anchorCtr="0" anchor="t" bIns="0" lIns="0" spcFirstLastPara="1" rIns="0" wrap="square" tIns="0">
            <a:spAutoFit/>
          </a:bodyPr>
          <a:lstStyle/>
          <a:p>
            <a:pPr indent="15663" lvl="0" marL="0" marR="6265" rtl="0" algn="ctr">
              <a:lnSpc>
                <a:spcPct val="107200"/>
              </a:lnSpc>
              <a:spcBef>
                <a:spcPts val="0"/>
              </a:spcBef>
              <a:spcAft>
                <a:spcPts val="0"/>
              </a:spcAft>
              <a:buClr>
                <a:srgbClr val="0C0C0C"/>
              </a:buClr>
              <a:buSzPts val="1233"/>
              <a:buFont typeface="Montserrat"/>
              <a:buNone/>
            </a:pPr>
            <a:r>
              <a:rPr b="1" i="0" lang="en-US" sz="1233" u="none" cap="none" strike="noStrike">
                <a:solidFill>
                  <a:srgbClr val="0C0C0C"/>
                </a:solidFill>
                <a:latin typeface="Montserrat"/>
                <a:ea typeface="Montserrat"/>
                <a:cs typeface="Montserrat"/>
                <a:sym typeface="Montserrat"/>
              </a:rPr>
              <a:t>Evaluation</a:t>
            </a:r>
            <a:endParaRPr b="0" i="0" sz="2220" u="none" cap="none" strike="noStrike">
              <a:solidFill>
                <a:srgbClr val="000000"/>
              </a:solidFill>
              <a:latin typeface="Calibri"/>
              <a:ea typeface="Calibri"/>
              <a:cs typeface="Calibri"/>
              <a:sym typeface="Calibri"/>
            </a:endParaRPr>
          </a:p>
          <a:p>
            <a:pPr indent="15663" lvl="0" marL="0" marR="6265" rtl="0" algn="ctr">
              <a:lnSpc>
                <a:spcPct val="107200"/>
              </a:lnSpc>
              <a:spcBef>
                <a:spcPts val="123"/>
              </a:spcBef>
              <a:spcAft>
                <a:spcPts val="0"/>
              </a:spcAft>
              <a:buClr>
                <a:srgbClr val="0C0C0C"/>
              </a:buClr>
              <a:buSzPts val="1233"/>
              <a:buFont typeface="Montserrat"/>
              <a:buNone/>
            </a:pPr>
            <a:r>
              <a:rPr b="1" i="0" lang="en-US" sz="1233" u="none" cap="none" strike="noStrike">
                <a:solidFill>
                  <a:srgbClr val="0C0C0C"/>
                </a:solidFill>
                <a:latin typeface="Montserrat"/>
                <a:ea typeface="Montserrat"/>
                <a:cs typeface="Montserrat"/>
                <a:sym typeface="Montserrat"/>
              </a:rPr>
              <a:t>&amp; Learning</a:t>
            </a:r>
            <a:endParaRPr b="0" i="0" sz="2220" u="none" cap="none" strike="noStrike">
              <a:solidFill>
                <a:srgbClr val="000000"/>
              </a:solidFill>
              <a:latin typeface="Calibri"/>
              <a:ea typeface="Calibri"/>
              <a:cs typeface="Calibri"/>
              <a:sym typeface="Calibri"/>
            </a:endParaRPr>
          </a:p>
        </p:txBody>
      </p:sp>
      <p:sp>
        <p:nvSpPr>
          <p:cNvPr id="423" name="Google Shape;423;p7"/>
          <p:cNvSpPr/>
          <p:nvPr/>
        </p:nvSpPr>
        <p:spPr>
          <a:xfrm rot="-1064157">
            <a:off x="6688901" y="4696477"/>
            <a:ext cx="142695" cy="142695"/>
          </a:xfrm>
          <a:prstGeom prst="corner">
            <a:avLst>
              <a:gd fmla="val 50000" name="adj1"/>
              <a:gd fmla="val 50000" name="adj2"/>
            </a:avLst>
          </a:prstGeom>
          <a:solidFill>
            <a:srgbClr val="FFFFFF">
              <a:alpha val="80000"/>
            </a:srgbClr>
          </a:solidFill>
          <a:ln>
            <a:noFill/>
          </a:ln>
        </p:spPr>
        <p:txBody>
          <a:bodyPr anchorCtr="0" anchor="ctr" bIns="56350" lIns="112750" spcFirstLastPara="1" rIns="112750" wrap="square" tIns="56350">
            <a:noAutofit/>
          </a:bodyPr>
          <a:lstStyle/>
          <a:p>
            <a:pPr indent="0" lvl="0" marL="0" marR="0" rtl="0" algn="ctr">
              <a:lnSpc>
                <a:spcPct val="100000"/>
              </a:lnSpc>
              <a:spcBef>
                <a:spcPts val="0"/>
              </a:spcBef>
              <a:spcAft>
                <a:spcPts val="0"/>
              </a:spcAft>
              <a:buClr>
                <a:srgbClr val="000000"/>
              </a:buClr>
              <a:buSzPts val="2220"/>
              <a:buFont typeface="Calibri"/>
              <a:buNone/>
            </a:pPr>
            <a:r>
              <a:t/>
            </a:r>
            <a:endParaRPr b="0" i="0" sz="2220" u="none" cap="none" strike="noStrike">
              <a:solidFill>
                <a:schemeClr val="lt1"/>
              </a:solidFill>
              <a:latin typeface="Calibri"/>
              <a:ea typeface="Calibri"/>
              <a:cs typeface="Calibri"/>
              <a:sym typeface="Calibri"/>
            </a:endParaRPr>
          </a:p>
        </p:txBody>
      </p:sp>
      <p:sp>
        <p:nvSpPr>
          <p:cNvPr id="424" name="Google Shape;424;p7"/>
          <p:cNvSpPr/>
          <p:nvPr/>
        </p:nvSpPr>
        <p:spPr>
          <a:xfrm rot="-4694553">
            <a:off x="14153289" y="6194709"/>
            <a:ext cx="142695" cy="142695"/>
          </a:xfrm>
          <a:prstGeom prst="corner">
            <a:avLst>
              <a:gd fmla="val 50000" name="adj1"/>
              <a:gd fmla="val 50000" name="adj2"/>
            </a:avLst>
          </a:prstGeom>
          <a:solidFill>
            <a:srgbClr val="FFFFFF">
              <a:alpha val="69411"/>
            </a:srgbClr>
          </a:solidFill>
          <a:ln>
            <a:noFill/>
          </a:ln>
        </p:spPr>
        <p:txBody>
          <a:bodyPr anchorCtr="0" anchor="ctr" bIns="56350" lIns="112750" spcFirstLastPara="1" rIns="112750" wrap="square" tIns="56350">
            <a:noAutofit/>
          </a:bodyPr>
          <a:lstStyle/>
          <a:p>
            <a:pPr indent="0" lvl="0" marL="0" marR="0" rtl="0" algn="ctr">
              <a:lnSpc>
                <a:spcPct val="100000"/>
              </a:lnSpc>
              <a:spcBef>
                <a:spcPts val="0"/>
              </a:spcBef>
              <a:spcAft>
                <a:spcPts val="0"/>
              </a:spcAft>
              <a:buClr>
                <a:srgbClr val="000000"/>
              </a:buClr>
              <a:buSzPts val="2220"/>
              <a:buFont typeface="Calibri"/>
              <a:buNone/>
            </a:pPr>
            <a:r>
              <a:t/>
            </a:r>
            <a:endParaRPr b="0" i="0" sz="2220" u="none" cap="none" strike="noStrike">
              <a:solidFill>
                <a:schemeClr val="lt1"/>
              </a:solidFill>
              <a:latin typeface="Calibri"/>
              <a:ea typeface="Calibri"/>
              <a:cs typeface="Calibri"/>
              <a:sym typeface="Calibri"/>
            </a:endParaRPr>
          </a:p>
        </p:txBody>
      </p:sp>
      <p:sp>
        <p:nvSpPr>
          <p:cNvPr id="425" name="Google Shape;425;p7"/>
          <p:cNvSpPr/>
          <p:nvPr/>
        </p:nvSpPr>
        <p:spPr>
          <a:xfrm rot="8153596">
            <a:off x="5342851" y="4525609"/>
            <a:ext cx="142695" cy="142695"/>
          </a:xfrm>
          <a:prstGeom prst="corner">
            <a:avLst>
              <a:gd fmla="val 50000" name="adj1"/>
              <a:gd fmla="val 50000" name="adj2"/>
            </a:avLst>
          </a:prstGeom>
          <a:solidFill>
            <a:srgbClr val="FFFFFF">
              <a:alpha val="80000"/>
            </a:srgbClr>
          </a:solidFill>
          <a:ln>
            <a:noFill/>
          </a:ln>
        </p:spPr>
        <p:txBody>
          <a:bodyPr anchorCtr="0" anchor="ctr" bIns="56350" lIns="112750" spcFirstLastPara="1" rIns="112750" wrap="square" tIns="56350">
            <a:noAutofit/>
          </a:bodyPr>
          <a:lstStyle/>
          <a:p>
            <a:pPr indent="0" lvl="0" marL="0" marR="0" rtl="0" algn="ctr">
              <a:lnSpc>
                <a:spcPct val="100000"/>
              </a:lnSpc>
              <a:spcBef>
                <a:spcPts val="0"/>
              </a:spcBef>
              <a:spcAft>
                <a:spcPts val="0"/>
              </a:spcAft>
              <a:buClr>
                <a:srgbClr val="000000"/>
              </a:buClr>
              <a:buSzPts val="2220"/>
              <a:buFont typeface="Calibri"/>
              <a:buNone/>
            </a:pPr>
            <a:r>
              <a:t/>
            </a:r>
            <a:endParaRPr b="0" i="0" sz="2220" u="none" cap="none" strike="noStrike">
              <a:solidFill>
                <a:schemeClr val="lt1"/>
              </a:solidFill>
              <a:latin typeface="Calibri"/>
              <a:ea typeface="Calibri"/>
              <a:cs typeface="Calibri"/>
              <a:sym typeface="Calibri"/>
            </a:endParaRPr>
          </a:p>
        </p:txBody>
      </p:sp>
      <p:sp>
        <p:nvSpPr>
          <p:cNvPr id="426" name="Google Shape;426;p7"/>
          <p:cNvSpPr/>
          <p:nvPr/>
        </p:nvSpPr>
        <p:spPr>
          <a:xfrm rot="-6324878">
            <a:off x="4170536" y="946365"/>
            <a:ext cx="142695" cy="142695"/>
          </a:xfrm>
          <a:prstGeom prst="corner">
            <a:avLst>
              <a:gd fmla="val 50000" name="adj1"/>
              <a:gd fmla="val 50000" name="adj2"/>
            </a:avLst>
          </a:prstGeom>
          <a:solidFill>
            <a:srgbClr val="FFFFFF">
              <a:alpha val="80000"/>
            </a:srgbClr>
          </a:solidFill>
          <a:ln>
            <a:noFill/>
          </a:ln>
        </p:spPr>
        <p:txBody>
          <a:bodyPr anchorCtr="0" anchor="ctr" bIns="56350" lIns="112750" spcFirstLastPara="1" rIns="112750" wrap="square" tIns="56350">
            <a:noAutofit/>
          </a:bodyPr>
          <a:lstStyle/>
          <a:p>
            <a:pPr indent="0" lvl="0" marL="0" marR="0" rtl="0" algn="ctr">
              <a:lnSpc>
                <a:spcPct val="100000"/>
              </a:lnSpc>
              <a:spcBef>
                <a:spcPts val="0"/>
              </a:spcBef>
              <a:spcAft>
                <a:spcPts val="0"/>
              </a:spcAft>
              <a:buClr>
                <a:srgbClr val="000000"/>
              </a:buClr>
              <a:buSzPts val="2220"/>
              <a:buFont typeface="Calibri"/>
              <a:buNone/>
            </a:pPr>
            <a:r>
              <a:t/>
            </a:r>
            <a:endParaRPr b="0" i="0" sz="2220" u="none" cap="none" strike="noStrike">
              <a:solidFill>
                <a:schemeClr val="lt1"/>
              </a:solidFill>
              <a:latin typeface="Calibri"/>
              <a:ea typeface="Calibri"/>
              <a:cs typeface="Calibri"/>
              <a:sym typeface="Calibri"/>
            </a:endParaRPr>
          </a:p>
        </p:txBody>
      </p:sp>
      <p:sp>
        <p:nvSpPr>
          <p:cNvPr id="427" name="Google Shape;427;p7"/>
          <p:cNvSpPr/>
          <p:nvPr/>
        </p:nvSpPr>
        <p:spPr>
          <a:xfrm rot="7333805">
            <a:off x="11498475" y="4128526"/>
            <a:ext cx="271351" cy="260473"/>
          </a:xfrm>
          <a:prstGeom prst="corner">
            <a:avLst>
              <a:gd fmla="val 50000" name="adj1"/>
              <a:gd fmla="val 50000" name="adj2"/>
            </a:avLst>
          </a:prstGeom>
          <a:solidFill>
            <a:srgbClr val="D0CECE">
              <a:alpha val="60000"/>
            </a:srgbClr>
          </a:solidFill>
          <a:ln>
            <a:noFill/>
          </a:ln>
        </p:spPr>
        <p:txBody>
          <a:bodyPr anchorCtr="0" anchor="ctr" bIns="56350" lIns="112750" spcFirstLastPara="1" rIns="112750" wrap="square" tIns="56350">
            <a:noAutofit/>
          </a:bodyPr>
          <a:lstStyle/>
          <a:p>
            <a:pPr indent="0" lvl="0" marL="0" marR="0" rtl="0" algn="ctr">
              <a:lnSpc>
                <a:spcPct val="100000"/>
              </a:lnSpc>
              <a:spcBef>
                <a:spcPts val="0"/>
              </a:spcBef>
              <a:spcAft>
                <a:spcPts val="0"/>
              </a:spcAft>
              <a:buClr>
                <a:srgbClr val="000000"/>
              </a:buClr>
              <a:buSzPts val="2220"/>
              <a:buFont typeface="Calibri"/>
              <a:buNone/>
            </a:pPr>
            <a:r>
              <a:t/>
            </a:r>
            <a:endParaRPr b="0" i="0" sz="2220" u="none" cap="none" strike="noStrike">
              <a:solidFill>
                <a:schemeClr val="lt1"/>
              </a:solidFill>
              <a:latin typeface="Calibri"/>
              <a:ea typeface="Calibri"/>
              <a:cs typeface="Calibri"/>
              <a:sym typeface="Calibri"/>
            </a:endParaRPr>
          </a:p>
        </p:txBody>
      </p:sp>
      <p:sp>
        <p:nvSpPr>
          <p:cNvPr id="428" name="Google Shape;428;p7"/>
          <p:cNvSpPr/>
          <p:nvPr/>
        </p:nvSpPr>
        <p:spPr>
          <a:xfrm rot="-8844272">
            <a:off x="10776247" y="5915111"/>
            <a:ext cx="271351" cy="260473"/>
          </a:xfrm>
          <a:prstGeom prst="corner">
            <a:avLst>
              <a:gd fmla="val 50000" name="adj1"/>
              <a:gd fmla="val 50000" name="adj2"/>
            </a:avLst>
          </a:prstGeom>
          <a:solidFill>
            <a:srgbClr val="D0CECE">
              <a:alpha val="60000"/>
            </a:srgbClr>
          </a:solidFill>
          <a:ln>
            <a:noFill/>
          </a:ln>
        </p:spPr>
        <p:txBody>
          <a:bodyPr anchorCtr="0" anchor="ctr" bIns="56350" lIns="112750" spcFirstLastPara="1" rIns="112750" wrap="square" tIns="56350">
            <a:noAutofit/>
          </a:bodyPr>
          <a:lstStyle/>
          <a:p>
            <a:pPr indent="0" lvl="0" marL="0" marR="0" rtl="0" algn="ctr">
              <a:lnSpc>
                <a:spcPct val="100000"/>
              </a:lnSpc>
              <a:spcBef>
                <a:spcPts val="0"/>
              </a:spcBef>
              <a:spcAft>
                <a:spcPts val="0"/>
              </a:spcAft>
              <a:buClr>
                <a:srgbClr val="000000"/>
              </a:buClr>
              <a:buSzPts val="2220"/>
              <a:buFont typeface="Calibri"/>
              <a:buNone/>
            </a:pPr>
            <a:r>
              <a:t/>
            </a:r>
            <a:endParaRPr b="0" i="0" sz="2220" u="none" cap="none" strike="noStrike">
              <a:solidFill>
                <a:schemeClr val="lt1"/>
              </a:solidFill>
              <a:latin typeface="Calibri"/>
              <a:ea typeface="Calibri"/>
              <a:cs typeface="Calibri"/>
              <a:sym typeface="Calibri"/>
            </a:endParaRPr>
          </a:p>
        </p:txBody>
      </p:sp>
      <p:sp>
        <p:nvSpPr>
          <p:cNvPr id="429" name="Google Shape;429;p7"/>
          <p:cNvSpPr/>
          <p:nvPr/>
        </p:nvSpPr>
        <p:spPr>
          <a:xfrm rot="3497780">
            <a:off x="9911147" y="2762832"/>
            <a:ext cx="271351" cy="260473"/>
          </a:xfrm>
          <a:prstGeom prst="corner">
            <a:avLst>
              <a:gd fmla="val 50000" name="adj1"/>
              <a:gd fmla="val 50000" name="adj2"/>
            </a:avLst>
          </a:prstGeom>
          <a:solidFill>
            <a:srgbClr val="D0CECE">
              <a:alpha val="60000"/>
            </a:srgbClr>
          </a:solidFill>
          <a:ln>
            <a:noFill/>
          </a:ln>
        </p:spPr>
        <p:txBody>
          <a:bodyPr anchorCtr="0" anchor="ctr" bIns="56350" lIns="112750" spcFirstLastPara="1" rIns="112750" wrap="square" tIns="56350">
            <a:noAutofit/>
          </a:bodyPr>
          <a:lstStyle/>
          <a:p>
            <a:pPr indent="0" lvl="0" marL="0" marR="0" rtl="0" algn="ctr">
              <a:lnSpc>
                <a:spcPct val="100000"/>
              </a:lnSpc>
              <a:spcBef>
                <a:spcPts val="0"/>
              </a:spcBef>
              <a:spcAft>
                <a:spcPts val="0"/>
              </a:spcAft>
              <a:buClr>
                <a:srgbClr val="000000"/>
              </a:buClr>
              <a:buSzPts val="2220"/>
              <a:buFont typeface="Calibri"/>
              <a:buNone/>
            </a:pPr>
            <a:r>
              <a:t/>
            </a:r>
            <a:endParaRPr b="0" i="0" sz="2220" u="none" cap="none" strike="noStrike">
              <a:solidFill>
                <a:schemeClr val="lt1"/>
              </a:solidFill>
              <a:latin typeface="Calibri"/>
              <a:ea typeface="Calibri"/>
              <a:cs typeface="Calibri"/>
              <a:sym typeface="Calibri"/>
            </a:endParaRPr>
          </a:p>
        </p:txBody>
      </p:sp>
      <p:sp>
        <p:nvSpPr>
          <p:cNvPr id="430" name="Google Shape;430;p7"/>
          <p:cNvSpPr/>
          <p:nvPr/>
        </p:nvSpPr>
        <p:spPr>
          <a:xfrm rot="-2079766">
            <a:off x="8137582" y="4059473"/>
            <a:ext cx="271351" cy="260473"/>
          </a:xfrm>
          <a:prstGeom prst="corner">
            <a:avLst>
              <a:gd fmla="val 50000" name="adj1"/>
              <a:gd fmla="val 50000" name="adj2"/>
            </a:avLst>
          </a:prstGeom>
          <a:solidFill>
            <a:srgbClr val="D0CECE">
              <a:alpha val="60000"/>
            </a:srgbClr>
          </a:solidFill>
          <a:ln>
            <a:noFill/>
          </a:ln>
        </p:spPr>
        <p:txBody>
          <a:bodyPr anchorCtr="0" anchor="ctr" bIns="56350" lIns="112750" spcFirstLastPara="1" rIns="112750" wrap="square" tIns="56350">
            <a:noAutofit/>
          </a:bodyPr>
          <a:lstStyle/>
          <a:p>
            <a:pPr indent="0" lvl="0" marL="0" marR="0" rtl="0" algn="ctr">
              <a:lnSpc>
                <a:spcPct val="100000"/>
              </a:lnSpc>
              <a:spcBef>
                <a:spcPts val="0"/>
              </a:spcBef>
              <a:spcAft>
                <a:spcPts val="0"/>
              </a:spcAft>
              <a:buClr>
                <a:srgbClr val="000000"/>
              </a:buClr>
              <a:buSzPts val="2220"/>
              <a:buFont typeface="Calibri"/>
              <a:buNone/>
            </a:pPr>
            <a:r>
              <a:t/>
            </a:r>
            <a:endParaRPr b="0" i="0" sz="2220" u="none" cap="none" strike="noStrike">
              <a:solidFill>
                <a:schemeClr val="lt1"/>
              </a:solidFill>
              <a:latin typeface="Calibri"/>
              <a:ea typeface="Calibri"/>
              <a:cs typeface="Calibri"/>
              <a:sym typeface="Calibri"/>
            </a:endParaRPr>
          </a:p>
        </p:txBody>
      </p:sp>
      <p:sp>
        <p:nvSpPr>
          <p:cNvPr id="431" name="Google Shape;431;p7"/>
          <p:cNvSpPr/>
          <p:nvPr/>
        </p:nvSpPr>
        <p:spPr>
          <a:xfrm rot="4500000">
            <a:off x="13247760" y="7211619"/>
            <a:ext cx="142695" cy="142695"/>
          </a:xfrm>
          <a:prstGeom prst="corner">
            <a:avLst>
              <a:gd fmla="val 50000" name="adj1"/>
              <a:gd fmla="val 50000" name="adj2"/>
            </a:avLst>
          </a:prstGeom>
          <a:solidFill>
            <a:srgbClr val="FFFFFF">
              <a:alpha val="69411"/>
            </a:srgbClr>
          </a:solidFill>
          <a:ln>
            <a:noFill/>
          </a:ln>
        </p:spPr>
        <p:txBody>
          <a:bodyPr anchorCtr="0" anchor="ctr" bIns="56350" lIns="112750" spcFirstLastPara="1" rIns="112750" wrap="square" tIns="56350">
            <a:noAutofit/>
          </a:bodyPr>
          <a:lstStyle/>
          <a:p>
            <a:pPr indent="0" lvl="0" marL="0" marR="0" rtl="0" algn="ctr">
              <a:lnSpc>
                <a:spcPct val="100000"/>
              </a:lnSpc>
              <a:spcBef>
                <a:spcPts val="0"/>
              </a:spcBef>
              <a:spcAft>
                <a:spcPts val="0"/>
              </a:spcAft>
              <a:buClr>
                <a:srgbClr val="000000"/>
              </a:buClr>
              <a:buSzPts val="2220"/>
              <a:buFont typeface="Calibri"/>
              <a:buNone/>
            </a:pPr>
            <a:r>
              <a:t/>
            </a:r>
            <a:endParaRPr b="0" i="0" sz="2220" u="none" cap="none" strike="noStrike">
              <a:solidFill>
                <a:schemeClr val="lt1"/>
              </a:solidFill>
              <a:latin typeface="Calibri"/>
              <a:ea typeface="Calibri"/>
              <a:cs typeface="Calibri"/>
              <a:sym typeface="Calibri"/>
            </a:endParaRPr>
          </a:p>
        </p:txBody>
      </p:sp>
      <p:sp>
        <p:nvSpPr>
          <p:cNvPr id="432" name="Google Shape;432;p7"/>
          <p:cNvSpPr txBox="1"/>
          <p:nvPr/>
        </p:nvSpPr>
        <p:spPr>
          <a:xfrm>
            <a:off x="4647450" y="5643490"/>
            <a:ext cx="1013756" cy="365485"/>
          </a:xfrm>
          <a:prstGeom prst="rect">
            <a:avLst/>
          </a:prstGeom>
          <a:noFill/>
          <a:ln>
            <a:noFill/>
          </a:ln>
        </p:spPr>
        <p:txBody>
          <a:bodyPr anchorCtr="0" anchor="t" bIns="0" lIns="0" spcFirstLastPara="1" rIns="0" wrap="square" tIns="0">
            <a:spAutoFit/>
          </a:bodyPr>
          <a:lstStyle/>
          <a:p>
            <a:pPr indent="15663" lvl="0" marL="0" marR="6265" rtl="0" algn="ctr">
              <a:lnSpc>
                <a:spcPct val="107200"/>
              </a:lnSpc>
              <a:spcBef>
                <a:spcPts val="0"/>
              </a:spcBef>
              <a:spcAft>
                <a:spcPts val="0"/>
              </a:spcAft>
              <a:buClr>
                <a:srgbClr val="0C0C0C"/>
              </a:buClr>
              <a:buSzPts val="1110"/>
              <a:buFont typeface="Open Sans SemiBold"/>
              <a:buNone/>
            </a:pPr>
            <a:r>
              <a:rPr b="0" i="0" lang="en-US" sz="1110" u="none" cap="none" strike="noStrike">
                <a:solidFill>
                  <a:srgbClr val="0C0C0C"/>
                </a:solidFill>
                <a:latin typeface="Open Sans SemiBold"/>
                <a:ea typeface="Open Sans SemiBold"/>
                <a:cs typeface="Open Sans SemiBold"/>
                <a:sym typeface="Open Sans SemiBold"/>
              </a:rPr>
              <a:t>Community-Led Planning</a:t>
            </a:r>
            <a:endParaRPr b="0" i="0" sz="2220" u="none" cap="none" strike="noStrike">
              <a:solidFill>
                <a:srgbClr val="000000"/>
              </a:solidFill>
              <a:latin typeface="Calibri"/>
              <a:ea typeface="Calibri"/>
              <a:cs typeface="Calibri"/>
              <a:sym typeface="Calibri"/>
            </a:endParaRPr>
          </a:p>
        </p:txBody>
      </p:sp>
      <p:sp>
        <p:nvSpPr>
          <p:cNvPr id="433" name="Google Shape;433;p7"/>
          <p:cNvSpPr/>
          <p:nvPr/>
        </p:nvSpPr>
        <p:spPr>
          <a:xfrm rot="-5128851">
            <a:off x="4506997" y="6133678"/>
            <a:ext cx="126184" cy="126184"/>
          </a:xfrm>
          <a:prstGeom prst="corner">
            <a:avLst>
              <a:gd fmla="val 50000" name="adj1"/>
              <a:gd fmla="val 50000" name="adj2"/>
            </a:avLst>
          </a:prstGeom>
          <a:solidFill>
            <a:srgbClr val="9EC8AE">
              <a:alpha val="80000"/>
            </a:srgbClr>
          </a:solidFill>
          <a:ln>
            <a:noFill/>
          </a:ln>
        </p:spPr>
        <p:txBody>
          <a:bodyPr anchorCtr="0" anchor="ctr" bIns="56350" lIns="112750" spcFirstLastPara="1" rIns="112750" wrap="square" tIns="56350">
            <a:noAutofit/>
          </a:bodyPr>
          <a:lstStyle/>
          <a:p>
            <a:pPr indent="0" lvl="0" marL="0" marR="0" rtl="0" algn="ctr">
              <a:lnSpc>
                <a:spcPct val="100000"/>
              </a:lnSpc>
              <a:spcBef>
                <a:spcPts val="0"/>
              </a:spcBef>
              <a:spcAft>
                <a:spcPts val="0"/>
              </a:spcAft>
              <a:buClr>
                <a:srgbClr val="000000"/>
              </a:buClr>
              <a:buSzPts val="2220"/>
              <a:buFont typeface="Calibri"/>
              <a:buNone/>
            </a:pPr>
            <a:r>
              <a:t/>
            </a:r>
            <a:endParaRPr b="0" i="0" sz="2220" u="none" cap="none" strike="noStrike">
              <a:solidFill>
                <a:schemeClr val="lt1"/>
              </a:solidFill>
              <a:latin typeface="Calibri"/>
              <a:ea typeface="Calibri"/>
              <a:cs typeface="Calibri"/>
              <a:sym typeface="Calibri"/>
            </a:endParaRPr>
          </a:p>
        </p:txBody>
      </p:sp>
      <p:sp>
        <p:nvSpPr>
          <p:cNvPr id="434" name="Google Shape;434;p7"/>
          <p:cNvSpPr/>
          <p:nvPr/>
        </p:nvSpPr>
        <p:spPr>
          <a:xfrm rot="-10616290">
            <a:off x="5669707" y="6217038"/>
            <a:ext cx="126184" cy="126184"/>
          </a:xfrm>
          <a:prstGeom prst="corner">
            <a:avLst>
              <a:gd fmla="val 50000" name="adj1"/>
              <a:gd fmla="val 50000" name="adj2"/>
            </a:avLst>
          </a:prstGeom>
          <a:solidFill>
            <a:srgbClr val="9EC8AE">
              <a:alpha val="80000"/>
            </a:srgbClr>
          </a:solidFill>
          <a:ln>
            <a:noFill/>
          </a:ln>
        </p:spPr>
        <p:txBody>
          <a:bodyPr anchorCtr="0" anchor="ctr" bIns="56350" lIns="112750" spcFirstLastPara="1" rIns="112750" wrap="square" tIns="56350">
            <a:noAutofit/>
          </a:bodyPr>
          <a:lstStyle/>
          <a:p>
            <a:pPr indent="0" lvl="0" marL="0" marR="0" rtl="0" algn="ctr">
              <a:lnSpc>
                <a:spcPct val="100000"/>
              </a:lnSpc>
              <a:spcBef>
                <a:spcPts val="0"/>
              </a:spcBef>
              <a:spcAft>
                <a:spcPts val="0"/>
              </a:spcAft>
              <a:buClr>
                <a:srgbClr val="000000"/>
              </a:buClr>
              <a:buSzPts val="2220"/>
              <a:buFont typeface="Calibri"/>
              <a:buNone/>
            </a:pPr>
            <a:r>
              <a:t/>
            </a:r>
            <a:endParaRPr b="0" i="0" sz="2220" u="none" cap="none" strike="noStrike">
              <a:solidFill>
                <a:schemeClr val="lt1"/>
              </a:solidFill>
              <a:latin typeface="Calibri"/>
              <a:ea typeface="Calibri"/>
              <a:cs typeface="Calibri"/>
              <a:sym typeface="Calibri"/>
            </a:endParaRPr>
          </a:p>
        </p:txBody>
      </p:sp>
      <p:sp>
        <p:nvSpPr>
          <p:cNvPr id="435" name="Google Shape;435;p7"/>
          <p:cNvSpPr/>
          <p:nvPr/>
        </p:nvSpPr>
        <p:spPr>
          <a:xfrm>
            <a:off x="5997109" y="4021802"/>
            <a:ext cx="254549" cy="254549"/>
          </a:xfrm>
          <a:prstGeom prst="ellipse">
            <a:avLst/>
          </a:prstGeom>
          <a:solidFill>
            <a:srgbClr val="595959"/>
          </a:solidFill>
          <a:ln cap="flat" cmpd="sng" w="38100">
            <a:solidFill>
              <a:schemeClr val="lt1"/>
            </a:solidFill>
            <a:prstDash val="solid"/>
            <a:miter lim="800000"/>
            <a:headEnd len="sm" w="sm" type="none"/>
            <a:tailEnd len="sm" w="sm" type="none"/>
          </a:ln>
        </p:spPr>
        <p:txBody>
          <a:bodyPr anchorCtr="0" anchor="ctr" bIns="56350" lIns="112750" spcFirstLastPara="1" rIns="112750" wrap="square" tIns="56350">
            <a:noAutofit/>
          </a:bodyPr>
          <a:lstStyle/>
          <a:p>
            <a:pPr indent="0" lvl="0" marL="0" marR="0" rtl="0" algn="ctr">
              <a:lnSpc>
                <a:spcPct val="100000"/>
              </a:lnSpc>
              <a:spcBef>
                <a:spcPts val="0"/>
              </a:spcBef>
              <a:spcAft>
                <a:spcPts val="0"/>
              </a:spcAft>
              <a:buClr>
                <a:schemeClr val="lt1"/>
              </a:buClr>
              <a:buSzPts val="1233"/>
              <a:buFont typeface="Arial"/>
              <a:buNone/>
            </a:pPr>
            <a:r>
              <a:rPr b="1" i="0" lang="en-US" sz="1233" u="none" cap="none" strike="noStrike">
                <a:solidFill>
                  <a:schemeClr val="lt1"/>
                </a:solidFill>
                <a:latin typeface="Arial"/>
                <a:ea typeface="Arial"/>
                <a:cs typeface="Arial"/>
                <a:sym typeface="Arial"/>
              </a:rPr>
              <a:t>A</a:t>
            </a:r>
            <a:endParaRPr b="1" i="0" sz="1233" u="none" cap="none" strike="noStrike">
              <a:solidFill>
                <a:schemeClr val="lt1"/>
              </a:solidFill>
              <a:latin typeface="Arial"/>
              <a:ea typeface="Arial"/>
              <a:cs typeface="Arial"/>
              <a:sym typeface="Arial"/>
            </a:endParaRPr>
          </a:p>
        </p:txBody>
      </p:sp>
      <p:sp>
        <p:nvSpPr>
          <p:cNvPr id="436" name="Google Shape;436;p7"/>
          <p:cNvSpPr/>
          <p:nvPr/>
        </p:nvSpPr>
        <p:spPr>
          <a:xfrm>
            <a:off x="5084246" y="5370578"/>
            <a:ext cx="225094" cy="225094"/>
          </a:xfrm>
          <a:prstGeom prst="ellipse">
            <a:avLst/>
          </a:prstGeom>
          <a:solidFill>
            <a:srgbClr val="595959"/>
          </a:solidFill>
          <a:ln cap="flat" cmpd="sng" w="38100">
            <a:solidFill>
              <a:schemeClr val="lt1"/>
            </a:solidFill>
            <a:prstDash val="solid"/>
            <a:miter lim="800000"/>
            <a:headEnd len="sm" w="sm" type="none"/>
            <a:tailEnd len="sm" w="sm" type="none"/>
          </a:ln>
        </p:spPr>
        <p:txBody>
          <a:bodyPr anchorCtr="0" anchor="ctr" bIns="56350" lIns="112750" spcFirstLastPara="1" rIns="112750" wrap="square" tIns="56350">
            <a:noAutofit/>
          </a:bodyPr>
          <a:lstStyle/>
          <a:p>
            <a:pPr indent="0" lvl="0" marL="0" marR="0" rtl="0" algn="ctr">
              <a:lnSpc>
                <a:spcPct val="100000"/>
              </a:lnSpc>
              <a:spcBef>
                <a:spcPts val="0"/>
              </a:spcBef>
              <a:spcAft>
                <a:spcPts val="0"/>
              </a:spcAft>
              <a:buClr>
                <a:schemeClr val="lt1"/>
              </a:buClr>
              <a:buSzPts val="1233"/>
              <a:buFont typeface="Arial"/>
              <a:buNone/>
            </a:pPr>
            <a:r>
              <a:rPr b="1" i="0" lang="en-US" sz="1233" u="none" cap="none" strike="noStrike">
                <a:solidFill>
                  <a:schemeClr val="lt1"/>
                </a:solidFill>
                <a:latin typeface="Arial"/>
                <a:ea typeface="Arial"/>
                <a:cs typeface="Arial"/>
                <a:sym typeface="Arial"/>
              </a:rPr>
              <a:t>B</a:t>
            </a:r>
            <a:endParaRPr b="1" i="0" sz="1233" u="none" cap="none" strike="noStrike">
              <a:solidFill>
                <a:schemeClr val="lt1"/>
              </a:solidFill>
              <a:latin typeface="Arial"/>
              <a:ea typeface="Arial"/>
              <a:cs typeface="Arial"/>
              <a:sym typeface="Arial"/>
            </a:endParaRPr>
          </a:p>
        </p:txBody>
      </p:sp>
      <p:sp>
        <p:nvSpPr>
          <p:cNvPr id="437" name="Google Shape;437;p7"/>
          <p:cNvSpPr/>
          <p:nvPr/>
        </p:nvSpPr>
        <p:spPr>
          <a:xfrm rot="900000">
            <a:off x="4832696" y="5008672"/>
            <a:ext cx="126184" cy="126184"/>
          </a:xfrm>
          <a:prstGeom prst="corner">
            <a:avLst>
              <a:gd fmla="val 50000" name="adj1"/>
              <a:gd fmla="val 50000" name="adj2"/>
            </a:avLst>
          </a:prstGeom>
          <a:solidFill>
            <a:srgbClr val="9EC8AE">
              <a:alpha val="80000"/>
            </a:srgbClr>
          </a:solidFill>
          <a:ln>
            <a:noFill/>
          </a:ln>
        </p:spPr>
        <p:txBody>
          <a:bodyPr anchorCtr="0" anchor="ctr" bIns="56350" lIns="112750" spcFirstLastPara="1" rIns="112750" wrap="square" tIns="56350">
            <a:noAutofit/>
          </a:bodyPr>
          <a:lstStyle/>
          <a:p>
            <a:pPr indent="0" lvl="0" marL="0" marR="0" rtl="0" algn="ctr">
              <a:lnSpc>
                <a:spcPct val="100000"/>
              </a:lnSpc>
              <a:spcBef>
                <a:spcPts val="0"/>
              </a:spcBef>
              <a:spcAft>
                <a:spcPts val="0"/>
              </a:spcAft>
              <a:buClr>
                <a:srgbClr val="000000"/>
              </a:buClr>
              <a:buSzPts val="2220"/>
              <a:buFont typeface="Calibri"/>
              <a:buNone/>
            </a:pPr>
            <a:r>
              <a:t/>
            </a:r>
            <a:endParaRPr b="0" i="0" sz="2220" u="none" cap="none" strike="noStrike">
              <a:solidFill>
                <a:schemeClr val="lt1"/>
              </a:solidFill>
              <a:latin typeface="Calibri"/>
              <a:ea typeface="Calibri"/>
              <a:cs typeface="Calibri"/>
              <a:sym typeface="Calibri"/>
            </a:endParaRPr>
          </a:p>
        </p:txBody>
      </p:sp>
      <p:sp>
        <p:nvSpPr>
          <p:cNvPr id="438" name="Google Shape;438;p7"/>
          <p:cNvSpPr txBox="1"/>
          <p:nvPr/>
        </p:nvSpPr>
        <p:spPr>
          <a:xfrm>
            <a:off x="8848347" y="4713660"/>
            <a:ext cx="2206972" cy="609013"/>
          </a:xfrm>
          <a:prstGeom prst="rect">
            <a:avLst/>
          </a:prstGeom>
          <a:noFill/>
          <a:ln>
            <a:noFill/>
          </a:ln>
        </p:spPr>
        <p:txBody>
          <a:bodyPr anchorCtr="0" anchor="t" bIns="0" lIns="0" spcFirstLastPara="1" rIns="0" wrap="square" tIns="0">
            <a:spAutoFit/>
          </a:bodyPr>
          <a:lstStyle/>
          <a:p>
            <a:pPr indent="15663" lvl="0" marL="0" marR="6265" rtl="0" algn="ctr">
              <a:lnSpc>
                <a:spcPct val="107200"/>
              </a:lnSpc>
              <a:spcBef>
                <a:spcPts val="0"/>
              </a:spcBef>
              <a:spcAft>
                <a:spcPts val="0"/>
              </a:spcAft>
              <a:buClr>
                <a:srgbClr val="AEABAB"/>
              </a:buClr>
              <a:buSzPts val="1233"/>
              <a:buFont typeface="Montserrat"/>
              <a:buNone/>
            </a:pPr>
            <a:r>
              <a:rPr b="0" i="0" lang="en-US" sz="1233" u="none" cap="none" strike="noStrike">
                <a:solidFill>
                  <a:srgbClr val="AEABAB"/>
                </a:solidFill>
                <a:latin typeface="Montserrat"/>
                <a:ea typeface="Montserrat"/>
                <a:cs typeface="Montserrat"/>
                <a:sym typeface="Montserrat"/>
              </a:rPr>
              <a:t>For an iterative and data-driven implementation process</a:t>
            </a:r>
            <a:endParaRPr b="0" i="0" sz="1233" u="none" cap="none" strike="noStrike">
              <a:solidFill>
                <a:srgbClr val="AEABAB"/>
              </a:solidFill>
              <a:latin typeface="Montserrat"/>
              <a:ea typeface="Montserrat"/>
              <a:cs typeface="Montserrat"/>
              <a:sym typeface="Montserrat"/>
            </a:endParaRPr>
          </a:p>
        </p:txBody>
      </p:sp>
      <p:grpSp>
        <p:nvGrpSpPr>
          <p:cNvPr id="439" name="Google Shape;439;p7"/>
          <p:cNvGrpSpPr/>
          <p:nvPr/>
        </p:nvGrpSpPr>
        <p:grpSpPr>
          <a:xfrm>
            <a:off x="4648511" y="1364373"/>
            <a:ext cx="1375031" cy="1375031"/>
            <a:chOff x="1733035" y="1811456"/>
            <a:chExt cx="1358781" cy="1358781"/>
          </a:xfrm>
        </p:grpSpPr>
        <p:sp>
          <p:nvSpPr>
            <p:cNvPr id="440" name="Google Shape;440;p7"/>
            <p:cNvSpPr/>
            <p:nvPr/>
          </p:nvSpPr>
          <p:spPr>
            <a:xfrm>
              <a:off x="1733035" y="1811456"/>
              <a:ext cx="1358781" cy="1358781"/>
            </a:xfrm>
            <a:custGeom>
              <a:rect b="b" l="l" r="r" t="t"/>
              <a:pathLst>
                <a:path extrusionOk="0" fill="none" h="1358781" w="1358781">
                  <a:moveTo>
                    <a:pt x="0" y="679391"/>
                  </a:moveTo>
                  <a:cubicBezTo>
                    <a:pt x="-48121" y="295271"/>
                    <a:pt x="278084" y="28293"/>
                    <a:pt x="679391" y="0"/>
                  </a:cubicBezTo>
                  <a:cubicBezTo>
                    <a:pt x="1023509" y="-20810"/>
                    <a:pt x="1395947" y="295668"/>
                    <a:pt x="1358782" y="679391"/>
                  </a:cubicBezTo>
                  <a:cubicBezTo>
                    <a:pt x="1337965" y="1018525"/>
                    <a:pt x="1061835" y="1388941"/>
                    <a:pt x="679391" y="1358782"/>
                  </a:cubicBezTo>
                  <a:cubicBezTo>
                    <a:pt x="347192" y="1371765"/>
                    <a:pt x="-58782" y="1100329"/>
                    <a:pt x="0" y="679391"/>
                  </a:cubicBezTo>
                  <a:close/>
                </a:path>
                <a:path extrusionOk="0" h="1358781" w="1358781">
                  <a:moveTo>
                    <a:pt x="0" y="679391"/>
                  </a:moveTo>
                  <a:cubicBezTo>
                    <a:pt x="-4625" y="332162"/>
                    <a:pt x="305407" y="54592"/>
                    <a:pt x="679391" y="0"/>
                  </a:cubicBezTo>
                  <a:cubicBezTo>
                    <a:pt x="1067586" y="-6874"/>
                    <a:pt x="1389308" y="289253"/>
                    <a:pt x="1358782" y="679391"/>
                  </a:cubicBezTo>
                  <a:cubicBezTo>
                    <a:pt x="1394444" y="1046580"/>
                    <a:pt x="1052576" y="1405019"/>
                    <a:pt x="679391" y="1358782"/>
                  </a:cubicBezTo>
                  <a:cubicBezTo>
                    <a:pt x="315067" y="1376038"/>
                    <a:pt x="-11653" y="1042575"/>
                    <a:pt x="0" y="679391"/>
                  </a:cubicBezTo>
                  <a:close/>
                </a:path>
              </a:pathLst>
            </a:custGeom>
            <a:solidFill>
              <a:srgbClr val="E1EFD8"/>
            </a:solidFill>
            <a:ln>
              <a:noFill/>
            </a:ln>
          </p:spPr>
          <p:txBody>
            <a:bodyPr anchorCtr="0" anchor="ctr" bIns="56350" lIns="112750" spcFirstLastPara="1" rIns="112750" wrap="square" tIns="56350">
              <a:noAutofit/>
            </a:bodyPr>
            <a:lstStyle/>
            <a:p>
              <a:pPr indent="0" lvl="0" marL="0" marR="0" rtl="0" algn="ctr">
                <a:lnSpc>
                  <a:spcPct val="100000"/>
                </a:lnSpc>
                <a:spcBef>
                  <a:spcPts val="0"/>
                </a:spcBef>
                <a:spcAft>
                  <a:spcPts val="0"/>
                </a:spcAft>
                <a:buClr>
                  <a:srgbClr val="000000"/>
                </a:buClr>
                <a:buSzPts val="2220"/>
                <a:buFont typeface="Calibri"/>
                <a:buNone/>
              </a:pPr>
              <a:r>
                <a:t/>
              </a:r>
              <a:endParaRPr b="0" i="0" sz="2220" u="none" cap="none" strike="noStrike">
                <a:solidFill>
                  <a:schemeClr val="lt1"/>
                </a:solidFill>
                <a:latin typeface="Calibri"/>
                <a:ea typeface="Calibri"/>
                <a:cs typeface="Calibri"/>
                <a:sym typeface="Calibri"/>
              </a:endParaRPr>
            </a:p>
          </p:txBody>
        </p:sp>
        <p:sp>
          <p:nvSpPr>
            <p:cNvPr id="441" name="Google Shape;441;p7"/>
            <p:cNvSpPr/>
            <p:nvPr/>
          </p:nvSpPr>
          <p:spPr>
            <a:xfrm>
              <a:off x="1934259" y="2012680"/>
              <a:ext cx="956332" cy="956332"/>
            </a:xfrm>
            <a:custGeom>
              <a:rect b="b" l="l" r="r" t="t"/>
              <a:pathLst>
                <a:path extrusionOk="0" fill="none" h="956332" w="956332">
                  <a:moveTo>
                    <a:pt x="0" y="478166"/>
                  </a:moveTo>
                  <a:cubicBezTo>
                    <a:pt x="-20076" y="210368"/>
                    <a:pt x="181505" y="35329"/>
                    <a:pt x="478166" y="0"/>
                  </a:cubicBezTo>
                  <a:cubicBezTo>
                    <a:pt x="706397" y="-23991"/>
                    <a:pt x="999127" y="204288"/>
                    <a:pt x="956332" y="478166"/>
                  </a:cubicBezTo>
                  <a:cubicBezTo>
                    <a:pt x="944313" y="721416"/>
                    <a:pt x="752978" y="1001100"/>
                    <a:pt x="478166" y="956332"/>
                  </a:cubicBezTo>
                  <a:cubicBezTo>
                    <a:pt x="259343" y="969992"/>
                    <a:pt x="-7181" y="747835"/>
                    <a:pt x="0" y="478166"/>
                  </a:cubicBezTo>
                  <a:close/>
                </a:path>
                <a:path extrusionOk="0" h="956332" w="956332">
                  <a:moveTo>
                    <a:pt x="0" y="478166"/>
                  </a:moveTo>
                  <a:cubicBezTo>
                    <a:pt x="-5910" y="249849"/>
                    <a:pt x="214998" y="40554"/>
                    <a:pt x="478166" y="0"/>
                  </a:cubicBezTo>
                  <a:cubicBezTo>
                    <a:pt x="787702" y="-24075"/>
                    <a:pt x="960383" y="212102"/>
                    <a:pt x="956332" y="478166"/>
                  </a:cubicBezTo>
                  <a:cubicBezTo>
                    <a:pt x="973408" y="738406"/>
                    <a:pt x="741067" y="983255"/>
                    <a:pt x="478166" y="956332"/>
                  </a:cubicBezTo>
                  <a:cubicBezTo>
                    <a:pt x="241858" y="1000333"/>
                    <a:pt x="-20452" y="721130"/>
                    <a:pt x="0" y="478166"/>
                  </a:cubicBezTo>
                  <a:close/>
                </a:path>
              </a:pathLst>
            </a:custGeom>
            <a:solidFill>
              <a:schemeClr val="lt1"/>
            </a:solidFill>
            <a:ln>
              <a:noFill/>
            </a:ln>
          </p:spPr>
          <p:txBody>
            <a:bodyPr anchorCtr="0" anchor="ctr" bIns="56350" lIns="112750" spcFirstLastPara="1" rIns="112750" wrap="square" tIns="56350">
              <a:noAutofit/>
            </a:bodyPr>
            <a:lstStyle/>
            <a:p>
              <a:pPr indent="0" lvl="0" marL="0" marR="0" rtl="0" algn="ctr">
                <a:lnSpc>
                  <a:spcPct val="100000"/>
                </a:lnSpc>
                <a:spcBef>
                  <a:spcPts val="0"/>
                </a:spcBef>
                <a:spcAft>
                  <a:spcPts val="0"/>
                </a:spcAft>
                <a:buClr>
                  <a:srgbClr val="000000"/>
                </a:buClr>
                <a:buSzPts val="2220"/>
                <a:buFont typeface="Calibri"/>
                <a:buNone/>
              </a:pPr>
              <a:r>
                <a:t/>
              </a:r>
              <a:endParaRPr b="0" i="0" sz="2220" u="none" cap="none" strike="noStrike">
                <a:solidFill>
                  <a:schemeClr val="lt1"/>
                </a:solidFill>
                <a:latin typeface="Calibri"/>
                <a:ea typeface="Calibri"/>
                <a:cs typeface="Calibri"/>
                <a:sym typeface="Calibri"/>
              </a:endParaRPr>
            </a:p>
          </p:txBody>
        </p:sp>
      </p:grpSp>
      <p:sp>
        <p:nvSpPr>
          <p:cNvPr id="442" name="Google Shape;442;p7"/>
          <p:cNvSpPr/>
          <p:nvPr/>
        </p:nvSpPr>
        <p:spPr>
          <a:xfrm>
            <a:off x="4648430" y="1352343"/>
            <a:ext cx="1375031" cy="1375031"/>
          </a:xfrm>
          <a:custGeom>
            <a:rect b="b" l="l" r="r" t="t"/>
            <a:pathLst>
              <a:path extrusionOk="0" h="1114890" w="1114890">
                <a:moveTo>
                  <a:pt x="0" y="557445"/>
                </a:moveTo>
                <a:cubicBezTo>
                  <a:pt x="-1906" y="261114"/>
                  <a:pt x="250339" y="33759"/>
                  <a:pt x="557445" y="0"/>
                </a:cubicBezTo>
                <a:cubicBezTo>
                  <a:pt x="881791" y="-8728"/>
                  <a:pt x="1135129" y="239684"/>
                  <a:pt x="1114890" y="557445"/>
                </a:cubicBezTo>
                <a:cubicBezTo>
                  <a:pt x="1122580" y="863582"/>
                  <a:pt x="864194" y="1140367"/>
                  <a:pt x="557445" y="1114890"/>
                </a:cubicBezTo>
                <a:cubicBezTo>
                  <a:pt x="278581" y="1160837"/>
                  <a:pt x="-38171" y="825896"/>
                  <a:pt x="0" y="557445"/>
                </a:cubicBezTo>
                <a:close/>
              </a:path>
            </a:pathLst>
          </a:custGeom>
          <a:noFill/>
          <a:ln cap="flat" cmpd="sng" w="19050">
            <a:solidFill>
              <a:srgbClr val="78B794"/>
            </a:solidFill>
            <a:prstDash val="dash"/>
            <a:miter lim="800000"/>
            <a:headEnd len="sm" w="sm" type="none"/>
            <a:tailEnd len="sm" w="sm" type="none"/>
          </a:ln>
        </p:spPr>
        <p:txBody>
          <a:bodyPr anchorCtr="0" anchor="ctr" bIns="56350" lIns="112750" spcFirstLastPara="1" rIns="112750" wrap="square" tIns="56350">
            <a:noAutofit/>
          </a:bodyPr>
          <a:lstStyle/>
          <a:p>
            <a:pPr indent="0" lvl="0" marL="0" marR="0" rtl="0" algn="ctr">
              <a:lnSpc>
                <a:spcPct val="100000"/>
              </a:lnSpc>
              <a:spcBef>
                <a:spcPts val="0"/>
              </a:spcBef>
              <a:spcAft>
                <a:spcPts val="0"/>
              </a:spcAft>
              <a:buClr>
                <a:srgbClr val="000000"/>
              </a:buClr>
              <a:buSzPts val="2220"/>
              <a:buFont typeface="Calibri"/>
              <a:buNone/>
            </a:pPr>
            <a:r>
              <a:t/>
            </a:r>
            <a:endParaRPr b="0" i="0" sz="2220" u="none" cap="none" strike="noStrike">
              <a:solidFill>
                <a:schemeClr val="lt1"/>
              </a:solidFill>
              <a:latin typeface="Calibri"/>
              <a:ea typeface="Calibri"/>
              <a:cs typeface="Calibri"/>
              <a:sym typeface="Calibri"/>
            </a:endParaRPr>
          </a:p>
        </p:txBody>
      </p:sp>
      <p:sp>
        <p:nvSpPr>
          <p:cNvPr id="443" name="Google Shape;443;p7"/>
          <p:cNvSpPr txBox="1"/>
          <p:nvPr/>
        </p:nvSpPr>
        <p:spPr>
          <a:xfrm>
            <a:off x="4745171" y="1824017"/>
            <a:ext cx="1222137" cy="365485"/>
          </a:xfrm>
          <a:prstGeom prst="rect">
            <a:avLst/>
          </a:prstGeom>
          <a:noFill/>
          <a:ln>
            <a:noFill/>
          </a:ln>
        </p:spPr>
        <p:txBody>
          <a:bodyPr anchorCtr="0" anchor="t" bIns="0" lIns="0" spcFirstLastPara="1" rIns="0" wrap="square" tIns="0">
            <a:spAutoFit/>
          </a:bodyPr>
          <a:lstStyle/>
          <a:p>
            <a:pPr indent="15663" lvl="0" marL="0" marR="6265" rtl="0" algn="ctr">
              <a:lnSpc>
                <a:spcPct val="107200"/>
              </a:lnSpc>
              <a:spcBef>
                <a:spcPts val="0"/>
              </a:spcBef>
              <a:spcAft>
                <a:spcPts val="0"/>
              </a:spcAft>
              <a:buClr>
                <a:srgbClr val="0C0C0C"/>
              </a:buClr>
              <a:buSzPts val="1110"/>
              <a:buFont typeface="Open Sans SemiBold"/>
              <a:buNone/>
            </a:pPr>
            <a:r>
              <a:rPr b="0" i="0" lang="en-US" sz="1110" u="none" cap="none" strike="noStrike">
                <a:solidFill>
                  <a:srgbClr val="0C0C0C"/>
                </a:solidFill>
                <a:latin typeface="Open Sans SemiBold"/>
                <a:ea typeface="Open Sans SemiBold"/>
                <a:cs typeface="Open Sans SemiBold"/>
                <a:sym typeface="Open Sans SemiBold"/>
              </a:rPr>
              <a:t>Needs Assessment</a:t>
            </a:r>
            <a:endParaRPr b="0" i="0" sz="1110" u="none" cap="none" strike="noStrike">
              <a:solidFill>
                <a:srgbClr val="0C0C0C"/>
              </a:solidFill>
              <a:latin typeface="Open Sans SemiBold"/>
              <a:ea typeface="Open Sans SemiBold"/>
              <a:cs typeface="Open Sans SemiBold"/>
              <a:sym typeface="Open Sans SemiBold"/>
            </a:endParaRPr>
          </a:p>
        </p:txBody>
      </p:sp>
      <p:sp>
        <p:nvSpPr>
          <p:cNvPr id="444" name="Google Shape;444;p7"/>
          <p:cNvSpPr/>
          <p:nvPr/>
        </p:nvSpPr>
        <p:spPr>
          <a:xfrm>
            <a:off x="5150281" y="2579092"/>
            <a:ext cx="394458" cy="394458"/>
          </a:xfrm>
          <a:prstGeom prst="ellipse">
            <a:avLst/>
          </a:prstGeom>
          <a:solidFill>
            <a:schemeClr val="dk1"/>
          </a:solidFill>
          <a:ln cap="flat" cmpd="sng" w="38100">
            <a:solidFill>
              <a:schemeClr val="lt1"/>
            </a:solidFill>
            <a:prstDash val="solid"/>
            <a:miter lim="800000"/>
            <a:headEnd len="sm" w="sm" type="none"/>
            <a:tailEnd len="sm" w="sm" type="none"/>
          </a:ln>
        </p:spPr>
        <p:txBody>
          <a:bodyPr anchorCtr="0" anchor="ctr" bIns="56350" lIns="112750" spcFirstLastPara="1" rIns="112750" wrap="square" tIns="56350">
            <a:noAutofit/>
          </a:bodyPr>
          <a:lstStyle/>
          <a:p>
            <a:pPr indent="0" lvl="0" marL="0" marR="0" rtl="0" algn="ctr">
              <a:lnSpc>
                <a:spcPct val="100000"/>
              </a:lnSpc>
              <a:spcBef>
                <a:spcPts val="0"/>
              </a:spcBef>
              <a:spcAft>
                <a:spcPts val="0"/>
              </a:spcAft>
              <a:buClr>
                <a:schemeClr val="lt1"/>
              </a:buClr>
              <a:buSzPts val="1973"/>
              <a:buFont typeface="Arial"/>
              <a:buNone/>
            </a:pPr>
            <a:r>
              <a:rPr b="1" i="0" lang="en-US" sz="1973" u="none" cap="none" strike="noStrike">
                <a:solidFill>
                  <a:schemeClr val="lt1"/>
                </a:solidFill>
                <a:latin typeface="Arial"/>
                <a:ea typeface="Arial"/>
                <a:cs typeface="Arial"/>
                <a:sym typeface="Arial"/>
              </a:rPr>
              <a:t>2</a:t>
            </a:r>
            <a:endParaRPr b="1" i="0" sz="1973" u="none" cap="none" strike="noStrike">
              <a:solidFill>
                <a:schemeClr val="lt1"/>
              </a:solidFill>
              <a:latin typeface="Arial"/>
              <a:ea typeface="Arial"/>
              <a:cs typeface="Arial"/>
              <a:sym typeface="Arial"/>
            </a:endParaRPr>
          </a:p>
        </p:txBody>
      </p:sp>
      <p:sp>
        <p:nvSpPr>
          <p:cNvPr id="445" name="Google Shape;445;p7"/>
          <p:cNvSpPr/>
          <p:nvPr/>
        </p:nvSpPr>
        <p:spPr>
          <a:xfrm>
            <a:off x="9426763" y="6457016"/>
            <a:ext cx="394458" cy="394458"/>
          </a:xfrm>
          <a:prstGeom prst="ellipse">
            <a:avLst/>
          </a:prstGeom>
          <a:solidFill>
            <a:schemeClr val="dk1"/>
          </a:solidFill>
          <a:ln cap="flat" cmpd="sng" w="38100">
            <a:solidFill>
              <a:schemeClr val="lt1"/>
            </a:solidFill>
            <a:prstDash val="solid"/>
            <a:miter lim="800000"/>
            <a:headEnd len="sm" w="sm" type="none"/>
            <a:tailEnd len="sm" w="sm" type="none"/>
          </a:ln>
        </p:spPr>
        <p:txBody>
          <a:bodyPr anchorCtr="0" anchor="ctr" bIns="56350" lIns="112750" spcFirstLastPara="1" rIns="112750" wrap="square" tIns="56350">
            <a:noAutofit/>
          </a:bodyPr>
          <a:lstStyle/>
          <a:p>
            <a:pPr indent="0" lvl="0" marL="0" marR="0" rtl="0" algn="ctr">
              <a:lnSpc>
                <a:spcPct val="100000"/>
              </a:lnSpc>
              <a:spcBef>
                <a:spcPts val="0"/>
              </a:spcBef>
              <a:spcAft>
                <a:spcPts val="0"/>
              </a:spcAft>
              <a:buClr>
                <a:schemeClr val="lt1"/>
              </a:buClr>
              <a:buSzPts val="2220"/>
              <a:buFont typeface="Arial"/>
              <a:buNone/>
            </a:pPr>
            <a:r>
              <a:rPr b="1" i="0" lang="en-US" sz="2220" u="none" cap="none" strike="noStrike">
                <a:solidFill>
                  <a:schemeClr val="lt1"/>
                </a:solidFill>
                <a:latin typeface="Arial"/>
                <a:ea typeface="Arial"/>
                <a:cs typeface="Arial"/>
                <a:sym typeface="Arial"/>
              </a:rPr>
              <a:t>4</a:t>
            </a:r>
            <a:endParaRPr b="1" i="0" sz="2220" u="none" cap="none" strike="noStrike">
              <a:solidFill>
                <a:schemeClr val="lt1"/>
              </a:solidFill>
              <a:latin typeface="Arial"/>
              <a:ea typeface="Arial"/>
              <a:cs typeface="Arial"/>
              <a:sym typeface="Arial"/>
            </a:endParaRPr>
          </a:p>
        </p:txBody>
      </p:sp>
      <p:sp>
        <p:nvSpPr>
          <p:cNvPr id="446" name="Google Shape;446;p7"/>
          <p:cNvSpPr txBox="1"/>
          <p:nvPr/>
        </p:nvSpPr>
        <p:spPr>
          <a:xfrm>
            <a:off x="8873284" y="4056478"/>
            <a:ext cx="2220019" cy="568745"/>
          </a:xfrm>
          <a:prstGeom prst="rect">
            <a:avLst/>
          </a:prstGeom>
          <a:noFill/>
          <a:ln>
            <a:noFill/>
          </a:ln>
        </p:spPr>
        <p:txBody>
          <a:bodyPr anchorCtr="0" anchor="t" bIns="0" lIns="0" spcFirstLastPara="1" rIns="0" wrap="square" tIns="0">
            <a:spAutoFit/>
          </a:bodyPr>
          <a:lstStyle/>
          <a:p>
            <a:pPr indent="15663" lvl="0" marL="0" marR="6265" rtl="0" algn="ctr">
              <a:lnSpc>
                <a:spcPct val="107200"/>
              </a:lnSpc>
              <a:spcBef>
                <a:spcPts val="0"/>
              </a:spcBef>
              <a:spcAft>
                <a:spcPts val="0"/>
              </a:spcAft>
              <a:buClr>
                <a:srgbClr val="0C0C0C"/>
              </a:buClr>
              <a:buSzPts val="1727"/>
              <a:buFont typeface="Montserrat"/>
              <a:buNone/>
            </a:pPr>
            <a:r>
              <a:rPr b="1" i="0" lang="en-US" sz="1727" u="none" cap="none" strike="noStrike">
                <a:solidFill>
                  <a:srgbClr val="0C0C0C"/>
                </a:solidFill>
                <a:latin typeface="Montserrat"/>
                <a:ea typeface="Montserrat"/>
                <a:cs typeface="Montserrat"/>
                <a:sym typeface="Montserrat"/>
              </a:rPr>
              <a:t>Implementation &amp; Monitoring</a:t>
            </a:r>
            <a:endParaRPr b="0" i="0" sz="2220" u="none" cap="none" strike="noStrike">
              <a:solidFill>
                <a:srgbClr val="000000"/>
              </a:solidFill>
              <a:latin typeface="Calibri"/>
              <a:ea typeface="Calibri"/>
              <a:cs typeface="Calibri"/>
              <a:sym typeface="Calibri"/>
            </a:endParaRPr>
          </a:p>
        </p:txBody>
      </p:sp>
      <p:sp>
        <p:nvSpPr>
          <p:cNvPr id="447" name="Google Shape;447;p7"/>
          <p:cNvSpPr/>
          <p:nvPr/>
        </p:nvSpPr>
        <p:spPr>
          <a:xfrm>
            <a:off x="2246936" y="4442992"/>
            <a:ext cx="394458" cy="393185"/>
          </a:xfrm>
          <a:prstGeom prst="ellipse">
            <a:avLst/>
          </a:prstGeom>
          <a:solidFill>
            <a:schemeClr val="dk1"/>
          </a:solidFill>
          <a:ln cap="flat" cmpd="sng" w="38100">
            <a:solidFill>
              <a:schemeClr val="lt1"/>
            </a:solidFill>
            <a:prstDash val="solid"/>
            <a:miter lim="800000"/>
            <a:headEnd len="sm" w="sm" type="none"/>
            <a:tailEnd len="sm" w="sm" type="none"/>
          </a:ln>
        </p:spPr>
        <p:txBody>
          <a:bodyPr anchorCtr="0" anchor="ctr" bIns="56350" lIns="112750" spcFirstLastPara="1" rIns="112750" wrap="square" tIns="56350">
            <a:noAutofit/>
          </a:bodyPr>
          <a:lstStyle/>
          <a:p>
            <a:pPr indent="0" lvl="0" marL="0" marR="0" rtl="0" algn="ctr">
              <a:lnSpc>
                <a:spcPct val="100000"/>
              </a:lnSpc>
              <a:spcBef>
                <a:spcPts val="0"/>
              </a:spcBef>
              <a:spcAft>
                <a:spcPts val="0"/>
              </a:spcAft>
              <a:buClr>
                <a:schemeClr val="lt1"/>
              </a:buClr>
              <a:buSzPts val="1973"/>
              <a:buFont typeface="Arial"/>
              <a:buNone/>
            </a:pPr>
            <a:r>
              <a:rPr b="1" i="0" lang="en-US" sz="1973" u="none" cap="none" strike="noStrike">
                <a:solidFill>
                  <a:schemeClr val="lt1"/>
                </a:solidFill>
                <a:latin typeface="Arial"/>
                <a:ea typeface="Arial"/>
                <a:cs typeface="Arial"/>
                <a:sym typeface="Arial"/>
              </a:rPr>
              <a:t>1</a:t>
            </a:r>
            <a:endParaRPr b="1" i="0" sz="1973" u="none" cap="none" strike="noStrike">
              <a:solidFill>
                <a:schemeClr val="lt1"/>
              </a:solidFill>
              <a:latin typeface="Arial"/>
              <a:ea typeface="Arial"/>
              <a:cs typeface="Arial"/>
              <a:sym typeface="Arial"/>
            </a:endParaRPr>
          </a:p>
        </p:txBody>
      </p:sp>
      <p:sp>
        <p:nvSpPr>
          <p:cNvPr id="448" name="Google Shape;448;p7"/>
          <p:cNvSpPr txBox="1"/>
          <p:nvPr/>
        </p:nvSpPr>
        <p:spPr>
          <a:xfrm>
            <a:off x="1281090" y="1982109"/>
            <a:ext cx="1222137" cy="378309"/>
          </a:xfrm>
          <a:prstGeom prst="rect">
            <a:avLst/>
          </a:prstGeom>
          <a:noFill/>
          <a:ln>
            <a:noFill/>
          </a:ln>
        </p:spPr>
        <p:txBody>
          <a:bodyPr anchorCtr="0" anchor="t" bIns="0" lIns="0" spcFirstLastPara="1" rIns="0" wrap="square" tIns="0">
            <a:spAutoFit/>
          </a:bodyPr>
          <a:lstStyle/>
          <a:p>
            <a:pPr indent="15663" lvl="0" marL="0" marR="6265" rtl="0" algn="ctr">
              <a:lnSpc>
                <a:spcPct val="107200"/>
              </a:lnSpc>
              <a:spcBef>
                <a:spcPts val="0"/>
              </a:spcBef>
              <a:spcAft>
                <a:spcPts val="0"/>
              </a:spcAft>
              <a:buClr>
                <a:srgbClr val="0C0C0C"/>
              </a:buClr>
              <a:buSzPts val="1110"/>
              <a:buFont typeface="Open Sans SemiBold"/>
              <a:buNone/>
            </a:pPr>
            <a:r>
              <a:rPr b="0" i="0" lang="en-US" sz="1110" u="none" cap="none" strike="noStrike">
                <a:solidFill>
                  <a:srgbClr val="0C0C0C"/>
                </a:solidFill>
                <a:latin typeface="Open Sans SemiBold"/>
                <a:ea typeface="Open Sans SemiBold"/>
                <a:cs typeface="Open Sans SemiBold"/>
                <a:sym typeface="Open Sans SemiBold"/>
              </a:rPr>
              <a:t>System</a:t>
            </a:r>
            <a:endParaRPr b="0" i="0" sz="2220" u="none" cap="none" strike="noStrike">
              <a:solidFill>
                <a:srgbClr val="000000"/>
              </a:solidFill>
              <a:latin typeface="Calibri"/>
              <a:ea typeface="Calibri"/>
              <a:cs typeface="Calibri"/>
              <a:sym typeface="Calibri"/>
            </a:endParaRPr>
          </a:p>
          <a:p>
            <a:pPr indent="15663" lvl="0" marL="0" marR="6265" rtl="0" algn="ctr">
              <a:lnSpc>
                <a:spcPct val="107200"/>
              </a:lnSpc>
              <a:spcBef>
                <a:spcPts val="123"/>
              </a:spcBef>
              <a:spcAft>
                <a:spcPts val="0"/>
              </a:spcAft>
              <a:buClr>
                <a:srgbClr val="0C0C0C"/>
              </a:buClr>
              <a:buSzPts val="1110"/>
              <a:buFont typeface="Open Sans SemiBold"/>
              <a:buNone/>
            </a:pPr>
            <a:r>
              <a:rPr b="0" i="0" lang="en-US" sz="1110" u="none" cap="none" strike="noStrike">
                <a:solidFill>
                  <a:srgbClr val="0C0C0C"/>
                </a:solidFill>
                <a:latin typeface="Open Sans SemiBold"/>
                <a:ea typeface="Open Sans SemiBold"/>
                <a:cs typeface="Open Sans SemiBold"/>
                <a:sym typeface="Open Sans SemiBold"/>
              </a:rPr>
              <a:t>Mapping</a:t>
            </a:r>
            <a:endParaRPr b="0" i="0" sz="1110" u="none" cap="none" strike="noStrike">
              <a:solidFill>
                <a:srgbClr val="0C0C0C"/>
              </a:solidFill>
              <a:latin typeface="Open Sans SemiBold"/>
              <a:ea typeface="Open Sans SemiBold"/>
              <a:cs typeface="Open Sans SemiBold"/>
              <a:sym typeface="Open Sans SemiBold"/>
            </a:endParaRPr>
          </a:p>
        </p:txBody>
      </p:sp>
      <p:sp>
        <p:nvSpPr>
          <p:cNvPr id="449" name="Google Shape;449;p7"/>
          <p:cNvSpPr/>
          <p:nvPr/>
        </p:nvSpPr>
        <p:spPr>
          <a:xfrm>
            <a:off x="2889228" y="2853703"/>
            <a:ext cx="254549" cy="254549"/>
          </a:xfrm>
          <a:prstGeom prst="ellipse">
            <a:avLst/>
          </a:prstGeom>
          <a:solidFill>
            <a:srgbClr val="595959"/>
          </a:solidFill>
          <a:ln cap="flat" cmpd="sng" w="38100">
            <a:solidFill>
              <a:schemeClr val="lt1"/>
            </a:solidFill>
            <a:prstDash val="solid"/>
            <a:miter lim="800000"/>
            <a:headEnd len="sm" w="sm" type="none"/>
            <a:tailEnd len="sm" w="sm" type="none"/>
          </a:ln>
        </p:spPr>
        <p:txBody>
          <a:bodyPr anchorCtr="0" anchor="ctr" bIns="56350" lIns="112750" spcFirstLastPara="1" rIns="112750" wrap="square" tIns="56350">
            <a:noAutofit/>
          </a:bodyPr>
          <a:lstStyle/>
          <a:p>
            <a:pPr indent="0" lvl="0" marL="0" marR="0" rtl="0" algn="ctr">
              <a:lnSpc>
                <a:spcPct val="100000"/>
              </a:lnSpc>
              <a:spcBef>
                <a:spcPts val="0"/>
              </a:spcBef>
              <a:spcAft>
                <a:spcPts val="0"/>
              </a:spcAft>
              <a:buClr>
                <a:schemeClr val="lt1"/>
              </a:buClr>
              <a:buSzPts val="1233"/>
              <a:buFont typeface="Arial"/>
              <a:buNone/>
            </a:pPr>
            <a:r>
              <a:rPr b="1" i="0" lang="en-US" sz="1233" u="none" cap="none" strike="noStrike">
                <a:solidFill>
                  <a:schemeClr val="lt1"/>
                </a:solidFill>
                <a:latin typeface="Arial"/>
                <a:ea typeface="Arial"/>
                <a:cs typeface="Arial"/>
                <a:sym typeface="Arial"/>
              </a:rPr>
              <a:t>A</a:t>
            </a:r>
            <a:endParaRPr b="1" i="0" sz="1233" u="none" cap="none" strike="noStrike">
              <a:solidFill>
                <a:schemeClr val="lt1"/>
              </a:solidFill>
              <a:latin typeface="Arial"/>
              <a:ea typeface="Arial"/>
              <a:cs typeface="Arial"/>
              <a:sym typeface="Arial"/>
            </a:endParaRPr>
          </a:p>
        </p:txBody>
      </p:sp>
      <p:sp>
        <p:nvSpPr>
          <p:cNvPr id="450" name="Google Shape;450;p7"/>
          <p:cNvSpPr/>
          <p:nvPr/>
        </p:nvSpPr>
        <p:spPr>
          <a:xfrm>
            <a:off x="1844751" y="2578718"/>
            <a:ext cx="254549" cy="254549"/>
          </a:xfrm>
          <a:prstGeom prst="ellipse">
            <a:avLst/>
          </a:prstGeom>
          <a:solidFill>
            <a:srgbClr val="595959"/>
          </a:solidFill>
          <a:ln cap="flat" cmpd="sng" w="38100">
            <a:solidFill>
              <a:schemeClr val="lt1"/>
            </a:solidFill>
            <a:prstDash val="solid"/>
            <a:miter lim="800000"/>
            <a:headEnd len="sm" w="sm" type="none"/>
            <a:tailEnd len="sm" w="sm" type="none"/>
          </a:ln>
        </p:spPr>
        <p:txBody>
          <a:bodyPr anchorCtr="0" anchor="ctr" bIns="56350" lIns="112750" spcFirstLastPara="1" rIns="112750" wrap="square" tIns="56350">
            <a:noAutofit/>
          </a:bodyPr>
          <a:lstStyle/>
          <a:p>
            <a:pPr indent="0" lvl="0" marL="0" marR="0" rtl="0" algn="ctr">
              <a:lnSpc>
                <a:spcPct val="100000"/>
              </a:lnSpc>
              <a:spcBef>
                <a:spcPts val="0"/>
              </a:spcBef>
              <a:spcAft>
                <a:spcPts val="0"/>
              </a:spcAft>
              <a:buClr>
                <a:schemeClr val="lt1"/>
              </a:buClr>
              <a:buSzPts val="1233"/>
              <a:buFont typeface="Arial"/>
              <a:buNone/>
            </a:pPr>
            <a:r>
              <a:rPr b="1" i="0" lang="en-US" sz="1233" u="none" cap="none" strike="noStrike">
                <a:solidFill>
                  <a:schemeClr val="lt1"/>
                </a:solidFill>
                <a:latin typeface="Arial"/>
                <a:ea typeface="Arial"/>
                <a:cs typeface="Arial"/>
                <a:sym typeface="Arial"/>
              </a:rPr>
              <a:t>B</a:t>
            </a:r>
            <a:endParaRPr b="1" i="0" sz="1233" u="none" cap="none" strike="noStrike">
              <a:solidFill>
                <a:schemeClr val="lt1"/>
              </a:solidFill>
              <a:latin typeface="Arial"/>
              <a:ea typeface="Arial"/>
              <a:cs typeface="Arial"/>
              <a:sym typeface="Arial"/>
            </a:endParaRPr>
          </a:p>
        </p:txBody>
      </p:sp>
      <p:sp>
        <p:nvSpPr>
          <p:cNvPr id="451" name="Google Shape;451;p7"/>
          <p:cNvSpPr txBox="1"/>
          <p:nvPr/>
        </p:nvSpPr>
        <p:spPr>
          <a:xfrm>
            <a:off x="1621028" y="3242250"/>
            <a:ext cx="1403927" cy="418833"/>
          </a:xfrm>
          <a:prstGeom prst="rect">
            <a:avLst/>
          </a:prstGeom>
          <a:noFill/>
          <a:ln>
            <a:noFill/>
          </a:ln>
        </p:spPr>
        <p:txBody>
          <a:bodyPr anchorCtr="0" anchor="t" bIns="0" lIns="0" spcFirstLastPara="1" rIns="0" wrap="square" tIns="0">
            <a:spAutoFit/>
          </a:bodyPr>
          <a:lstStyle/>
          <a:p>
            <a:pPr indent="15663" lvl="0" marL="0" marR="6265" rtl="0" algn="ctr">
              <a:lnSpc>
                <a:spcPct val="107200"/>
              </a:lnSpc>
              <a:spcBef>
                <a:spcPts val="0"/>
              </a:spcBef>
              <a:spcAft>
                <a:spcPts val="0"/>
              </a:spcAft>
              <a:buClr>
                <a:srgbClr val="0C0C0C"/>
              </a:buClr>
              <a:buSzPts val="1233"/>
              <a:buFont typeface="Montserrat"/>
              <a:buNone/>
            </a:pPr>
            <a:r>
              <a:rPr b="1" i="0" lang="en-US" sz="1233" u="none" cap="none" strike="noStrike">
                <a:solidFill>
                  <a:srgbClr val="0C0C0C"/>
                </a:solidFill>
                <a:latin typeface="Montserrat"/>
                <a:ea typeface="Montserrat"/>
                <a:cs typeface="Montserrat"/>
                <a:sym typeface="Montserrat"/>
              </a:rPr>
              <a:t>Understanding</a:t>
            </a:r>
            <a:endParaRPr b="0" i="0" sz="2220" u="none" cap="none" strike="noStrike">
              <a:solidFill>
                <a:srgbClr val="000000"/>
              </a:solidFill>
              <a:latin typeface="Calibri"/>
              <a:ea typeface="Calibri"/>
              <a:cs typeface="Calibri"/>
              <a:sym typeface="Calibri"/>
            </a:endParaRPr>
          </a:p>
          <a:p>
            <a:pPr indent="15663" lvl="0" marL="0" marR="6265" rtl="0" algn="ctr">
              <a:lnSpc>
                <a:spcPct val="107200"/>
              </a:lnSpc>
              <a:spcBef>
                <a:spcPts val="123"/>
              </a:spcBef>
              <a:spcAft>
                <a:spcPts val="0"/>
              </a:spcAft>
              <a:buClr>
                <a:srgbClr val="0C0C0C"/>
              </a:buClr>
              <a:buSzPts val="1233"/>
              <a:buFont typeface="Montserrat"/>
              <a:buNone/>
            </a:pPr>
            <a:r>
              <a:rPr b="1" i="0" lang="en-US" sz="1233" u="none" cap="none" strike="noStrike">
                <a:solidFill>
                  <a:srgbClr val="0C0C0C"/>
                </a:solidFill>
                <a:latin typeface="Montserrat"/>
                <a:ea typeface="Montserrat"/>
                <a:cs typeface="Montserrat"/>
                <a:sym typeface="Montserrat"/>
              </a:rPr>
              <a:t>the Situation</a:t>
            </a:r>
            <a:endParaRPr b="0" i="0" sz="2220" u="none" cap="none" strike="noStrike">
              <a:solidFill>
                <a:srgbClr val="000000"/>
              </a:solidFill>
              <a:latin typeface="Calibri"/>
              <a:ea typeface="Calibri"/>
              <a:cs typeface="Calibri"/>
              <a:sym typeface="Calibri"/>
            </a:endParaRPr>
          </a:p>
        </p:txBody>
      </p:sp>
      <p:sp>
        <p:nvSpPr>
          <p:cNvPr id="452" name="Google Shape;452;p7"/>
          <p:cNvSpPr txBox="1"/>
          <p:nvPr/>
        </p:nvSpPr>
        <p:spPr>
          <a:xfrm>
            <a:off x="1493254" y="3704990"/>
            <a:ext cx="1612181" cy="406009"/>
          </a:xfrm>
          <a:prstGeom prst="rect">
            <a:avLst/>
          </a:prstGeom>
          <a:noFill/>
          <a:ln>
            <a:noFill/>
          </a:ln>
        </p:spPr>
        <p:txBody>
          <a:bodyPr anchorCtr="0" anchor="t" bIns="0" lIns="0" spcFirstLastPara="1" rIns="0" wrap="square" tIns="0">
            <a:spAutoFit/>
          </a:bodyPr>
          <a:lstStyle/>
          <a:p>
            <a:pPr indent="15663" lvl="0" marL="0" marR="6265" rtl="0" algn="ctr">
              <a:lnSpc>
                <a:spcPct val="107200"/>
              </a:lnSpc>
              <a:spcBef>
                <a:spcPts val="0"/>
              </a:spcBef>
              <a:spcAft>
                <a:spcPts val="0"/>
              </a:spcAft>
              <a:buClr>
                <a:srgbClr val="AEABAB"/>
              </a:buClr>
              <a:buSzPts val="1233"/>
              <a:buFont typeface="Montserrat"/>
              <a:buNone/>
            </a:pPr>
            <a:r>
              <a:rPr b="0" i="0" lang="en-US" sz="1233" u="none" cap="none" strike="noStrike">
                <a:solidFill>
                  <a:srgbClr val="AEABAB"/>
                </a:solidFill>
                <a:latin typeface="Montserrat"/>
                <a:ea typeface="Montserrat"/>
                <a:cs typeface="Montserrat"/>
                <a:sym typeface="Montserrat"/>
              </a:rPr>
              <a:t>For a  collective approach</a:t>
            </a:r>
            <a:endParaRPr b="0" i="0" sz="1233" u="none" cap="none" strike="noStrike">
              <a:solidFill>
                <a:srgbClr val="AEABAB"/>
              </a:solidFill>
              <a:latin typeface="Montserrat"/>
              <a:ea typeface="Montserrat"/>
              <a:cs typeface="Montserrat"/>
              <a:sym typeface="Montserrat"/>
            </a:endParaRPr>
          </a:p>
        </p:txBody>
      </p:sp>
      <p:sp>
        <p:nvSpPr>
          <p:cNvPr id="453" name="Google Shape;453;p7"/>
          <p:cNvSpPr/>
          <p:nvPr/>
        </p:nvSpPr>
        <p:spPr>
          <a:xfrm rot="8993326">
            <a:off x="2890419" y="2238692"/>
            <a:ext cx="126184" cy="126184"/>
          </a:xfrm>
          <a:prstGeom prst="corner">
            <a:avLst>
              <a:gd fmla="val 50000" name="adj1"/>
              <a:gd fmla="val 50000" name="adj2"/>
            </a:avLst>
          </a:prstGeom>
          <a:solidFill>
            <a:schemeClr val="accent5">
              <a:alpha val="80000"/>
            </a:schemeClr>
          </a:solidFill>
          <a:ln>
            <a:noFill/>
          </a:ln>
        </p:spPr>
        <p:txBody>
          <a:bodyPr anchorCtr="0" anchor="ctr" bIns="56350" lIns="112750" spcFirstLastPara="1" rIns="112750" wrap="square" tIns="56350">
            <a:noAutofit/>
          </a:bodyPr>
          <a:lstStyle/>
          <a:p>
            <a:pPr indent="0" lvl="0" marL="0" marR="0" rtl="0" algn="ctr">
              <a:lnSpc>
                <a:spcPct val="100000"/>
              </a:lnSpc>
              <a:spcBef>
                <a:spcPts val="0"/>
              </a:spcBef>
              <a:spcAft>
                <a:spcPts val="0"/>
              </a:spcAft>
              <a:buClr>
                <a:srgbClr val="000000"/>
              </a:buClr>
              <a:buSzPts val="2220"/>
              <a:buFont typeface="Calibri"/>
              <a:buNone/>
            </a:pPr>
            <a:r>
              <a:t/>
            </a:r>
            <a:endParaRPr b="0" i="0" sz="2220" u="none" cap="none" strike="noStrike">
              <a:solidFill>
                <a:schemeClr val="lt1"/>
              </a:solidFill>
              <a:latin typeface="Calibri"/>
              <a:ea typeface="Calibri"/>
              <a:cs typeface="Calibri"/>
              <a:sym typeface="Calibri"/>
            </a:endParaRPr>
          </a:p>
        </p:txBody>
      </p:sp>
      <p:sp>
        <p:nvSpPr>
          <p:cNvPr id="454" name="Google Shape;454;p7"/>
          <p:cNvSpPr/>
          <p:nvPr/>
        </p:nvSpPr>
        <p:spPr>
          <a:xfrm rot="-5189768">
            <a:off x="4041522" y="2002801"/>
            <a:ext cx="126184" cy="126184"/>
          </a:xfrm>
          <a:prstGeom prst="corner">
            <a:avLst>
              <a:gd fmla="val 50000" name="adj1"/>
              <a:gd fmla="val 50000" name="adj2"/>
            </a:avLst>
          </a:prstGeom>
          <a:solidFill>
            <a:schemeClr val="accent5">
              <a:alpha val="80000"/>
            </a:schemeClr>
          </a:solidFill>
          <a:ln>
            <a:noFill/>
          </a:ln>
        </p:spPr>
        <p:txBody>
          <a:bodyPr anchorCtr="0" anchor="ctr" bIns="56350" lIns="112750" spcFirstLastPara="1" rIns="112750" wrap="square" tIns="56350">
            <a:noAutofit/>
          </a:bodyPr>
          <a:lstStyle/>
          <a:p>
            <a:pPr indent="0" lvl="0" marL="0" marR="0" rtl="0" algn="ctr">
              <a:lnSpc>
                <a:spcPct val="100000"/>
              </a:lnSpc>
              <a:spcBef>
                <a:spcPts val="0"/>
              </a:spcBef>
              <a:spcAft>
                <a:spcPts val="0"/>
              </a:spcAft>
              <a:buClr>
                <a:srgbClr val="000000"/>
              </a:buClr>
              <a:buSzPts val="2220"/>
              <a:buFont typeface="Calibri"/>
              <a:buNone/>
            </a:pPr>
            <a:r>
              <a:t/>
            </a:r>
            <a:endParaRPr b="0" i="0" sz="2220" u="none" cap="none" strike="noStrike">
              <a:solidFill>
                <a:schemeClr val="lt1"/>
              </a:solidFill>
              <a:latin typeface="Calibri"/>
              <a:ea typeface="Calibri"/>
              <a:cs typeface="Calibri"/>
              <a:sym typeface="Calibri"/>
            </a:endParaRPr>
          </a:p>
        </p:txBody>
      </p:sp>
      <p:sp>
        <p:nvSpPr>
          <p:cNvPr id="455" name="Google Shape;455;p7"/>
          <p:cNvSpPr/>
          <p:nvPr/>
        </p:nvSpPr>
        <p:spPr>
          <a:xfrm rot="1315387">
            <a:off x="3845468" y="3083124"/>
            <a:ext cx="126184" cy="126184"/>
          </a:xfrm>
          <a:prstGeom prst="corner">
            <a:avLst>
              <a:gd fmla="val 50000" name="adj1"/>
              <a:gd fmla="val 50000" name="adj2"/>
            </a:avLst>
          </a:prstGeom>
          <a:solidFill>
            <a:schemeClr val="accent5">
              <a:alpha val="80000"/>
            </a:schemeClr>
          </a:solidFill>
          <a:ln>
            <a:noFill/>
          </a:ln>
        </p:spPr>
        <p:txBody>
          <a:bodyPr anchorCtr="0" anchor="ctr" bIns="56350" lIns="112750" spcFirstLastPara="1" rIns="112750" wrap="square" tIns="56350">
            <a:noAutofit/>
          </a:bodyPr>
          <a:lstStyle/>
          <a:p>
            <a:pPr indent="0" lvl="0" marL="0" marR="0" rtl="0" algn="ctr">
              <a:lnSpc>
                <a:spcPct val="100000"/>
              </a:lnSpc>
              <a:spcBef>
                <a:spcPts val="0"/>
              </a:spcBef>
              <a:spcAft>
                <a:spcPts val="0"/>
              </a:spcAft>
              <a:buClr>
                <a:srgbClr val="000000"/>
              </a:buClr>
              <a:buSzPts val="2220"/>
              <a:buFont typeface="Calibri"/>
              <a:buNone/>
            </a:pPr>
            <a:r>
              <a:t/>
            </a:r>
            <a:endParaRPr b="0" i="0" sz="2220" u="none" cap="none" strike="noStrike">
              <a:solidFill>
                <a:schemeClr val="lt1"/>
              </a:solidFill>
              <a:latin typeface="Calibri"/>
              <a:ea typeface="Calibri"/>
              <a:cs typeface="Calibri"/>
              <a:sym typeface="Calibri"/>
            </a:endParaRPr>
          </a:p>
        </p:txBody>
      </p:sp>
      <p:sp>
        <p:nvSpPr>
          <p:cNvPr id="456" name="Google Shape;456;p7"/>
          <p:cNvSpPr/>
          <p:nvPr/>
        </p:nvSpPr>
        <p:spPr>
          <a:xfrm>
            <a:off x="4793715" y="1504567"/>
            <a:ext cx="126184" cy="126184"/>
          </a:xfrm>
          <a:prstGeom prst="corner">
            <a:avLst>
              <a:gd fmla="val 50000" name="adj1"/>
              <a:gd fmla="val 50000" name="adj2"/>
            </a:avLst>
          </a:prstGeom>
          <a:solidFill>
            <a:srgbClr val="9EC8AE">
              <a:alpha val="80000"/>
            </a:srgbClr>
          </a:solidFill>
          <a:ln>
            <a:noFill/>
          </a:ln>
        </p:spPr>
        <p:txBody>
          <a:bodyPr anchorCtr="0" anchor="ctr" bIns="56350" lIns="112750" spcFirstLastPara="1" rIns="112750" wrap="square" tIns="56350">
            <a:noAutofit/>
          </a:bodyPr>
          <a:lstStyle/>
          <a:p>
            <a:pPr indent="0" lvl="0" marL="0" marR="0" rtl="0" algn="ctr">
              <a:lnSpc>
                <a:spcPct val="100000"/>
              </a:lnSpc>
              <a:spcBef>
                <a:spcPts val="0"/>
              </a:spcBef>
              <a:spcAft>
                <a:spcPts val="0"/>
              </a:spcAft>
              <a:buClr>
                <a:srgbClr val="000000"/>
              </a:buClr>
              <a:buSzPts val="2220"/>
              <a:buFont typeface="Calibri"/>
              <a:buNone/>
            </a:pPr>
            <a:r>
              <a:t/>
            </a:r>
            <a:endParaRPr b="0" i="0" sz="2220" u="none" cap="none" strike="noStrike">
              <a:solidFill>
                <a:schemeClr val="lt1"/>
              </a:solidFill>
              <a:latin typeface="Calibri"/>
              <a:ea typeface="Calibri"/>
              <a:cs typeface="Calibri"/>
              <a:sym typeface="Calibri"/>
            </a:endParaRPr>
          </a:p>
        </p:txBody>
      </p:sp>
      <p:sp>
        <p:nvSpPr>
          <p:cNvPr id="457" name="Google Shape;457;p7"/>
          <p:cNvSpPr/>
          <p:nvPr/>
        </p:nvSpPr>
        <p:spPr>
          <a:xfrm rot="9214161">
            <a:off x="5888095" y="2308581"/>
            <a:ext cx="126184" cy="126184"/>
          </a:xfrm>
          <a:prstGeom prst="corner">
            <a:avLst>
              <a:gd fmla="val 50000" name="adj1"/>
              <a:gd fmla="val 50000" name="adj2"/>
            </a:avLst>
          </a:prstGeom>
          <a:solidFill>
            <a:srgbClr val="9EC8AE">
              <a:alpha val="80000"/>
            </a:srgbClr>
          </a:solidFill>
          <a:ln>
            <a:noFill/>
          </a:ln>
        </p:spPr>
        <p:txBody>
          <a:bodyPr anchorCtr="0" anchor="ctr" bIns="56350" lIns="112750" spcFirstLastPara="1" rIns="112750" wrap="square" tIns="56350">
            <a:noAutofit/>
          </a:bodyPr>
          <a:lstStyle/>
          <a:p>
            <a:pPr indent="0" lvl="0" marL="0" marR="0" rtl="0" algn="ctr">
              <a:lnSpc>
                <a:spcPct val="100000"/>
              </a:lnSpc>
              <a:spcBef>
                <a:spcPts val="0"/>
              </a:spcBef>
              <a:spcAft>
                <a:spcPts val="0"/>
              </a:spcAft>
              <a:buClr>
                <a:srgbClr val="000000"/>
              </a:buClr>
              <a:buSzPts val="2220"/>
              <a:buFont typeface="Calibri"/>
              <a:buNone/>
            </a:pPr>
            <a:r>
              <a:t/>
            </a:r>
            <a:endParaRPr b="0" i="0" sz="2220" u="none" cap="none" strike="noStrike">
              <a:solidFill>
                <a:schemeClr val="lt1"/>
              </a:solidFill>
              <a:latin typeface="Calibri"/>
              <a:ea typeface="Calibri"/>
              <a:cs typeface="Calibri"/>
              <a:sym typeface="Calibri"/>
            </a:endParaRPr>
          </a:p>
        </p:txBody>
      </p:sp>
      <p:sp>
        <p:nvSpPr>
          <p:cNvPr id="458" name="Google Shape;458;p7"/>
          <p:cNvSpPr/>
          <p:nvPr/>
        </p:nvSpPr>
        <p:spPr>
          <a:xfrm rot="9153181">
            <a:off x="1258371" y="1982269"/>
            <a:ext cx="126184" cy="126184"/>
          </a:xfrm>
          <a:prstGeom prst="corner">
            <a:avLst>
              <a:gd fmla="val 50000" name="adj1"/>
              <a:gd fmla="val 50000" name="adj2"/>
            </a:avLst>
          </a:prstGeom>
          <a:solidFill>
            <a:schemeClr val="accent5">
              <a:alpha val="80000"/>
            </a:schemeClr>
          </a:solidFill>
          <a:ln>
            <a:noFill/>
          </a:ln>
        </p:spPr>
        <p:txBody>
          <a:bodyPr anchorCtr="0" anchor="ctr" bIns="56350" lIns="112750" spcFirstLastPara="1" rIns="112750" wrap="square" tIns="56350">
            <a:noAutofit/>
          </a:bodyPr>
          <a:lstStyle/>
          <a:p>
            <a:pPr indent="0" lvl="0" marL="0" marR="0" rtl="0" algn="ctr">
              <a:lnSpc>
                <a:spcPct val="100000"/>
              </a:lnSpc>
              <a:spcBef>
                <a:spcPts val="0"/>
              </a:spcBef>
              <a:spcAft>
                <a:spcPts val="0"/>
              </a:spcAft>
              <a:buClr>
                <a:srgbClr val="000000"/>
              </a:buClr>
              <a:buSzPts val="2220"/>
              <a:buFont typeface="Calibri"/>
              <a:buNone/>
            </a:pPr>
            <a:r>
              <a:t/>
            </a:r>
            <a:endParaRPr b="0" i="0" sz="2220" u="none" cap="none" strike="noStrike">
              <a:solidFill>
                <a:schemeClr val="lt1"/>
              </a:solidFill>
              <a:latin typeface="Calibri"/>
              <a:ea typeface="Calibri"/>
              <a:cs typeface="Calibri"/>
              <a:sym typeface="Calibri"/>
            </a:endParaRPr>
          </a:p>
        </p:txBody>
      </p:sp>
      <p:sp>
        <p:nvSpPr>
          <p:cNvPr id="459" name="Google Shape;459;p7"/>
          <p:cNvSpPr/>
          <p:nvPr/>
        </p:nvSpPr>
        <p:spPr>
          <a:xfrm rot="-1880056">
            <a:off x="2337147" y="2233139"/>
            <a:ext cx="126184" cy="126184"/>
          </a:xfrm>
          <a:prstGeom prst="corner">
            <a:avLst>
              <a:gd fmla="val 50000" name="adj1"/>
              <a:gd fmla="val 50000" name="adj2"/>
            </a:avLst>
          </a:prstGeom>
          <a:solidFill>
            <a:schemeClr val="accent5">
              <a:alpha val="80000"/>
            </a:schemeClr>
          </a:solidFill>
          <a:ln>
            <a:noFill/>
          </a:ln>
        </p:spPr>
        <p:txBody>
          <a:bodyPr anchorCtr="0" anchor="ctr" bIns="56350" lIns="112750" spcFirstLastPara="1" rIns="112750" wrap="square" tIns="56350">
            <a:noAutofit/>
          </a:bodyPr>
          <a:lstStyle/>
          <a:p>
            <a:pPr indent="0" lvl="0" marL="0" marR="0" rtl="0" algn="ctr">
              <a:lnSpc>
                <a:spcPct val="100000"/>
              </a:lnSpc>
              <a:spcBef>
                <a:spcPts val="0"/>
              </a:spcBef>
              <a:spcAft>
                <a:spcPts val="0"/>
              </a:spcAft>
              <a:buClr>
                <a:srgbClr val="000000"/>
              </a:buClr>
              <a:buSzPts val="2220"/>
              <a:buFont typeface="Calibri"/>
              <a:buNone/>
            </a:pPr>
            <a:r>
              <a:t/>
            </a:r>
            <a:endParaRPr b="0" i="0" sz="2220" u="none" cap="none" strike="noStrike">
              <a:solidFill>
                <a:schemeClr val="lt1"/>
              </a:solidFill>
              <a:latin typeface="Calibri"/>
              <a:ea typeface="Calibri"/>
              <a:cs typeface="Calibri"/>
              <a:sym typeface="Calibri"/>
            </a:endParaRPr>
          </a:p>
        </p:txBody>
      </p:sp>
      <p:pic>
        <p:nvPicPr>
          <p:cNvPr id="460" name="Google Shape;460;p7"/>
          <p:cNvPicPr preferRelativeResize="0"/>
          <p:nvPr/>
        </p:nvPicPr>
        <p:blipFill rotWithShape="1">
          <a:blip r:embed="rId7">
            <a:alphaModFix amt="20000"/>
          </a:blip>
          <a:srcRect b="0" l="0" r="0" t="0"/>
          <a:stretch/>
        </p:blipFill>
        <p:spPr>
          <a:xfrm>
            <a:off x="1061817" y="6654244"/>
            <a:ext cx="1307164" cy="1292429"/>
          </a:xfrm>
          <a:prstGeom prst="rect">
            <a:avLst/>
          </a:prstGeom>
          <a:noFill/>
          <a:ln>
            <a:noFill/>
          </a:ln>
        </p:spPr>
      </p:pic>
      <p:pic>
        <p:nvPicPr>
          <p:cNvPr id="461" name="Google Shape;461;p7"/>
          <p:cNvPicPr preferRelativeResize="0"/>
          <p:nvPr/>
        </p:nvPicPr>
        <p:blipFill rotWithShape="1">
          <a:blip r:embed="rId7">
            <a:alphaModFix amt="20000"/>
          </a:blip>
          <a:srcRect b="0" l="0" r="0" t="0"/>
          <a:stretch/>
        </p:blipFill>
        <p:spPr>
          <a:xfrm>
            <a:off x="601399" y="7374104"/>
            <a:ext cx="828050" cy="818715"/>
          </a:xfrm>
          <a:prstGeom prst="rect">
            <a:avLst/>
          </a:prstGeom>
          <a:noFill/>
          <a:ln>
            <a:noFill/>
          </a:ln>
        </p:spPr>
      </p:pic>
      <p:sp>
        <p:nvSpPr>
          <p:cNvPr id="462" name="Google Shape;462;p7"/>
          <p:cNvSpPr txBox="1"/>
          <p:nvPr/>
        </p:nvSpPr>
        <p:spPr>
          <a:xfrm rot="6652032">
            <a:off x="11036846" y="5164852"/>
            <a:ext cx="890834" cy="322667"/>
          </a:xfrm>
          <a:prstGeom prst="rect">
            <a:avLst/>
          </a:prstGeom>
          <a:noFill/>
          <a:ln>
            <a:noFill/>
          </a:ln>
        </p:spPr>
        <p:txBody>
          <a:bodyPr anchorCtr="0" anchor="t" bIns="56350" lIns="112750" spcFirstLastPara="1" rIns="112750" wrap="square" tIns="56350">
            <a:spAutoFit/>
          </a:bodyPr>
          <a:lstStyle/>
          <a:p>
            <a:pPr indent="0" lvl="0" marL="0" marR="0" rtl="0" algn="ctr">
              <a:lnSpc>
                <a:spcPct val="100000"/>
              </a:lnSpc>
              <a:spcBef>
                <a:spcPts val="0"/>
              </a:spcBef>
              <a:spcAft>
                <a:spcPts val="0"/>
              </a:spcAft>
              <a:buClr>
                <a:schemeClr val="accent3"/>
              </a:buClr>
              <a:buSzPts val="1357"/>
              <a:buFont typeface="Calibri"/>
              <a:buNone/>
            </a:pPr>
            <a:r>
              <a:rPr b="0" i="0" lang="en-US" sz="1357" u="none" cap="none" strike="noStrike">
                <a:solidFill>
                  <a:schemeClr val="accent3"/>
                </a:solidFill>
                <a:latin typeface="Calibri"/>
                <a:ea typeface="Calibri"/>
                <a:cs typeface="Calibri"/>
                <a:sym typeface="Calibri"/>
              </a:rPr>
              <a:t>INPUT</a:t>
            </a:r>
            <a:endParaRPr b="0" i="0" sz="1357" u="none" cap="none" strike="noStrike">
              <a:solidFill>
                <a:schemeClr val="accent3"/>
              </a:solidFill>
              <a:latin typeface="Calibri"/>
              <a:ea typeface="Calibri"/>
              <a:cs typeface="Calibri"/>
              <a:sym typeface="Calibri"/>
            </a:endParaRPr>
          </a:p>
        </p:txBody>
      </p:sp>
      <p:sp>
        <p:nvSpPr>
          <p:cNvPr id="463" name="Google Shape;463;p7"/>
          <p:cNvSpPr txBox="1"/>
          <p:nvPr/>
        </p:nvSpPr>
        <p:spPr>
          <a:xfrm rot="2480867">
            <a:off x="10544331" y="3156581"/>
            <a:ext cx="890834" cy="322667"/>
          </a:xfrm>
          <a:prstGeom prst="rect">
            <a:avLst/>
          </a:prstGeom>
          <a:noFill/>
          <a:ln>
            <a:noFill/>
          </a:ln>
        </p:spPr>
        <p:txBody>
          <a:bodyPr anchorCtr="0" anchor="t" bIns="56350" lIns="112750" spcFirstLastPara="1" rIns="112750" wrap="square" tIns="56350">
            <a:spAutoFit/>
          </a:bodyPr>
          <a:lstStyle/>
          <a:p>
            <a:pPr indent="0" lvl="0" marL="0" marR="0" rtl="0" algn="ctr">
              <a:lnSpc>
                <a:spcPct val="100000"/>
              </a:lnSpc>
              <a:spcBef>
                <a:spcPts val="0"/>
              </a:spcBef>
              <a:spcAft>
                <a:spcPts val="0"/>
              </a:spcAft>
              <a:buClr>
                <a:schemeClr val="accent3"/>
              </a:buClr>
              <a:buSzPts val="1357"/>
              <a:buFont typeface="Calibri"/>
              <a:buNone/>
            </a:pPr>
            <a:r>
              <a:rPr b="0" i="0" lang="en-US" sz="1357" u="none" cap="none" strike="noStrike">
                <a:solidFill>
                  <a:schemeClr val="accent3"/>
                </a:solidFill>
                <a:latin typeface="Calibri"/>
                <a:ea typeface="Calibri"/>
                <a:cs typeface="Calibri"/>
                <a:sym typeface="Calibri"/>
              </a:rPr>
              <a:t>OUTPUT</a:t>
            </a:r>
            <a:endParaRPr b="0" i="0" sz="1357" u="none" cap="none" strike="noStrike">
              <a:solidFill>
                <a:schemeClr val="accent3"/>
              </a:solidFill>
              <a:latin typeface="Calibri"/>
              <a:ea typeface="Calibri"/>
              <a:cs typeface="Calibri"/>
              <a:sym typeface="Calibri"/>
            </a:endParaRPr>
          </a:p>
        </p:txBody>
      </p:sp>
      <p:sp>
        <p:nvSpPr>
          <p:cNvPr id="464" name="Google Shape;464;p7"/>
          <p:cNvSpPr txBox="1"/>
          <p:nvPr/>
        </p:nvSpPr>
        <p:spPr>
          <a:xfrm rot="-2659453">
            <a:off x="8271546" y="3151452"/>
            <a:ext cx="1029567" cy="322667"/>
          </a:xfrm>
          <a:prstGeom prst="rect">
            <a:avLst/>
          </a:prstGeom>
          <a:noFill/>
          <a:ln>
            <a:noFill/>
          </a:ln>
        </p:spPr>
        <p:txBody>
          <a:bodyPr anchorCtr="0" anchor="t" bIns="56350" lIns="112750" spcFirstLastPara="1" rIns="112750" wrap="square" tIns="56350">
            <a:spAutoFit/>
          </a:bodyPr>
          <a:lstStyle/>
          <a:p>
            <a:pPr indent="0" lvl="0" marL="0" marR="0" rtl="0" algn="ctr">
              <a:lnSpc>
                <a:spcPct val="100000"/>
              </a:lnSpc>
              <a:spcBef>
                <a:spcPts val="0"/>
              </a:spcBef>
              <a:spcAft>
                <a:spcPts val="0"/>
              </a:spcAft>
              <a:buClr>
                <a:schemeClr val="accent3"/>
              </a:buClr>
              <a:buSzPts val="1357"/>
              <a:buFont typeface="Calibri"/>
              <a:buNone/>
            </a:pPr>
            <a:r>
              <a:rPr b="0" i="0" lang="en-US" sz="1357" u="none" cap="none" strike="noStrike">
                <a:solidFill>
                  <a:schemeClr val="accent3"/>
                </a:solidFill>
                <a:latin typeface="Calibri"/>
                <a:ea typeface="Calibri"/>
                <a:cs typeface="Calibri"/>
                <a:sym typeface="Calibri"/>
              </a:rPr>
              <a:t>OUTCOME</a:t>
            </a:r>
            <a:endParaRPr b="0" i="0" sz="1357" u="none" cap="none" strike="noStrike">
              <a:solidFill>
                <a:schemeClr val="accent3"/>
              </a:solidFill>
              <a:latin typeface="Calibri"/>
              <a:ea typeface="Calibri"/>
              <a:cs typeface="Calibri"/>
              <a:sym typeface="Calibri"/>
            </a:endParaRPr>
          </a:p>
        </p:txBody>
      </p:sp>
      <p:sp>
        <p:nvSpPr>
          <p:cNvPr id="465" name="Google Shape;465;p7"/>
          <p:cNvSpPr txBox="1"/>
          <p:nvPr/>
        </p:nvSpPr>
        <p:spPr>
          <a:xfrm rot="-7459609">
            <a:off x="8076931" y="5274449"/>
            <a:ext cx="1029567" cy="322667"/>
          </a:xfrm>
          <a:prstGeom prst="rect">
            <a:avLst/>
          </a:prstGeom>
          <a:noFill/>
          <a:ln>
            <a:noFill/>
          </a:ln>
        </p:spPr>
        <p:txBody>
          <a:bodyPr anchorCtr="0" anchor="t" bIns="56350" lIns="112750" spcFirstLastPara="1" rIns="112750" wrap="square" tIns="56350">
            <a:spAutoFit/>
          </a:bodyPr>
          <a:lstStyle/>
          <a:p>
            <a:pPr indent="0" lvl="0" marL="0" marR="0" rtl="0" algn="ctr">
              <a:lnSpc>
                <a:spcPct val="100000"/>
              </a:lnSpc>
              <a:spcBef>
                <a:spcPts val="0"/>
              </a:spcBef>
              <a:spcAft>
                <a:spcPts val="0"/>
              </a:spcAft>
              <a:buClr>
                <a:schemeClr val="accent3"/>
              </a:buClr>
              <a:buSzPts val="1357"/>
              <a:buFont typeface="Calibri"/>
              <a:buNone/>
            </a:pPr>
            <a:r>
              <a:rPr b="0" i="0" lang="en-US" sz="1357" u="none" cap="none" strike="noStrike">
                <a:solidFill>
                  <a:schemeClr val="accent3"/>
                </a:solidFill>
                <a:latin typeface="Calibri"/>
                <a:ea typeface="Calibri"/>
                <a:cs typeface="Calibri"/>
                <a:sym typeface="Calibri"/>
              </a:rPr>
              <a:t>IMPACT</a:t>
            </a:r>
            <a:endParaRPr b="0" i="0" sz="1357" u="none" cap="none" strike="noStrike">
              <a:solidFill>
                <a:schemeClr val="accent3"/>
              </a:solidFill>
              <a:latin typeface="Calibri"/>
              <a:ea typeface="Calibri"/>
              <a:cs typeface="Calibri"/>
              <a:sym typeface="Calibri"/>
            </a:endParaRPr>
          </a:p>
        </p:txBody>
      </p:sp>
      <p:pic>
        <p:nvPicPr>
          <p:cNvPr descr="A picture containing text, blackboard, night sky&#10;&#10;Description automatically generated" id="466" name="Google Shape;466;p7"/>
          <p:cNvPicPr preferRelativeResize="0"/>
          <p:nvPr/>
        </p:nvPicPr>
        <p:blipFill rotWithShape="1">
          <a:blip r:embed="rId7">
            <a:alphaModFix amt="20000"/>
          </a:blip>
          <a:srcRect b="0" l="0" r="0" t="0"/>
          <a:stretch/>
        </p:blipFill>
        <p:spPr>
          <a:xfrm>
            <a:off x="7891308" y="499323"/>
            <a:ext cx="828050" cy="818715"/>
          </a:xfrm>
          <a:prstGeom prst="rect">
            <a:avLst/>
          </a:prstGeom>
          <a:noFill/>
          <a:ln>
            <a:noFill/>
          </a:ln>
        </p:spPr>
      </p:pic>
      <p:pic>
        <p:nvPicPr>
          <p:cNvPr descr="A picture containing text, blackboard, night sky&#10;&#10;Description automatically generated" id="467" name="Google Shape;467;p7"/>
          <p:cNvPicPr preferRelativeResize="0"/>
          <p:nvPr/>
        </p:nvPicPr>
        <p:blipFill rotWithShape="1">
          <a:blip r:embed="rId7">
            <a:alphaModFix amt="20000"/>
          </a:blip>
          <a:srcRect b="0" l="0" r="0" t="0"/>
          <a:stretch/>
        </p:blipFill>
        <p:spPr>
          <a:xfrm>
            <a:off x="13871573" y="2852132"/>
            <a:ext cx="1307164" cy="1292429"/>
          </a:xfrm>
          <a:prstGeom prst="rect">
            <a:avLst/>
          </a:prstGeom>
          <a:noFill/>
          <a:ln>
            <a:noFill/>
          </a:ln>
        </p:spPr>
      </p:pic>
      <p:pic>
        <p:nvPicPr>
          <p:cNvPr descr="A picture containing text, blackboard, night sky&#10;&#10;Description automatically generated" id="468" name="Google Shape;468;p7"/>
          <p:cNvPicPr preferRelativeResize="0"/>
          <p:nvPr/>
        </p:nvPicPr>
        <p:blipFill rotWithShape="1">
          <a:blip r:embed="rId7">
            <a:alphaModFix amt="20000"/>
          </a:blip>
          <a:srcRect b="0" l="0" r="0" t="0"/>
          <a:stretch/>
        </p:blipFill>
        <p:spPr>
          <a:xfrm>
            <a:off x="11787255" y="7590542"/>
            <a:ext cx="828050" cy="818715"/>
          </a:xfrm>
          <a:prstGeom prst="rect">
            <a:avLst/>
          </a:prstGeom>
          <a:noFill/>
          <a:ln>
            <a:noFill/>
          </a:ln>
        </p:spPr>
      </p:pic>
      <p:sp>
        <p:nvSpPr>
          <p:cNvPr id="469" name="Google Shape;469;p7"/>
          <p:cNvSpPr/>
          <p:nvPr/>
        </p:nvSpPr>
        <p:spPr>
          <a:xfrm>
            <a:off x="8084165" y="3074477"/>
            <a:ext cx="254549" cy="254549"/>
          </a:xfrm>
          <a:prstGeom prst="ellipse">
            <a:avLst/>
          </a:prstGeom>
          <a:solidFill>
            <a:srgbClr val="595959"/>
          </a:solidFill>
          <a:ln cap="flat" cmpd="sng" w="38100">
            <a:solidFill>
              <a:schemeClr val="lt1"/>
            </a:solidFill>
            <a:prstDash val="solid"/>
            <a:miter lim="800000"/>
            <a:headEnd len="sm" w="sm" type="none"/>
            <a:tailEnd len="sm" w="sm" type="none"/>
          </a:ln>
        </p:spPr>
        <p:txBody>
          <a:bodyPr anchorCtr="0" anchor="ctr" bIns="56350" lIns="112750" spcFirstLastPara="1" rIns="112750" wrap="square" tIns="56350">
            <a:noAutofit/>
          </a:bodyPr>
          <a:lstStyle/>
          <a:p>
            <a:pPr indent="0" lvl="0" marL="0" marR="0" rtl="0" algn="ctr">
              <a:lnSpc>
                <a:spcPct val="100000"/>
              </a:lnSpc>
              <a:spcBef>
                <a:spcPts val="0"/>
              </a:spcBef>
              <a:spcAft>
                <a:spcPts val="0"/>
              </a:spcAft>
              <a:buClr>
                <a:schemeClr val="lt1"/>
              </a:buClr>
              <a:buSzPts val="1233"/>
              <a:buFont typeface="Arial"/>
              <a:buNone/>
            </a:pPr>
            <a:r>
              <a:rPr b="1" i="0" lang="en-US" sz="1233" u="none" cap="none" strike="noStrike">
                <a:solidFill>
                  <a:schemeClr val="lt1"/>
                </a:solidFill>
                <a:latin typeface="Arial"/>
                <a:ea typeface="Arial"/>
                <a:cs typeface="Arial"/>
                <a:sym typeface="Arial"/>
              </a:rPr>
              <a:t>D</a:t>
            </a:r>
            <a:endParaRPr b="1" i="0" sz="1233" u="none" cap="none" strike="noStrike">
              <a:solidFill>
                <a:schemeClr val="lt1"/>
              </a:solidFill>
              <a:latin typeface="Arial"/>
              <a:ea typeface="Arial"/>
              <a:cs typeface="Arial"/>
              <a:sym typeface="Arial"/>
            </a:endParaRPr>
          </a:p>
        </p:txBody>
      </p:sp>
      <p:grpSp>
        <p:nvGrpSpPr>
          <p:cNvPr id="470" name="Google Shape;470;p7"/>
          <p:cNvGrpSpPr/>
          <p:nvPr/>
        </p:nvGrpSpPr>
        <p:grpSpPr>
          <a:xfrm>
            <a:off x="10898242" y="1792907"/>
            <a:ext cx="1375031" cy="1375031"/>
            <a:chOff x="1733035" y="1811456"/>
            <a:chExt cx="1358781" cy="1358781"/>
          </a:xfrm>
        </p:grpSpPr>
        <p:sp>
          <p:nvSpPr>
            <p:cNvPr id="471" name="Google Shape;471;p7"/>
            <p:cNvSpPr/>
            <p:nvPr/>
          </p:nvSpPr>
          <p:spPr>
            <a:xfrm>
              <a:off x="1733035" y="1811456"/>
              <a:ext cx="1358781" cy="1358781"/>
            </a:xfrm>
            <a:custGeom>
              <a:rect b="b" l="l" r="r" t="t"/>
              <a:pathLst>
                <a:path extrusionOk="0" fill="none" h="1358781" w="1358781">
                  <a:moveTo>
                    <a:pt x="0" y="679391"/>
                  </a:moveTo>
                  <a:cubicBezTo>
                    <a:pt x="-48121" y="295271"/>
                    <a:pt x="278084" y="28293"/>
                    <a:pt x="679391" y="0"/>
                  </a:cubicBezTo>
                  <a:cubicBezTo>
                    <a:pt x="1023509" y="-20810"/>
                    <a:pt x="1395947" y="295668"/>
                    <a:pt x="1358782" y="679391"/>
                  </a:cubicBezTo>
                  <a:cubicBezTo>
                    <a:pt x="1337965" y="1018525"/>
                    <a:pt x="1061835" y="1388941"/>
                    <a:pt x="679391" y="1358782"/>
                  </a:cubicBezTo>
                  <a:cubicBezTo>
                    <a:pt x="347192" y="1371765"/>
                    <a:pt x="-58782" y="1100329"/>
                    <a:pt x="0" y="679391"/>
                  </a:cubicBezTo>
                  <a:close/>
                </a:path>
                <a:path extrusionOk="0" h="1358781" w="1358781">
                  <a:moveTo>
                    <a:pt x="0" y="679391"/>
                  </a:moveTo>
                  <a:cubicBezTo>
                    <a:pt x="-4625" y="332162"/>
                    <a:pt x="305407" y="54592"/>
                    <a:pt x="679391" y="0"/>
                  </a:cubicBezTo>
                  <a:cubicBezTo>
                    <a:pt x="1067586" y="-6874"/>
                    <a:pt x="1389308" y="289253"/>
                    <a:pt x="1358782" y="679391"/>
                  </a:cubicBezTo>
                  <a:cubicBezTo>
                    <a:pt x="1394444" y="1046580"/>
                    <a:pt x="1052576" y="1405019"/>
                    <a:pt x="679391" y="1358782"/>
                  </a:cubicBezTo>
                  <a:cubicBezTo>
                    <a:pt x="315067" y="1376038"/>
                    <a:pt x="-11653" y="1042575"/>
                    <a:pt x="0" y="679391"/>
                  </a:cubicBezTo>
                  <a:close/>
                </a:path>
              </a:pathLst>
            </a:custGeom>
            <a:solidFill>
              <a:srgbClr val="F6C09C"/>
            </a:solidFill>
            <a:ln>
              <a:noFill/>
            </a:ln>
          </p:spPr>
          <p:txBody>
            <a:bodyPr anchorCtr="0" anchor="ctr" bIns="56350" lIns="112750" spcFirstLastPara="1" rIns="112750" wrap="square" tIns="56350">
              <a:noAutofit/>
            </a:bodyPr>
            <a:lstStyle/>
            <a:p>
              <a:pPr indent="0" lvl="0" marL="0" marR="0" rtl="0" algn="ctr">
                <a:lnSpc>
                  <a:spcPct val="100000"/>
                </a:lnSpc>
                <a:spcBef>
                  <a:spcPts val="0"/>
                </a:spcBef>
                <a:spcAft>
                  <a:spcPts val="0"/>
                </a:spcAft>
                <a:buClr>
                  <a:srgbClr val="000000"/>
                </a:buClr>
                <a:buSzPts val="2220"/>
                <a:buFont typeface="Calibri"/>
                <a:buNone/>
              </a:pPr>
              <a:r>
                <a:t/>
              </a:r>
              <a:endParaRPr b="0" i="0" sz="2220" u="none" cap="none" strike="noStrike">
                <a:solidFill>
                  <a:schemeClr val="lt1"/>
                </a:solidFill>
                <a:latin typeface="Calibri"/>
                <a:ea typeface="Calibri"/>
                <a:cs typeface="Calibri"/>
                <a:sym typeface="Calibri"/>
              </a:endParaRPr>
            </a:p>
          </p:txBody>
        </p:sp>
        <p:sp>
          <p:nvSpPr>
            <p:cNvPr id="472" name="Google Shape;472;p7"/>
            <p:cNvSpPr/>
            <p:nvPr/>
          </p:nvSpPr>
          <p:spPr>
            <a:xfrm>
              <a:off x="1934259" y="2012680"/>
              <a:ext cx="956332" cy="956332"/>
            </a:xfrm>
            <a:custGeom>
              <a:rect b="b" l="l" r="r" t="t"/>
              <a:pathLst>
                <a:path extrusionOk="0" fill="none" h="956332" w="956332">
                  <a:moveTo>
                    <a:pt x="0" y="478166"/>
                  </a:moveTo>
                  <a:cubicBezTo>
                    <a:pt x="-20076" y="210368"/>
                    <a:pt x="181505" y="35329"/>
                    <a:pt x="478166" y="0"/>
                  </a:cubicBezTo>
                  <a:cubicBezTo>
                    <a:pt x="706397" y="-23991"/>
                    <a:pt x="999127" y="204288"/>
                    <a:pt x="956332" y="478166"/>
                  </a:cubicBezTo>
                  <a:cubicBezTo>
                    <a:pt x="944313" y="721416"/>
                    <a:pt x="752978" y="1001100"/>
                    <a:pt x="478166" y="956332"/>
                  </a:cubicBezTo>
                  <a:cubicBezTo>
                    <a:pt x="259343" y="969992"/>
                    <a:pt x="-7181" y="747835"/>
                    <a:pt x="0" y="478166"/>
                  </a:cubicBezTo>
                  <a:close/>
                </a:path>
                <a:path extrusionOk="0" h="956332" w="956332">
                  <a:moveTo>
                    <a:pt x="0" y="478166"/>
                  </a:moveTo>
                  <a:cubicBezTo>
                    <a:pt x="-5910" y="249849"/>
                    <a:pt x="214998" y="40554"/>
                    <a:pt x="478166" y="0"/>
                  </a:cubicBezTo>
                  <a:cubicBezTo>
                    <a:pt x="787702" y="-24075"/>
                    <a:pt x="960383" y="212102"/>
                    <a:pt x="956332" y="478166"/>
                  </a:cubicBezTo>
                  <a:cubicBezTo>
                    <a:pt x="973408" y="738406"/>
                    <a:pt x="741067" y="983255"/>
                    <a:pt x="478166" y="956332"/>
                  </a:cubicBezTo>
                  <a:cubicBezTo>
                    <a:pt x="241858" y="1000333"/>
                    <a:pt x="-20452" y="721130"/>
                    <a:pt x="0" y="478166"/>
                  </a:cubicBezTo>
                  <a:close/>
                </a:path>
              </a:pathLst>
            </a:custGeom>
            <a:solidFill>
              <a:schemeClr val="lt1"/>
            </a:solidFill>
            <a:ln>
              <a:noFill/>
            </a:ln>
          </p:spPr>
          <p:txBody>
            <a:bodyPr anchorCtr="0" anchor="ctr" bIns="56350" lIns="112750" spcFirstLastPara="1" rIns="112750" wrap="square" tIns="56350">
              <a:noAutofit/>
            </a:bodyPr>
            <a:lstStyle/>
            <a:p>
              <a:pPr indent="0" lvl="0" marL="0" marR="0" rtl="0" algn="ctr">
                <a:lnSpc>
                  <a:spcPct val="100000"/>
                </a:lnSpc>
                <a:spcBef>
                  <a:spcPts val="0"/>
                </a:spcBef>
                <a:spcAft>
                  <a:spcPts val="0"/>
                </a:spcAft>
                <a:buClr>
                  <a:srgbClr val="000000"/>
                </a:buClr>
                <a:buSzPts val="2220"/>
                <a:buFont typeface="Calibri"/>
                <a:buNone/>
              </a:pPr>
              <a:r>
                <a:t/>
              </a:r>
              <a:endParaRPr b="0" i="0" sz="2220" u="none" cap="none" strike="noStrike">
                <a:solidFill>
                  <a:schemeClr val="lt1"/>
                </a:solidFill>
                <a:latin typeface="Calibri"/>
                <a:ea typeface="Calibri"/>
                <a:cs typeface="Calibri"/>
                <a:sym typeface="Calibri"/>
              </a:endParaRPr>
            </a:p>
          </p:txBody>
        </p:sp>
      </p:grpSp>
      <p:sp>
        <p:nvSpPr>
          <p:cNvPr id="473" name="Google Shape;473;p7"/>
          <p:cNvSpPr/>
          <p:nvPr/>
        </p:nvSpPr>
        <p:spPr>
          <a:xfrm>
            <a:off x="10904647" y="1782775"/>
            <a:ext cx="1375031" cy="1375031"/>
          </a:xfrm>
          <a:custGeom>
            <a:rect b="b" l="l" r="r" t="t"/>
            <a:pathLst>
              <a:path extrusionOk="0" h="1114890" w="1114890">
                <a:moveTo>
                  <a:pt x="0" y="557445"/>
                </a:moveTo>
                <a:cubicBezTo>
                  <a:pt x="-1906" y="261114"/>
                  <a:pt x="250339" y="33759"/>
                  <a:pt x="557445" y="0"/>
                </a:cubicBezTo>
                <a:cubicBezTo>
                  <a:pt x="881791" y="-8728"/>
                  <a:pt x="1135129" y="239684"/>
                  <a:pt x="1114890" y="557445"/>
                </a:cubicBezTo>
                <a:cubicBezTo>
                  <a:pt x="1122580" y="863582"/>
                  <a:pt x="864194" y="1140367"/>
                  <a:pt x="557445" y="1114890"/>
                </a:cubicBezTo>
                <a:cubicBezTo>
                  <a:pt x="278581" y="1160837"/>
                  <a:pt x="-38171" y="825896"/>
                  <a:pt x="0" y="557445"/>
                </a:cubicBezTo>
                <a:close/>
              </a:path>
            </a:pathLst>
          </a:custGeom>
          <a:noFill/>
          <a:ln cap="flat" cmpd="sng" w="19050">
            <a:solidFill>
              <a:srgbClr val="C55A11"/>
            </a:solidFill>
            <a:prstDash val="dash"/>
            <a:miter lim="800000"/>
            <a:headEnd len="sm" w="sm" type="none"/>
            <a:tailEnd len="sm" w="sm" type="none"/>
          </a:ln>
        </p:spPr>
        <p:txBody>
          <a:bodyPr anchorCtr="0" anchor="ctr" bIns="56350" lIns="112750" spcFirstLastPara="1" rIns="112750" wrap="square" tIns="56350">
            <a:noAutofit/>
          </a:bodyPr>
          <a:lstStyle/>
          <a:p>
            <a:pPr indent="0" lvl="0" marL="0" marR="0" rtl="0" algn="ctr">
              <a:lnSpc>
                <a:spcPct val="100000"/>
              </a:lnSpc>
              <a:spcBef>
                <a:spcPts val="0"/>
              </a:spcBef>
              <a:spcAft>
                <a:spcPts val="0"/>
              </a:spcAft>
              <a:buClr>
                <a:srgbClr val="000000"/>
              </a:buClr>
              <a:buSzPts val="2220"/>
              <a:buFont typeface="Calibri"/>
              <a:buNone/>
            </a:pPr>
            <a:r>
              <a:t/>
            </a:r>
            <a:endParaRPr b="0" i="0" sz="2220" u="none" cap="none" strike="noStrike">
              <a:solidFill>
                <a:schemeClr val="lt1"/>
              </a:solidFill>
              <a:latin typeface="Calibri"/>
              <a:ea typeface="Calibri"/>
              <a:cs typeface="Calibri"/>
              <a:sym typeface="Calibri"/>
            </a:endParaRPr>
          </a:p>
        </p:txBody>
      </p:sp>
      <p:sp>
        <p:nvSpPr>
          <p:cNvPr id="474" name="Google Shape;474;p7"/>
          <p:cNvSpPr txBox="1"/>
          <p:nvPr/>
        </p:nvSpPr>
        <p:spPr>
          <a:xfrm>
            <a:off x="10982591" y="2405926"/>
            <a:ext cx="1222137" cy="182742"/>
          </a:xfrm>
          <a:prstGeom prst="rect">
            <a:avLst/>
          </a:prstGeom>
          <a:noFill/>
          <a:ln>
            <a:noFill/>
          </a:ln>
        </p:spPr>
        <p:txBody>
          <a:bodyPr anchorCtr="0" anchor="t" bIns="0" lIns="0" spcFirstLastPara="1" rIns="0" wrap="square" tIns="0">
            <a:spAutoFit/>
          </a:bodyPr>
          <a:lstStyle/>
          <a:p>
            <a:pPr indent="15663" lvl="0" marL="0" marR="6265" rtl="0" algn="ctr">
              <a:lnSpc>
                <a:spcPct val="107200"/>
              </a:lnSpc>
              <a:spcBef>
                <a:spcPts val="0"/>
              </a:spcBef>
              <a:spcAft>
                <a:spcPts val="0"/>
              </a:spcAft>
              <a:buClr>
                <a:srgbClr val="0C0C0C"/>
              </a:buClr>
              <a:buSzPts val="1110"/>
              <a:buFont typeface="Open Sans SemiBold"/>
              <a:buNone/>
            </a:pPr>
            <a:r>
              <a:rPr b="0" i="0" lang="en-US" sz="1110" u="none" cap="none" strike="noStrike">
                <a:solidFill>
                  <a:srgbClr val="0C0C0C"/>
                </a:solidFill>
                <a:latin typeface="Open Sans SemiBold"/>
                <a:ea typeface="Open Sans SemiBold"/>
                <a:cs typeface="Open Sans SemiBold"/>
                <a:sym typeface="Open Sans SemiBold"/>
              </a:rPr>
              <a:t>Feedback</a:t>
            </a:r>
            <a:endParaRPr b="0" i="0" sz="1110" u="none" cap="none" strike="noStrike">
              <a:solidFill>
                <a:srgbClr val="0C0C0C"/>
              </a:solidFill>
              <a:latin typeface="Open Sans SemiBold"/>
              <a:ea typeface="Open Sans SemiBold"/>
              <a:cs typeface="Open Sans SemiBold"/>
              <a:sym typeface="Open Sans SemiBold"/>
            </a:endParaRPr>
          </a:p>
        </p:txBody>
      </p:sp>
      <p:sp>
        <p:nvSpPr>
          <p:cNvPr id="475" name="Google Shape;475;p7"/>
          <p:cNvSpPr/>
          <p:nvPr/>
        </p:nvSpPr>
        <p:spPr>
          <a:xfrm rot="10800000">
            <a:off x="11049932" y="1934999"/>
            <a:ext cx="126184" cy="126184"/>
          </a:xfrm>
          <a:prstGeom prst="corner">
            <a:avLst>
              <a:gd fmla="val 50000" name="adj1"/>
              <a:gd fmla="val 50000" name="adj2"/>
            </a:avLst>
          </a:prstGeom>
          <a:solidFill>
            <a:srgbClr val="C55A11">
              <a:alpha val="80000"/>
            </a:srgbClr>
          </a:solidFill>
          <a:ln>
            <a:noFill/>
          </a:ln>
        </p:spPr>
        <p:txBody>
          <a:bodyPr anchorCtr="0" anchor="ctr" bIns="56350" lIns="112750" spcFirstLastPara="1" rIns="112750" wrap="square" tIns="56350">
            <a:noAutofit/>
          </a:bodyPr>
          <a:lstStyle/>
          <a:p>
            <a:pPr indent="0" lvl="0" marL="0" marR="0" rtl="0" algn="ctr">
              <a:lnSpc>
                <a:spcPct val="100000"/>
              </a:lnSpc>
              <a:spcBef>
                <a:spcPts val="0"/>
              </a:spcBef>
              <a:spcAft>
                <a:spcPts val="0"/>
              </a:spcAft>
              <a:buClr>
                <a:srgbClr val="000000"/>
              </a:buClr>
              <a:buSzPts val="2220"/>
              <a:buFont typeface="Calibri"/>
              <a:buNone/>
            </a:pPr>
            <a:r>
              <a:t/>
            </a:r>
            <a:endParaRPr b="0" i="0" sz="2220" u="none" cap="none" strike="noStrike">
              <a:solidFill>
                <a:schemeClr val="lt1"/>
              </a:solidFill>
              <a:latin typeface="Calibri"/>
              <a:ea typeface="Calibri"/>
              <a:cs typeface="Calibri"/>
              <a:sym typeface="Calibri"/>
            </a:endParaRPr>
          </a:p>
        </p:txBody>
      </p:sp>
      <p:sp>
        <p:nvSpPr>
          <p:cNvPr id="476" name="Google Shape;476;p7"/>
          <p:cNvSpPr/>
          <p:nvPr/>
        </p:nvSpPr>
        <p:spPr>
          <a:xfrm rot="-900000">
            <a:off x="12144311" y="2739013"/>
            <a:ext cx="126184" cy="126184"/>
          </a:xfrm>
          <a:prstGeom prst="corner">
            <a:avLst>
              <a:gd fmla="val 50000" name="adj1"/>
              <a:gd fmla="val 50000" name="adj2"/>
            </a:avLst>
          </a:prstGeom>
          <a:solidFill>
            <a:srgbClr val="C55A11">
              <a:alpha val="80000"/>
            </a:srgbClr>
          </a:solidFill>
          <a:ln>
            <a:noFill/>
          </a:ln>
        </p:spPr>
        <p:txBody>
          <a:bodyPr anchorCtr="0" anchor="ctr" bIns="56350" lIns="112750" spcFirstLastPara="1" rIns="112750" wrap="square" tIns="56350">
            <a:noAutofit/>
          </a:bodyPr>
          <a:lstStyle/>
          <a:p>
            <a:pPr indent="0" lvl="0" marL="0" marR="0" rtl="0" algn="ctr">
              <a:lnSpc>
                <a:spcPct val="100000"/>
              </a:lnSpc>
              <a:spcBef>
                <a:spcPts val="0"/>
              </a:spcBef>
              <a:spcAft>
                <a:spcPts val="0"/>
              </a:spcAft>
              <a:buClr>
                <a:srgbClr val="000000"/>
              </a:buClr>
              <a:buSzPts val="2220"/>
              <a:buFont typeface="Calibri"/>
              <a:buNone/>
            </a:pPr>
            <a:r>
              <a:t/>
            </a:r>
            <a:endParaRPr b="0" i="0" sz="2220" u="none" cap="none" strike="noStrike">
              <a:solidFill>
                <a:schemeClr val="lt1"/>
              </a:solidFill>
              <a:latin typeface="Calibri"/>
              <a:ea typeface="Calibri"/>
              <a:cs typeface="Calibri"/>
              <a:sym typeface="Calibri"/>
            </a:endParaRPr>
          </a:p>
        </p:txBody>
      </p:sp>
      <p:sp>
        <p:nvSpPr>
          <p:cNvPr id="477" name="Google Shape;477;p7"/>
          <p:cNvSpPr/>
          <p:nvPr/>
        </p:nvSpPr>
        <p:spPr>
          <a:xfrm>
            <a:off x="10425593" y="2611655"/>
            <a:ext cx="254549" cy="254549"/>
          </a:xfrm>
          <a:prstGeom prst="ellipse">
            <a:avLst/>
          </a:prstGeom>
          <a:solidFill>
            <a:srgbClr val="595959"/>
          </a:solidFill>
          <a:ln cap="flat" cmpd="sng" w="38100">
            <a:solidFill>
              <a:schemeClr val="lt1"/>
            </a:solidFill>
            <a:prstDash val="solid"/>
            <a:miter lim="800000"/>
            <a:headEnd len="sm" w="sm" type="none"/>
            <a:tailEnd len="sm" w="sm" type="none"/>
          </a:ln>
        </p:spPr>
        <p:txBody>
          <a:bodyPr anchorCtr="0" anchor="ctr" bIns="56350" lIns="112750" spcFirstLastPara="1" rIns="112750" wrap="square" tIns="56350">
            <a:noAutofit/>
          </a:bodyPr>
          <a:lstStyle/>
          <a:p>
            <a:pPr indent="0" lvl="0" marL="0" marR="0" rtl="0" algn="ctr">
              <a:lnSpc>
                <a:spcPct val="100000"/>
              </a:lnSpc>
              <a:spcBef>
                <a:spcPts val="0"/>
              </a:spcBef>
              <a:spcAft>
                <a:spcPts val="0"/>
              </a:spcAft>
              <a:buClr>
                <a:schemeClr val="lt1"/>
              </a:buClr>
              <a:buSzPts val="1233"/>
              <a:buFont typeface="Arial"/>
              <a:buNone/>
            </a:pPr>
            <a:r>
              <a:rPr b="1" i="0" lang="en-US" sz="1233" u="none" cap="none" strike="noStrike">
                <a:solidFill>
                  <a:schemeClr val="lt1"/>
                </a:solidFill>
                <a:latin typeface="Arial"/>
                <a:ea typeface="Arial"/>
                <a:cs typeface="Arial"/>
                <a:sym typeface="Arial"/>
              </a:rPr>
              <a:t>C</a:t>
            </a:r>
            <a:endParaRPr b="1" i="0" sz="1233" u="none" cap="none" strike="noStrike">
              <a:solidFill>
                <a:schemeClr val="lt1"/>
              </a:solidFill>
              <a:latin typeface="Arial"/>
              <a:ea typeface="Arial"/>
              <a:cs typeface="Arial"/>
              <a:sym typeface="Arial"/>
            </a:endParaRPr>
          </a:p>
        </p:txBody>
      </p:sp>
      <p:grpSp>
        <p:nvGrpSpPr>
          <p:cNvPr id="478" name="Google Shape;478;p7"/>
          <p:cNvGrpSpPr/>
          <p:nvPr/>
        </p:nvGrpSpPr>
        <p:grpSpPr>
          <a:xfrm rot="2737863">
            <a:off x="9925447" y="1272634"/>
            <a:ext cx="1375031" cy="1375031"/>
            <a:chOff x="1733035" y="1811456"/>
            <a:chExt cx="1358781" cy="1358781"/>
          </a:xfrm>
        </p:grpSpPr>
        <p:sp>
          <p:nvSpPr>
            <p:cNvPr id="479" name="Google Shape;479;p7"/>
            <p:cNvSpPr/>
            <p:nvPr/>
          </p:nvSpPr>
          <p:spPr>
            <a:xfrm>
              <a:off x="1733035" y="1811456"/>
              <a:ext cx="1358781" cy="1358781"/>
            </a:xfrm>
            <a:custGeom>
              <a:rect b="b" l="l" r="r" t="t"/>
              <a:pathLst>
                <a:path extrusionOk="0" fill="none" h="1358781" w="1358781">
                  <a:moveTo>
                    <a:pt x="0" y="679391"/>
                  </a:moveTo>
                  <a:cubicBezTo>
                    <a:pt x="-48121" y="295271"/>
                    <a:pt x="278084" y="28293"/>
                    <a:pt x="679391" y="0"/>
                  </a:cubicBezTo>
                  <a:cubicBezTo>
                    <a:pt x="1023509" y="-20810"/>
                    <a:pt x="1395947" y="295668"/>
                    <a:pt x="1358782" y="679391"/>
                  </a:cubicBezTo>
                  <a:cubicBezTo>
                    <a:pt x="1337965" y="1018525"/>
                    <a:pt x="1061835" y="1388941"/>
                    <a:pt x="679391" y="1358782"/>
                  </a:cubicBezTo>
                  <a:cubicBezTo>
                    <a:pt x="347192" y="1371765"/>
                    <a:pt x="-58782" y="1100329"/>
                    <a:pt x="0" y="679391"/>
                  </a:cubicBezTo>
                  <a:close/>
                </a:path>
                <a:path extrusionOk="0" h="1358781" w="1358781">
                  <a:moveTo>
                    <a:pt x="0" y="679391"/>
                  </a:moveTo>
                  <a:cubicBezTo>
                    <a:pt x="-4625" y="332162"/>
                    <a:pt x="305407" y="54592"/>
                    <a:pt x="679391" y="0"/>
                  </a:cubicBezTo>
                  <a:cubicBezTo>
                    <a:pt x="1067586" y="-6874"/>
                    <a:pt x="1389308" y="289253"/>
                    <a:pt x="1358782" y="679391"/>
                  </a:cubicBezTo>
                  <a:cubicBezTo>
                    <a:pt x="1394444" y="1046580"/>
                    <a:pt x="1052576" y="1405019"/>
                    <a:pt x="679391" y="1358782"/>
                  </a:cubicBezTo>
                  <a:cubicBezTo>
                    <a:pt x="315067" y="1376038"/>
                    <a:pt x="-11653" y="1042575"/>
                    <a:pt x="0" y="679391"/>
                  </a:cubicBezTo>
                  <a:close/>
                </a:path>
              </a:pathLst>
            </a:custGeom>
            <a:solidFill>
              <a:srgbClr val="F7C7A7"/>
            </a:solidFill>
            <a:ln>
              <a:noFill/>
            </a:ln>
          </p:spPr>
          <p:txBody>
            <a:bodyPr anchorCtr="0" anchor="ctr" bIns="56350" lIns="112750" spcFirstLastPara="1" rIns="112750" wrap="square" tIns="56350">
              <a:noAutofit/>
            </a:bodyPr>
            <a:lstStyle/>
            <a:p>
              <a:pPr indent="0" lvl="0" marL="0" marR="0" rtl="0" algn="ctr">
                <a:lnSpc>
                  <a:spcPct val="100000"/>
                </a:lnSpc>
                <a:spcBef>
                  <a:spcPts val="0"/>
                </a:spcBef>
                <a:spcAft>
                  <a:spcPts val="0"/>
                </a:spcAft>
                <a:buClr>
                  <a:srgbClr val="000000"/>
                </a:buClr>
                <a:buSzPts val="2220"/>
                <a:buFont typeface="Calibri"/>
                <a:buNone/>
              </a:pPr>
              <a:r>
                <a:t/>
              </a:r>
              <a:endParaRPr b="0" i="0" sz="2220" u="none" cap="none" strike="noStrike">
                <a:solidFill>
                  <a:schemeClr val="lt1"/>
                </a:solidFill>
                <a:latin typeface="Calibri"/>
                <a:ea typeface="Calibri"/>
                <a:cs typeface="Calibri"/>
                <a:sym typeface="Calibri"/>
              </a:endParaRPr>
            </a:p>
          </p:txBody>
        </p:sp>
        <p:sp>
          <p:nvSpPr>
            <p:cNvPr id="480" name="Google Shape;480;p7"/>
            <p:cNvSpPr/>
            <p:nvPr/>
          </p:nvSpPr>
          <p:spPr>
            <a:xfrm>
              <a:off x="1934259" y="2012680"/>
              <a:ext cx="956332" cy="956332"/>
            </a:xfrm>
            <a:custGeom>
              <a:rect b="b" l="l" r="r" t="t"/>
              <a:pathLst>
                <a:path extrusionOk="0" fill="none" h="956332" w="956332">
                  <a:moveTo>
                    <a:pt x="0" y="478166"/>
                  </a:moveTo>
                  <a:cubicBezTo>
                    <a:pt x="-20076" y="210368"/>
                    <a:pt x="181505" y="35329"/>
                    <a:pt x="478166" y="0"/>
                  </a:cubicBezTo>
                  <a:cubicBezTo>
                    <a:pt x="706397" y="-23991"/>
                    <a:pt x="999127" y="204288"/>
                    <a:pt x="956332" y="478166"/>
                  </a:cubicBezTo>
                  <a:cubicBezTo>
                    <a:pt x="944313" y="721416"/>
                    <a:pt x="752978" y="1001100"/>
                    <a:pt x="478166" y="956332"/>
                  </a:cubicBezTo>
                  <a:cubicBezTo>
                    <a:pt x="259343" y="969992"/>
                    <a:pt x="-7181" y="747835"/>
                    <a:pt x="0" y="478166"/>
                  </a:cubicBezTo>
                  <a:close/>
                </a:path>
                <a:path extrusionOk="0" h="956332" w="956332">
                  <a:moveTo>
                    <a:pt x="0" y="478166"/>
                  </a:moveTo>
                  <a:cubicBezTo>
                    <a:pt x="-5910" y="249849"/>
                    <a:pt x="214998" y="40554"/>
                    <a:pt x="478166" y="0"/>
                  </a:cubicBezTo>
                  <a:cubicBezTo>
                    <a:pt x="787702" y="-24075"/>
                    <a:pt x="960383" y="212102"/>
                    <a:pt x="956332" y="478166"/>
                  </a:cubicBezTo>
                  <a:cubicBezTo>
                    <a:pt x="973408" y="738406"/>
                    <a:pt x="741067" y="983255"/>
                    <a:pt x="478166" y="956332"/>
                  </a:cubicBezTo>
                  <a:cubicBezTo>
                    <a:pt x="241858" y="1000333"/>
                    <a:pt x="-20452" y="721130"/>
                    <a:pt x="0" y="478166"/>
                  </a:cubicBezTo>
                  <a:close/>
                </a:path>
              </a:pathLst>
            </a:custGeom>
            <a:solidFill>
              <a:schemeClr val="lt1"/>
            </a:solidFill>
            <a:ln>
              <a:noFill/>
            </a:ln>
          </p:spPr>
          <p:txBody>
            <a:bodyPr anchorCtr="0" anchor="ctr" bIns="56350" lIns="112750" spcFirstLastPara="1" rIns="112750" wrap="square" tIns="56350">
              <a:noAutofit/>
            </a:bodyPr>
            <a:lstStyle/>
            <a:p>
              <a:pPr indent="0" lvl="0" marL="0" marR="0" rtl="0" algn="ctr">
                <a:lnSpc>
                  <a:spcPct val="100000"/>
                </a:lnSpc>
                <a:spcBef>
                  <a:spcPts val="0"/>
                </a:spcBef>
                <a:spcAft>
                  <a:spcPts val="0"/>
                </a:spcAft>
                <a:buClr>
                  <a:srgbClr val="000000"/>
                </a:buClr>
                <a:buSzPts val="2220"/>
                <a:buFont typeface="Calibri"/>
                <a:buNone/>
              </a:pPr>
              <a:r>
                <a:t/>
              </a:r>
              <a:endParaRPr b="0" i="0" sz="2220" u="none" cap="none" strike="noStrike">
                <a:solidFill>
                  <a:schemeClr val="lt1"/>
                </a:solidFill>
                <a:latin typeface="Calibri"/>
                <a:ea typeface="Calibri"/>
                <a:cs typeface="Calibri"/>
                <a:sym typeface="Calibri"/>
              </a:endParaRPr>
            </a:p>
          </p:txBody>
        </p:sp>
      </p:grpSp>
      <p:sp>
        <p:nvSpPr>
          <p:cNvPr id="481" name="Google Shape;481;p7"/>
          <p:cNvSpPr/>
          <p:nvPr/>
        </p:nvSpPr>
        <p:spPr>
          <a:xfrm rot="2737863">
            <a:off x="9906571" y="1260604"/>
            <a:ext cx="1375031" cy="1375031"/>
          </a:xfrm>
          <a:custGeom>
            <a:rect b="b" l="l" r="r" t="t"/>
            <a:pathLst>
              <a:path extrusionOk="0" h="1114890" w="1114890">
                <a:moveTo>
                  <a:pt x="0" y="557445"/>
                </a:moveTo>
                <a:cubicBezTo>
                  <a:pt x="-1906" y="261114"/>
                  <a:pt x="250339" y="33759"/>
                  <a:pt x="557445" y="0"/>
                </a:cubicBezTo>
                <a:cubicBezTo>
                  <a:pt x="881791" y="-8728"/>
                  <a:pt x="1135129" y="239684"/>
                  <a:pt x="1114890" y="557445"/>
                </a:cubicBezTo>
                <a:cubicBezTo>
                  <a:pt x="1122580" y="863582"/>
                  <a:pt x="864194" y="1140367"/>
                  <a:pt x="557445" y="1114890"/>
                </a:cubicBezTo>
                <a:cubicBezTo>
                  <a:pt x="278581" y="1160837"/>
                  <a:pt x="-38171" y="825896"/>
                  <a:pt x="0" y="557445"/>
                </a:cubicBezTo>
                <a:close/>
              </a:path>
            </a:pathLst>
          </a:custGeom>
          <a:noFill/>
          <a:ln cap="flat" cmpd="sng" w="19050">
            <a:solidFill>
              <a:srgbClr val="C55A11"/>
            </a:solidFill>
            <a:prstDash val="dash"/>
            <a:miter lim="800000"/>
            <a:headEnd len="sm" w="sm" type="none"/>
            <a:tailEnd len="sm" w="sm" type="none"/>
          </a:ln>
        </p:spPr>
        <p:txBody>
          <a:bodyPr anchorCtr="0" anchor="ctr" bIns="56350" lIns="112750" spcFirstLastPara="1" rIns="112750" wrap="square" tIns="56350">
            <a:noAutofit/>
          </a:bodyPr>
          <a:lstStyle/>
          <a:p>
            <a:pPr indent="0" lvl="0" marL="0" marR="0" rtl="0" algn="ctr">
              <a:lnSpc>
                <a:spcPct val="100000"/>
              </a:lnSpc>
              <a:spcBef>
                <a:spcPts val="0"/>
              </a:spcBef>
              <a:spcAft>
                <a:spcPts val="0"/>
              </a:spcAft>
              <a:buClr>
                <a:srgbClr val="000000"/>
              </a:buClr>
              <a:buSzPts val="2220"/>
              <a:buFont typeface="Calibri"/>
              <a:buNone/>
            </a:pPr>
            <a:r>
              <a:t/>
            </a:r>
            <a:endParaRPr b="0" i="0" sz="2220" u="none" cap="none" strike="noStrike">
              <a:solidFill>
                <a:schemeClr val="lt1"/>
              </a:solidFill>
              <a:latin typeface="Calibri"/>
              <a:ea typeface="Calibri"/>
              <a:cs typeface="Calibri"/>
              <a:sym typeface="Calibri"/>
            </a:endParaRPr>
          </a:p>
        </p:txBody>
      </p:sp>
      <p:sp>
        <p:nvSpPr>
          <p:cNvPr id="482" name="Google Shape;482;p7"/>
          <p:cNvSpPr txBox="1"/>
          <p:nvPr/>
        </p:nvSpPr>
        <p:spPr>
          <a:xfrm>
            <a:off x="10003311" y="1864960"/>
            <a:ext cx="1222137" cy="182742"/>
          </a:xfrm>
          <a:prstGeom prst="rect">
            <a:avLst/>
          </a:prstGeom>
          <a:noFill/>
          <a:ln>
            <a:noFill/>
          </a:ln>
        </p:spPr>
        <p:txBody>
          <a:bodyPr anchorCtr="0" anchor="t" bIns="0" lIns="0" spcFirstLastPara="1" rIns="0" wrap="square" tIns="0">
            <a:spAutoFit/>
          </a:bodyPr>
          <a:lstStyle/>
          <a:p>
            <a:pPr indent="15663" lvl="0" marL="0" marR="6265" rtl="0" algn="ctr">
              <a:lnSpc>
                <a:spcPct val="107200"/>
              </a:lnSpc>
              <a:spcBef>
                <a:spcPts val="0"/>
              </a:spcBef>
              <a:spcAft>
                <a:spcPts val="0"/>
              </a:spcAft>
              <a:buClr>
                <a:srgbClr val="0C0C0C"/>
              </a:buClr>
              <a:buSzPts val="1110"/>
              <a:buFont typeface="Open Sans SemiBold"/>
              <a:buNone/>
            </a:pPr>
            <a:r>
              <a:rPr b="0" i="0" lang="en-US" sz="1110" u="none" cap="none" strike="noStrike">
                <a:solidFill>
                  <a:srgbClr val="0C0C0C"/>
                </a:solidFill>
                <a:latin typeface="Open Sans SemiBold"/>
                <a:ea typeface="Open Sans SemiBold"/>
                <a:cs typeface="Open Sans SemiBold"/>
                <a:sym typeface="Open Sans SemiBold"/>
              </a:rPr>
              <a:t>Accountability</a:t>
            </a:r>
            <a:endParaRPr b="0" i="0" sz="1110" u="none" cap="none" strike="noStrike">
              <a:solidFill>
                <a:srgbClr val="0C0C0C"/>
              </a:solidFill>
              <a:latin typeface="Open Sans SemiBold"/>
              <a:ea typeface="Open Sans SemiBold"/>
              <a:cs typeface="Open Sans SemiBold"/>
              <a:sym typeface="Open Sans SemiBold"/>
            </a:endParaRPr>
          </a:p>
        </p:txBody>
      </p:sp>
      <p:sp>
        <p:nvSpPr>
          <p:cNvPr id="483" name="Google Shape;483;p7"/>
          <p:cNvSpPr/>
          <p:nvPr/>
        </p:nvSpPr>
        <p:spPr>
          <a:xfrm rot="-9558825">
            <a:off x="10672123" y="1224868"/>
            <a:ext cx="126184" cy="126184"/>
          </a:xfrm>
          <a:prstGeom prst="corner">
            <a:avLst>
              <a:gd fmla="val 50000" name="adj1"/>
              <a:gd fmla="val 50000" name="adj2"/>
            </a:avLst>
          </a:prstGeom>
          <a:solidFill>
            <a:srgbClr val="C55A11">
              <a:alpha val="80000"/>
            </a:srgbClr>
          </a:solidFill>
          <a:ln>
            <a:noFill/>
          </a:ln>
        </p:spPr>
        <p:txBody>
          <a:bodyPr anchorCtr="0" anchor="ctr" bIns="56350" lIns="112750" spcFirstLastPara="1" rIns="112750" wrap="square" tIns="56350">
            <a:noAutofit/>
          </a:bodyPr>
          <a:lstStyle/>
          <a:p>
            <a:pPr indent="0" lvl="0" marL="0" marR="0" rtl="0" algn="ctr">
              <a:lnSpc>
                <a:spcPct val="100000"/>
              </a:lnSpc>
              <a:spcBef>
                <a:spcPts val="0"/>
              </a:spcBef>
              <a:spcAft>
                <a:spcPts val="0"/>
              </a:spcAft>
              <a:buClr>
                <a:srgbClr val="000000"/>
              </a:buClr>
              <a:buSzPts val="2220"/>
              <a:buFont typeface="Calibri"/>
              <a:buNone/>
            </a:pPr>
            <a:r>
              <a:t/>
            </a:r>
            <a:endParaRPr b="0" i="0" sz="2220" u="none" cap="none" strike="noStrike">
              <a:solidFill>
                <a:schemeClr val="lt1"/>
              </a:solidFill>
              <a:latin typeface="Calibri"/>
              <a:ea typeface="Calibri"/>
              <a:cs typeface="Calibri"/>
              <a:sym typeface="Calibri"/>
            </a:endParaRPr>
          </a:p>
        </p:txBody>
      </p:sp>
      <p:sp>
        <p:nvSpPr>
          <p:cNvPr id="484" name="Google Shape;484;p7"/>
          <p:cNvSpPr/>
          <p:nvPr/>
        </p:nvSpPr>
        <p:spPr>
          <a:xfrm>
            <a:off x="11214671" y="3041483"/>
            <a:ext cx="254549" cy="254549"/>
          </a:xfrm>
          <a:prstGeom prst="ellipse">
            <a:avLst/>
          </a:prstGeom>
          <a:solidFill>
            <a:srgbClr val="595959"/>
          </a:solidFill>
          <a:ln cap="flat" cmpd="sng" w="38100">
            <a:solidFill>
              <a:schemeClr val="lt1"/>
            </a:solidFill>
            <a:prstDash val="solid"/>
            <a:miter lim="800000"/>
            <a:headEnd len="sm" w="sm" type="none"/>
            <a:tailEnd len="sm" w="sm" type="none"/>
          </a:ln>
        </p:spPr>
        <p:txBody>
          <a:bodyPr anchorCtr="0" anchor="ctr" bIns="56350" lIns="112750" spcFirstLastPara="1" rIns="112750" wrap="square" tIns="56350">
            <a:noAutofit/>
          </a:bodyPr>
          <a:lstStyle/>
          <a:p>
            <a:pPr indent="0" lvl="0" marL="0" marR="0" rtl="0" algn="ctr">
              <a:lnSpc>
                <a:spcPct val="100000"/>
              </a:lnSpc>
              <a:spcBef>
                <a:spcPts val="0"/>
              </a:spcBef>
              <a:spcAft>
                <a:spcPts val="0"/>
              </a:spcAft>
              <a:buClr>
                <a:schemeClr val="lt1"/>
              </a:buClr>
              <a:buSzPts val="1233"/>
              <a:buFont typeface="Arial"/>
              <a:buNone/>
            </a:pPr>
            <a:r>
              <a:rPr b="1" i="0" lang="en-US" sz="1233" u="none" cap="none" strike="noStrike">
                <a:solidFill>
                  <a:schemeClr val="lt1"/>
                </a:solidFill>
                <a:latin typeface="Arial"/>
                <a:ea typeface="Arial"/>
                <a:cs typeface="Arial"/>
                <a:sym typeface="Arial"/>
              </a:rPr>
              <a:t>B</a:t>
            </a:r>
            <a:endParaRPr b="1" i="0" sz="1233" u="none" cap="none" strike="noStrike">
              <a:solidFill>
                <a:schemeClr val="lt1"/>
              </a:solidFill>
              <a:latin typeface="Arial"/>
              <a:ea typeface="Arial"/>
              <a:cs typeface="Arial"/>
              <a:sym typeface="Arial"/>
            </a:endParaRPr>
          </a:p>
        </p:txBody>
      </p:sp>
      <p:grpSp>
        <p:nvGrpSpPr>
          <p:cNvPr id="485" name="Google Shape;485;p7"/>
          <p:cNvGrpSpPr/>
          <p:nvPr/>
        </p:nvGrpSpPr>
        <p:grpSpPr>
          <a:xfrm>
            <a:off x="11966892" y="3899629"/>
            <a:ext cx="1375031" cy="1375031"/>
            <a:chOff x="1733035" y="1811456"/>
            <a:chExt cx="1358781" cy="1358781"/>
          </a:xfrm>
        </p:grpSpPr>
        <p:sp>
          <p:nvSpPr>
            <p:cNvPr id="486" name="Google Shape;486;p7"/>
            <p:cNvSpPr/>
            <p:nvPr/>
          </p:nvSpPr>
          <p:spPr>
            <a:xfrm>
              <a:off x="1733035" y="1811456"/>
              <a:ext cx="1358781" cy="1358781"/>
            </a:xfrm>
            <a:custGeom>
              <a:rect b="b" l="l" r="r" t="t"/>
              <a:pathLst>
                <a:path extrusionOk="0" fill="none" h="1358781" w="1358781">
                  <a:moveTo>
                    <a:pt x="0" y="679391"/>
                  </a:moveTo>
                  <a:cubicBezTo>
                    <a:pt x="-48121" y="295271"/>
                    <a:pt x="278084" y="28293"/>
                    <a:pt x="679391" y="0"/>
                  </a:cubicBezTo>
                  <a:cubicBezTo>
                    <a:pt x="1023509" y="-20810"/>
                    <a:pt x="1395947" y="295668"/>
                    <a:pt x="1358782" y="679391"/>
                  </a:cubicBezTo>
                  <a:cubicBezTo>
                    <a:pt x="1337965" y="1018525"/>
                    <a:pt x="1061835" y="1388941"/>
                    <a:pt x="679391" y="1358782"/>
                  </a:cubicBezTo>
                  <a:cubicBezTo>
                    <a:pt x="347192" y="1371765"/>
                    <a:pt x="-58782" y="1100329"/>
                    <a:pt x="0" y="679391"/>
                  </a:cubicBezTo>
                  <a:close/>
                </a:path>
                <a:path extrusionOk="0" h="1358781" w="1358781">
                  <a:moveTo>
                    <a:pt x="0" y="679391"/>
                  </a:moveTo>
                  <a:cubicBezTo>
                    <a:pt x="-4625" y="332162"/>
                    <a:pt x="305407" y="54592"/>
                    <a:pt x="679391" y="0"/>
                  </a:cubicBezTo>
                  <a:cubicBezTo>
                    <a:pt x="1067586" y="-6874"/>
                    <a:pt x="1389308" y="289253"/>
                    <a:pt x="1358782" y="679391"/>
                  </a:cubicBezTo>
                  <a:cubicBezTo>
                    <a:pt x="1394444" y="1046580"/>
                    <a:pt x="1052576" y="1405019"/>
                    <a:pt x="679391" y="1358782"/>
                  </a:cubicBezTo>
                  <a:cubicBezTo>
                    <a:pt x="315067" y="1376038"/>
                    <a:pt x="-11653" y="1042575"/>
                    <a:pt x="0" y="679391"/>
                  </a:cubicBezTo>
                  <a:close/>
                </a:path>
              </a:pathLst>
            </a:custGeom>
            <a:solidFill>
              <a:srgbClr val="FBE2D1"/>
            </a:solidFill>
            <a:ln>
              <a:noFill/>
            </a:ln>
          </p:spPr>
          <p:txBody>
            <a:bodyPr anchorCtr="0" anchor="ctr" bIns="56350" lIns="112750" spcFirstLastPara="1" rIns="112750" wrap="square" tIns="56350">
              <a:noAutofit/>
            </a:bodyPr>
            <a:lstStyle/>
            <a:p>
              <a:pPr indent="0" lvl="0" marL="0" marR="0" rtl="0" algn="ctr">
                <a:lnSpc>
                  <a:spcPct val="100000"/>
                </a:lnSpc>
                <a:spcBef>
                  <a:spcPts val="0"/>
                </a:spcBef>
                <a:spcAft>
                  <a:spcPts val="0"/>
                </a:spcAft>
                <a:buClr>
                  <a:srgbClr val="000000"/>
                </a:buClr>
                <a:buSzPts val="2220"/>
                <a:buFont typeface="Calibri"/>
                <a:buNone/>
              </a:pPr>
              <a:r>
                <a:t/>
              </a:r>
              <a:endParaRPr b="0" i="0" sz="2220" u="none" cap="none" strike="noStrike">
                <a:solidFill>
                  <a:schemeClr val="lt1"/>
                </a:solidFill>
                <a:latin typeface="Calibri"/>
                <a:ea typeface="Calibri"/>
                <a:cs typeface="Calibri"/>
                <a:sym typeface="Calibri"/>
              </a:endParaRPr>
            </a:p>
          </p:txBody>
        </p:sp>
        <p:sp>
          <p:nvSpPr>
            <p:cNvPr id="487" name="Google Shape;487;p7"/>
            <p:cNvSpPr/>
            <p:nvPr/>
          </p:nvSpPr>
          <p:spPr>
            <a:xfrm>
              <a:off x="1934259" y="2012680"/>
              <a:ext cx="956332" cy="956332"/>
            </a:xfrm>
            <a:custGeom>
              <a:rect b="b" l="l" r="r" t="t"/>
              <a:pathLst>
                <a:path extrusionOk="0" fill="none" h="956332" w="956332">
                  <a:moveTo>
                    <a:pt x="0" y="478166"/>
                  </a:moveTo>
                  <a:cubicBezTo>
                    <a:pt x="-20076" y="210368"/>
                    <a:pt x="181505" y="35329"/>
                    <a:pt x="478166" y="0"/>
                  </a:cubicBezTo>
                  <a:cubicBezTo>
                    <a:pt x="706397" y="-23991"/>
                    <a:pt x="999127" y="204288"/>
                    <a:pt x="956332" y="478166"/>
                  </a:cubicBezTo>
                  <a:cubicBezTo>
                    <a:pt x="944313" y="721416"/>
                    <a:pt x="752978" y="1001100"/>
                    <a:pt x="478166" y="956332"/>
                  </a:cubicBezTo>
                  <a:cubicBezTo>
                    <a:pt x="259343" y="969992"/>
                    <a:pt x="-7181" y="747835"/>
                    <a:pt x="0" y="478166"/>
                  </a:cubicBezTo>
                  <a:close/>
                </a:path>
                <a:path extrusionOk="0" h="956332" w="956332">
                  <a:moveTo>
                    <a:pt x="0" y="478166"/>
                  </a:moveTo>
                  <a:cubicBezTo>
                    <a:pt x="-5910" y="249849"/>
                    <a:pt x="214998" y="40554"/>
                    <a:pt x="478166" y="0"/>
                  </a:cubicBezTo>
                  <a:cubicBezTo>
                    <a:pt x="787702" y="-24075"/>
                    <a:pt x="960383" y="212102"/>
                    <a:pt x="956332" y="478166"/>
                  </a:cubicBezTo>
                  <a:cubicBezTo>
                    <a:pt x="973408" y="738406"/>
                    <a:pt x="741067" y="983255"/>
                    <a:pt x="478166" y="956332"/>
                  </a:cubicBezTo>
                  <a:cubicBezTo>
                    <a:pt x="241858" y="1000333"/>
                    <a:pt x="-20452" y="721130"/>
                    <a:pt x="0" y="478166"/>
                  </a:cubicBezTo>
                  <a:close/>
                </a:path>
              </a:pathLst>
            </a:custGeom>
            <a:solidFill>
              <a:schemeClr val="lt1"/>
            </a:solidFill>
            <a:ln>
              <a:noFill/>
            </a:ln>
          </p:spPr>
          <p:txBody>
            <a:bodyPr anchorCtr="0" anchor="ctr" bIns="56350" lIns="112750" spcFirstLastPara="1" rIns="112750" wrap="square" tIns="56350">
              <a:noAutofit/>
            </a:bodyPr>
            <a:lstStyle/>
            <a:p>
              <a:pPr indent="0" lvl="0" marL="0" marR="0" rtl="0" algn="ctr">
                <a:lnSpc>
                  <a:spcPct val="100000"/>
                </a:lnSpc>
                <a:spcBef>
                  <a:spcPts val="0"/>
                </a:spcBef>
                <a:spcAft>
                  <a:spcPts val="0"/>
                </a:spcAft>
                <a:buClr>
                  <a:srgbClr val="000000"/>
                </a:buClr>
                <a:buSzPts val="2220"/>
                <a:buFont typeface="Calibri"/>
                <a:buNone/>
              </a:pPr>
              <a:r>
                <a:t/>
              </a:r>
              <a:endParaRPr b="0" i="0" sz="2220" u="none" cap="none" strike="noStrike">
                <a:solidFill>
                  <a:schemeClr val="lt1"/>
                </a:solidFill>
                <a:latin typeface="Calibri"/>
                <a:ea typeface="Calibri"/>
                <a:cs typeface="Calibri"/>
                <a:sym typeface="Calibri"/>
              </a:endParaRPr>
            </a:p>
          </p:txBody>
        </p:sp>
      </p:grpSp>
      <p:sp>
        <p:nvSpPr>
          <p:cNvPr id="488" name="Google Shape;488;p7"/>
          <p:cNvSpPr/>
          <p:nvPr/>
        </p:nvSpPr>
        <p:spPr>
          <a:xfrm>
            <a:off x="11966812" y="3887599"/>
            <a:ext cx="1375031" cy="1375031"/>
          </a:xfrm>
          <a:custGeom>
            <a:rect b="b" l="l" r="r" t="t"/>
            <a:pathLst>
              <a:path extrusionOk="0" h="1114890" w="1114890">
                <a:moveTo>
                  <a:pt x="0" y="557445"/>
                </a:moveTo>
                <a:cubicBezTo>
                  <a:pt x="-1906" y="261114"/>
                  <a:pt x="250339" y="33759"/>
                  <a:pt x="557445" y="0"/>
                </a:cubicBezTo>
                <a:cubicBezTo>
                  <a:pt x="881791" y="-8728"/>
                  <a:pt x="1135129" y="239684"/>
                  <a:pt x="1114890" y="557445"/>
                </a:cubicBezTo>
                <a:cubicBezTo>
                  <a:pt x="1122580" y="863582"/>
                  <a:pt x="864194" y="1140367"/>
                  <a:pt x="557445" y="1114890"/>
                </a:cubicBezTo>
                <a:cubicBezTo>
                  <a:pt x="278581" y="1160837"/>
                  <a:pt x="-38171" y="825896"/>
                  <a:pt x="0" y="557445"/>
                </a:cubicBezTo>
                <a:close/>
              </a:path>
            </a:pathLst>
          </a:custGeom>
          <a:noFill/>
          <a:ln cap="flat" cmpd="sng" w="19050">
            <a:solidFill>
              <a:srgbClr val="C55A11"/>
            </a:solidFill>
            <a:prstDash val="dash"/>
            <a:miter lim="800000"/>
            <a:headEnd len="sm" w="sm" type="none"/>
            <a:tailEnd len="sm" w="sm" type="none"/>
          </a:ln>
        </p:spPr>
        <p:txBody>
          <a:bodyPr anchorCtr="0" anchor="ctr" bIns="56350" lIns="112750" spcFirstLastPara="1" rIns="112750" wrap="square" tIns="56350">
            <a:noAutofit/>
          </a:bodyPr>
          <a:lstStyle/>
          <a:p>
            <a:pPr indent="0" lvl="0" marL="0" marR="0" rtl="0" algn="ctr">
              <a:lnSpc>
                <a:spcPct val="100000"/>
              </a:lnSpc>
              <a:spcBef>
                <a:spcPts val="0"/>
              </a:spcBef>
              <a:spcAft>
                <a:spcPts val="0"/>
              </a:spcAft>
              <a:buClr>
                <a:srgbClr val="000000"/>
              </a:buClr>
              <a:buSzPts val="2220"/>
              <a:buFont typeface="Calibri"/>
              <a:buNone/>
            </a:pPr>
            <a:r>
              <a:t/>
            </a:r>
            <a:endParaRPr b="0" i="0" sz="2220" u="none" cap="none" strike="noStrike">
              <a:solidFill>
                <a:schemeClr val="lt1"/>
              </a:solidFill>
              <a:latin typeface="Calibri"/>
              <a:ea typeface="Calibri"/>
              <a:cs typeface="Calibri"/>
              <a:sym typeface="Calibri"/>
            </a:endParaRPr>
          </a:p>
        </p:txBody>
      </p:sp>
      <p:sp>
        <p:nvSpPr>
          <p:cNvPr id="489" name="Google Shape;489;p7"/>
          <p:cNvSpPr txBox="1"/>
          <p:nvPr/>
        </p:nvSpPr>
        <p:spPr>
          <a:xfrm>
            <a:off x="12025960" y="4491954"/>
            <a:ext cx="1222137" cy="182742"/>
          </a:xfrm>
          <a:prstGeom prst="rect">
            <a:avLst/>
          </a:prstGeom>
          <a:noFill/>
          <a:ln>
            <a:noFill/>
          </a:ln>
        </p:spPr>
        <p:txBody>
          <a:bodyPr anchorCtr="0" anchor="t" bIns="0" lIns="0" spcFirstLastPara="1" rIns="0" wrap="square" tIns="0">
            <a:spAutoFit/>
          </a:bodyPr>
          <a:lstStyle/>
          <a:p>
            <a:pPr indent="15663" lvl="0" marL="0" marR="6265" rtl="0" algn="ctr">
              <a:lnSpc>
                <a:spcPct val="107200"/>
              </a:lnSpc>
              <a:spcBef>
                <a:spcPts val="0"/>
              </a:spcBef>
              <a:spcAft>
                <a:spcPts val="0"/>
              </a:spcAft>
              <a:buClr>
                <a:srgbClr val="0C0C0C"/>
              </a:buClr>
              <a:buSzPts val="1110"/>
              <a:buFont typeface="Open Sans SemiBold"/>
              <a:buNone/>
            </a:pPr>
            <a:r>
              <a:rPr b="0" i="0" lang="en-US" sz="1110" u="none" cap="none" strike="noStrike">
                <a:solidFill>
                  <a:srgbClr val="0C0C0C"/>
                </a:solidFill>
                <a:latin typeface="Open Sans SemiBold"/>
                <a:ea typeface="Open Sans SemiBold"/>
                <a:cs typeface="Open Sans SemiBold"/>
                <a:sym typeface="Open Sans SemiBold"/>
              </a:rPr>
              <a:t>Interventions</a:t>
            </a:r>
            <a:endParaRPr b="0" i="0" sz="1110" u="none" cap="none" strike="noStrike">
              <a:solidFill>
                <a:srgbClr val="0C0C0C"/>
              </a:solidFill>
              <a:latin typeface="Open Sans SemiBold"/>
              <a:ea typeface="Open Sans SemiBold"/>
              <a:cs typeface="Open Sans SemiBold"/>
              <a:sym typeface="Open Sans SemiBold"/>
            </a:endParaRPr>
          </a:p>
        </p:txBody>
      </p:sp>
      <p:sp>
        <p:nvSpPr>
          <p:cNvPr id="490" name="Google Shape;490;p7"/>
          <p:cNvSpPr/>
          <p:nvPr/>
        </p:nvSpPr>
        <p:spPr>
          <a:xfrm rot="10800000">
            <a:off x="12112097" y="4039823"/>
            <a:ext cx="126184" cy="126184"/>
          </a:xfrm>
          <a:prstGeom prst="corner">
            <a:avLst>
              <a:gd fmla="val 50000" name="adj1"/>
              <a:gd fmla="val 50000" name="adj2"/>
            </a:avLst>
          </a:prstGeom>
          <a:solidFill>
            <a:srgbClr val="C55A11">
              <a:alpha val="80000"/>
            </a:srgbClr>
          </a:solidFill>
          <a:ln>
            <a:noFill/>
          </a:ln>
        </p:spPr>
        <p:txBody>
          <a:bodyPr anchorCtr="0" anchor="ctr" bIns="56350" lIns="112750" spcFirstLastPara="1" rIns="112750" wrap="square" tIns="56350">
            <a:noAutofit/>
          </a:bodyPr>
          <a:lstStyle/>
          <a:p>
            <a:pPr indent="0" lvl="0" marL="0" marR="0" rtl="0" algn="ctr">
              <a:lnSpc>
                <a:spcPct val="100000"/>
              </a:lnSpc>
              <a:spcBef>
                <a:spcPts val="0"/>
              </a:spcBef>
              <a:spcAft>
                <a:spcPts val="0"/>
              </a:spcAft>
              <a:buClr>
                <a:srgbClr val="000000"/>
              </a:buClr>
              <a:buSzPts val="2220"/>
              <a:buFont typeface="Calibri"/>
              <a:buNone/>
            </a:pPr>
            <a:r>
              <a:t/>
            </a:r>
            <a:endParaRPr b="0" i="0" sz="2220" u="none" cap="none" strike="noStrike">
              <a:solidFill>
                <a:schemeClr val="lt1"/>
              </a:solidFill>
              <a:latin typeface="Calibri"/>
              <a:ea typeface="Calibri"/>
              <a:cs typeface="Calibri"/>
              <a:sym typeface="Calibri"/>
            </a:endParaRPr>
          </a:p>
        </p:txBody>
      </p:sp>
      <p:sp>
        <p:nvSpPr>
          <p:cNvPr id="491" name="Google Shape;491;p7"/>
          <p:cNvSpPr/>
          <p:nvPr/>
        </p:nvSpPr>
        <p:spPr>
          <a:xfrm rot="-900000">
            <a:off x="13206477" y="4843837"/>
            <a:ext cx="126184" cy="126184"/>
          </a:xfrm>
          <a:prstGeom prst="corner">
            <a:avLst>
              <a:gd fmla="val 50000" name="adj1"/>
              <a:gd fmla="val 50000" name="adj2"/>
            </a:avLst>
          </a:prstGeom>
          <a:solidFill>
            <a:srgbClr val="C55A11">
              <a:alpha val="80000"/>
            </a:srgbClr>
          </a:solidFill>
          <a:ln>
            <a:noFill/>
          </a:ln>
        </p:spPr>
        <p:txBody>
          <a:bodyPr anchorCtr="0" anchor="ctr" bIns="56350" lIns="112750" spcFirstLastPara="1" rIns="112750" wrap="square" tIns="56350">
            <a:noAutofit/>
          </a:bodyPr>
          <a:lstStyle/>
          <a:p>
            <a:pPr indent="0" lvl="0" marL="0" marR="0" rtl="0" algn="ctr">
              <a:lnSpc>
                <a:spcPct val="100000"/>
              </a:lnSpc>
              <a:spcBef>
                <a:spcPts val="0"/>
              </a:spcBef>
              <a:spcAft>
                <a:spcPts val="0"/>
              </a:spcAft>
              <a:buClr>
                <a:srgbClr val="000000"/>
              </a:buClr>
              <a:buSzPts val="2220"/>
              <a:buFont typeface="Calibri"/>
              <a:buNone/>
            </a:pPr>
            <a:r>
              <a:t/>
            </a:r>
            <a:endParaRPr b="0" i="0" sz="2220" u="none" cap="none" strike="noStrike">
              <a:solidFill>
                <a:schemeClr val="lt1"/>
              </a:solidFill>
              <a:latin typeface="Calibri"/>
              <a:ea typeface="Calibri"/>
              <a:cs typeface="Calibri"/>
              <a:sym typeface="Calibri"/>
            </a:endParaRPr>
          </a:p>
        </p:txBody>
      </p:sp>
      <p:sp>
        <p:nvSpPr>
          <p:cNvPr id="492" name="Google Shape;492;p7"/>
          <p:cNvSpPr/>
          <p:nvPr/>
        </p:nvSpPr>
        <p:spPr>
          <a:xfrm>
            <a:off x="11815166" y="4493145"/>
            <a:ext cx="254549" cy="254549"/>
          </a:xfrm>
          <a:prstGeom prst="ellipse">
            <a:avLst/>
          </a:prstGeom>
          <a:solidFill>
            <a:srgbClr val="595959"/>
          </a:solidFill>
          <a:ln cap="flat" cmpd="sng" w="38100">
            <a:solidFill>
              <a:schemeClr val="lt1"/>
            </a:solidFill>
            <a:prstDash val="solid"/>
            <a:miter lim="800000"/>
            <a:headEnd len="sm" w="sm" type="none"/>
            <a:tailEnd len="sm" w="sm" type="none"/>
          </a:ln>
        </p:spPr>
        <p:txBody>
          <a:bodyPr anchorCtr="0" anchor="ctr" bIns="56350" lIns="112750" spcFirstLastPara="1" rIns="112750" wrap="square" tIns="56350">
            <a:noAutofit/>
          </a:bodyPr>
          <a:lstStyle/>
          <a:p>
            <a:pPr indent="0" lvl="0" marL="0" marR="0" rtl="0" algn="ctr">
              <a:lnSpc>
                <a:spcPct val="100000"/>
              </a:lnSpc>
              <a:spcBef>
                <a:spcPts val="0"/>
              </a:spcBef>
              <a:spcAft>
                <a:spcPts val="0"/>
              </a:spcAft>
              <a:buClr>
                <a:schemeClr val="lt1"/>
              </a:buClr>
              <a:buSzPts val="1233"/>
              <a:buFont typeface="Arial"/>
              <a:buNone/>
            </a:pPr>
            <a:r>
              <a:rPr b="1" i="0" lang="en-US" sz="1233" u="none" cap="none" strike="noStrike">
                <a:solidFill>
                  <a:schemeClr val="lt1"/>
                </a:solidFill>
                <a:latin typeface="Arial"/>
                <a:ea typeface="Arial"/>
                <a:cs typeface="Arial"/>
                <a:sym typeface="Arial"/>
              </a:rPr>
              <a:t>A</a:t>
            </a:r>
            <a:endParaRPr b="0" i="0" sz="2220" u="none" cap="none" strike="noStrike">
              <a:solidFill>
                <a:srgbClr val="000000"/>
              </a:solidFill>
              <a:latin typeface="Calibri"/>
              <a:ea typeface="Calibri"/>
              <a:cs typeface="Calibri"/>
              <a:sym typeface="Calibri"/>
            </a:endParaRPr>
          </a:p>
        </p:txBody>
      </p:sp>
      <p:pic>
        <p:nvPicPr>
          <p:cNvPr descr="A picture containing text, blackboard, night sky&#10;&#10;Description automatically generated" id="493" name="Google Shape;493;p7"/>
          <p:cNvPicPr preferRelativeResize="0"/>
          <p:nvPr/>
        </p:nvPicPr>
        <p:blipFill rotWithShape="1">
          <a:blip r:embed="rId7">
            <a:alphaModFix amt="20000"/>
          </a:blip>
          <a:srcRect b="0" l="0" r="0" t="0"/>
          <a:stretch/>
        </p:blipFill>
        <p:spPr>
          <a:xfrm>
            <a:off x="-178635" y="930494"/>
            <a:ext cx="828050" cy="818715"/>
          </a:xfrm>
          <a:prstGeom prst="rect">
            <a:avLst/>
          </a:prstGeom>
          <a:noFill/>
          <a:ln>
            <a:noFill/>
          </a:ln>
        </p:spPr>
      </p:pic>
      <p:sp>
        <p:nvSpPr>
          <p:cNvPr id="494" name="Google Shape;494;p7"/>
          <p:cNvSpPr/>
          <p:nvPr/>
        </p:nvSpPr>
        <p:spPr>
          <a:xfrm>
            <a:off x="67470" y="2449709"/>
            <a:ext cx="14900749" cy="4192459"/>
          </a:xfrm>
          <a:custGeom>
            <a:rect b="b" l="l" r="r" t="t"/>
            <a:pathLst>
              <a:path extrusionOk="0" h="3399291" w="12081688">
                <a:moveTo>
                  <a:pt x="0" y="1107212"/>
                </a:moveTo>
                <a:cubicBezTo>
                  <a:pt x="313424" y="753482"/>
                  <a:pt x="614005" y="857738"/>
                  <a:pt x="862065" y="1117904"/>
                </a:cubicBezTo>
                <a:cubicBezTo>
                  <a:pt x="1158012" y="1430239"/>
                  <a:pt x="1347947" y="1627262"/>
                  <a:pt x="1918560" y="1702513"/>
                </a:cubicBezTo>
                <a:cubicBezTo>
                  <a:pt x="2489173" y="1777764"/>
                  <a:pt x="3557438" y="126690"/>
                  <a:pt x="4285746" y="254960"/>
                </a:cubicBezTo>
                <a:cubicBezTo>
                  <a:pt x="5014054" y="383230"/>
                  <a:pt x="5916650" y="1915380"/>
                  <a:pt x="6288406" y="2472135"/>
                </a:cubicBezTo>
                <a:cubicBezTo>
                  <a:pt x="6660162" y="3028890"/>
                  <a:pt x="7093506" y="3260643"/>
                  <a:pt x="7623625" y="3293486"/>
                </a:cubicBezTo>
                <a:cubicBezTo>
                  <a:pt x="8153744" y="3326329"/>
                  <a:pt x="9164033" y="3285597"/>
                  <a:pt x="9469118" y="2669191"/>
                </a:cubicBezTo>
                <a:cubicBezTo>
                  <a:pt x="9774203" y="2052785"/>
                  <a:pt x="9702383" y="1246273"/>
                  <a:pt x="9403803" y="803069"/>
                </a:cubicBezTo>
                <a:cubicBezTo>
                  <a:pt x="9105223" y="359865"/>
                  <a:pt x="8156940" y="-71469"/>
                  <a:pt x="7677640" y="9967"/>
                </a:cubicBezTo>
                <a:cubicBezTo>
                  <a:pt x="7198340" y="91403"/>
                  <a:pt x="6583475" y="435294"/>
                  <a:pt x="6427337" y="989681"/>
                </a:cubicBezTo>
                <a:cubicBezTo>
                  <a:pt x="6271199" y="1544068"/>
                  <a:pt x="6273297" y="2655123"/>
                  <a:pt x="7646823" y="3235619"/>
                </a:cubicBezTo>
                <a:cubicBezTo>
                  <a:pt x="9020349" y="3816115"/>
                  <a:pt x="10154303" y="2666395"/>
                  <a:pt x="10893447" y="2660631"/>
                </a:cubicBezTo>
                <a:cubicBezTo>
                  <a:pt x="11632591" y="2654867"/>
                  <a:pt x="11746753" y="3161855"/>
                  <a:pt x="12081688" y="3201036"/>
                </a:cubicBezTo>
              </a:path>
            </a:pathLst>
          </a:custGeom>
          <a:noFill/>
          <a:ln cap="flat" cmpd="sng" w="57150">
            <a:solidFill>
              <a:schemeClr val="lt2">
                <a:alpha val="6666"/>
              </a:scheme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220"/>
              <a:buFont typeface="Calibri"/>
              <a:buNone/>
            </a:pPr>
            <a:r>
              <a:t/>
            </a:r>
            <a:endParaRPr b="0" i="0" sz="2220" u="none" cap="none" strike="noStrike">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grpSp>
        <p:nvGrpSpPr>
          <p:cNvPr id="499" name="Google Shape;499;p8"/>
          <p:cNvGrpSpPr/>
          <p:nvPr/>
        </p:nvGrpSpPr>
        <p:grpSpPr>
          <a:xfrm>
            <a:off x="9409802" y="420378"/>
            <a:ext cx="1917640" cy="1922087"/>
            <a:chOff x="1109371" y="2162357"/>
            <a:chExt cx="1554843" cy="1558449"/>
          </a:xfrm>
        </p:grpSpPr>
        <p:sp>
          <p:nvSpPr>
            <p:cNvPr id="500" name="Google Shape;500;p8"/>
            <p:cNvSpPr/>
            <p:nvPr/>
          </p:nvSpPr>
          <p:spPr>
            <a:xfrm>
              <a:off x="1109371" y="2162357"/>
              <a:ext cx="1554843" cy="1558449"/>
            </a:xfrm>
            <a:custGeom>
              <a:rect b="b" l="l" r="r" t="t"/>
              <a:pathLst>
                <a:path extrusionOk="0" h="3309326" w="3359387">
                  <a:moveTo>
                    <a:pt x="7960" y="1585389"/>
                  </a:moveTo>
                  <a:cubicBezTo>
                    <a:pt x="-97787" y="679578"/>
                    <a:pt x="872507" y="-38806"/>
                    <a:pt x="1580032" y="1626"/>
                  </a:cubicBezTo>
                  <a:cubicBezTo>
                    <a:pt x="2287557" y="42058"/>
                    <a:pt x="3413361" y="559735"/>
                    <a:pt x="3357377" y="1716018"/>
                  </a:cubicBezTo>
                  <a:cubicBezTo>
                    <a:pt x="3366707" y="3021591"/>
                    <a:pt x="2390194" y="3293560"/>
                    <a:pt x="1710660" y="3309112"/>
                  </a:cubicBezTo>
                  <a:cubicBezTo>
                    <a:pt x="1031126" y="3324664"/>
                    <a:pt x="113707" y="2491200"/>
                    <a:pt x="7960" y="1585389"/>
                  </a:cubicBezTo>
                  <a:close/>
                </a:path>
              </a:pathLst>
            </a:cu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220"/>
                <a:buFont typeface="Calibri"/>
                <a:buNone/>
              </a:pPr>
              <a:r>
                <a:t/>
              </a:r>
              <a:endParaRPr b="0" i="0" sz="2220" u="none" cap="none" strike="noStrike">
                <a:solidFill>
                  <a:schemeClr val="lt1"/>
                </a:solidFill>
                <a:latin typeface="Calibri"/>
                <a:ea typeface="Calibri"/>
                <a:cs typeface="Calibri"/>
                <a:sym typeface="Calibri"/>
              </a:endParaRPr>
            </a:p>
          </p:txBody>
        </p:sp>
        <p:sp>
          <p:nvSpPr>
            <p:cNvPr id="501" name="Google Shape;501;p8"/>
            <p:cNvSpPr/>
            <p:nvPr/>
          </p:nvSpPr>
          <p:spPr>
            <a:xfrm>
              <a:off x="1298171" y="2367340"/>
              <a:ext cx="1154324" cy="1150913"/>
            </a:xfrm>
            <a:custGeom>
              <a:rect b="b" l="l" r="r" t="t"/>
              <a:pathLst>
                <a:path extrusionOk="0" fill="none" h="1150913" w="1154324">
                  <a:moveTo>
                    <a:pt x="0" y="575457"/>
                  </a:moveTo>
                  <a:cubicBezTo>
                    <a:pt x="-61457" y="246270"/>
                    <a:pt x="234027" y="26436"/>
                    <a:pt x="577162" y="0"/>
                  </a:cubicBezTo>
                  <a:cubicBezTo>
                    <a:pt x="885379" y="-7054"/>
                    <a:pt x="1207457" y="245481"/>
                    <a:pt x="1154324" y="575457"/>
                  </a:cubicBezTo>
                  <a:cubicBezTo>
                    <a:pt x="1123671" y="840139"/>
                    <a:pt x="897161" y="1156093"/>
                    <a:pt x="577162" y="1150914"/>
                  </a:cubicBezTo>
                  <a:cubicBezTo>
                    <a:pt x="294003" y="1161658"/>
                    <a:pt x="-7449" y="899067"/>
                    <a:pt x="0" y="575457"/>
                  </a:cubicBezTo>
                  <a:close/>
                </a:path>
                <a:path extrusionOk="0" h="1150913" w="1154324">
                  <a:moveTo>
                    <a:pt x="0" y="575457"/>
                  </a:moveTo>
                  <a:cubicBezTo>
                    <a:pt x="-3222" y="277142"/>
                    <a:pt x="259654" y="55334"/>
                    <a:pt x="577162" y="0"/>
                  </a:cubicBezTo>
                  <a:cubicBezTo>
                    <a:pt x="904601" y="-4598"/>
                    <a:pt x="1164756" y="252542"/>
                    <a:pt x="1154324" y="575457"/>
                  </a:cubicBezTo>
                  <a:cubicBezTo>
                    <a:pt x="1178497" y="887831"/>
                    <a:pt x="894401" y="1185496"/>
                    <a:pt x="577162" y="1150914"/>
                  </a:cubicBezTo>
                  <a:cubicBezTo>
                    <a:pt x="271338" y="1171403"/>
                    <a:pt x="-16736" y="875991"/>
                    <a:pt x="0" y="57545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220"/>
                <a:buFont typeface="Calibri"/>
                <a:buNone/>
              </a:pPr>
              <a:r>
                <a:t/>
              </a:r>
              <a:endParaRPr b="0" i="0" sz="2220" u="none" cap="none" strike="noStrike">
                <a:solidFill>
                  <a:schemeClr val="lt1"/>
                </a:solidFill>
                <a:latin typeface="Calibri"/>
                <a:ea typeface="Calibri"/>
                <a:cs typeface="Calibri"/>
                <a:sym typeface="Calibri"/>
              </a:endParaRPr>
            </a:p>
          </p:txBody>
        </p:sp>
        <p:sp>
          <p:nvSpPr>
            <p:cNvPr id="502" name="Google Shape;502;p8"/>
            <p:cNvSpPr txBox="1"/>
            <p:nvPr/>
          </p:nvSpPr>
          <p:spPr>
            <a:xfrm>
              <a:off x="1309198" y="2628851"/>
              <a:ext cx="1138319" cy="330132"/>
            </a:xfrm>
            <a:prstGeom prst="rect">
              <a:avLst/>
            </a:prstGeom>
            <a:noFill/>
            <a:ln>
              <a:noFill/>
            </a:ln>
          </p:spPr>
          <p:txBody>
            <a:bodyPr anchorCtr="0" anchor="t" bIns="0" lIns="0" spcFirstLastPara="1" rIns="0" wrap="square" tIns="0">
              <a:spAutoFit/>
            </a:bodyPr>
            <a:lstStyle/>
            <a:p>
              <a:pPr indent="15663" lvl="0" marL="0" marR="6265" rtl="0" algn="ctr">
                <a:lnSpc>
                  <a:spcPct val="107200"/>
                </a:lnSpc>
                <a:spcBef>
                  <a:spcPts val="0"/>
                </a:spcBef>
                <a:spcAft>
                  <a:spcPts val="0"/>
                </a:spcAft>
                <a:buClr>
                  <a:srgbClr val="0C0C0C"/>
                </a:buClr>
                <a:buSzPts val="1233"/>
                <a:buFont typeface="Montserrat"/>
                <a:buNone/>
              </a:pPr>
              <a:r>
                <a:rPr b="1" i="0" lang="en-US" sz="1233" u="none" cap="none" strike="noStrike">
                  <a:solidFill>
                    <a:srgbClr val="0C0C0C"/>
                  </a:solidFill>
                  <a:latin typeface="Montserrat"/>
                  <a:ea typeface="Montserrat"/>
                  <a:cs typeface="Montserrat"/>
                  <a:sym typeface="Montserrat"/>
                </a:rPr>
                <a:t>Understanding</a:t>
              </a:r>
              <a:endParaRPr/>
            </a:p>
            <a:p>
              <a:pPr indent="15663" lvl="0" marL="0" marR="6265" rtl="0" algn="ctr">
                <a:lnSpc>
                  <a:spcPct val="107200"/>
                </a:lnSpc>
                <a:spcBef>
                  <a:spcPts val="123"/>
                </a:spcBef>
                <a:spcAft>
                  <a:spcPts val="0"/>
                </a:spcAft>
                <a:buClr>
                  <a:srgbClr val="0C0C0C"/>
                </a:buClr>
                <a:buSzPts val="1233"/>
                <a:buFont typeface="Montserrat"/>
                <a:buNone/>
              </a:pPr>
              <a:r>
                <a:rPr b="1" i="0" lang="en-US" sz="1233" u="none" cap="none" strike="noStrike">
                  <a:solidFill>
                    <a:srgbClr val="0C0C0C"/>
                  </a:solidFill>
                  <a:latin typeface="Montserrat"/>
                  <a:ea typeface="Montserrat"/>
                  <a:cs typeface="Montserrat"/>
                  <a:sym typeface="Montserrat"/>
                </a:rPr>
                <a:t>the situation</a:t>
              </a:r>
              <a:endParaRPr/>
            </a:p>
          </p:txBody>
        </p:sp>
        <p:sp>
          <p:nvSpPr>
            <p:cNvPr id="503" name="Google Shape;503;p8"/>
            <p:cNvSpPr txBox="1"/>
            <p:nvPr/>
          </p:nvSpPr>
          <p:spPr>
            <a:xfrm>
              <a:off x="1205598" y="3004045"/>
              <a:ext cx="1307174" cy="319734"/>
            </a:xfrm>
            <a:prstGeom prst="rect">
              <a:avLst/>
            </a:prstGeom>
            <a:noFill/>
            <a:ln>
              <a:noFill/>
            </a:ln>
          </p:spPr>
          <p:txBody>
            <a:bodyPr anchorCtr="0" anchor="t" bIns="0" lIns="0" spcFirstLastPara="1" rIns="0" wrap="square" tIns="0">
              <a:spAutoFit/>
            </a:bodyPr>
            <a:lstStyle/>
            <a:p>
              <a:pPr indent="15663" lvl="0" marL="0" marR="6265" rtl="0" algn="ctr">
                <a:lnSpc>
                  <a:spcPct val="107200"/>
                </a:lnSpc>
                <a:spcBef>
                  <a:spcPts val="0"/>
                </a:spcBef>
                <a:spcAft>
                  <a:spcPts val="0"/>
                </a:spcAft>
                <a:buClr>
                  <a:srgbClr val="AEABAB"/>
                </a:buClr>
                <a:buSzPts val="1233"/>
                <a:buFont typeface="Montserrat"/>
                <a:buNone/>
              </a:pPr>
              <a:r>
                <a:rPr b="0" i="0" lang="en-US" sz="1233" u="none" cap="none" strike="noStrike">
                  <a:solidFill>
                    <a:srgbClr val="AEABAB"/>
                  </a:solidFill>
                  <a:latin typeface="Montserrat"/>
                  <a:ea typeface="Montserrat"/>
                  <a:cs typeface="Montserrat"/>
                  <a:sym typeface="Montserrat"/>
                </a:rPr>
                <a:t>For collaborative approach</a:t>
              </a:r>
              <a:endParaRPr b="0" i="0" sz="1233" u="none" cap="none" strike="noStrike">
                <a:solidFill>
                  <a:srgbClr val="AEABAB"/>
                </a:solidFill>
                <a:latin typeface="Montserrat"/>
                <a:ea typeface="Montserrat"/>
                <a:cs typeface="Montserrat"/>
                <a:sym typeface="Montserrat"/>
              </a:endParaRPr>
            </a:p>
          </p:txBody>
        </p:sp>
      </p:grpSp>
      <p:grpSp>
        <p:nvGrpSpPr>
          <p:cNvPr id="504" name="Google Shape;504;p8"/>
          <p:cNvGrpSpPr/>
          <p:nvPr/>
        </p:nvGrpSpPr>
        <p:grpSpPr>
          <a:xfrm>
            <a:off x="9428733" y="2937276"/>
            <a:ext cx="1675830" cy="1675830"/>
            <a:chOff x="4275752" y="2961918"/>
            <a:chExt cx="1358781" cy="1358781"/>
          </a:xfrm>
        </p:grpSpPr>
        <p:grpSp>
          <p:nvGrpSpPr>
            <p:cNvPr id="505" name="Google Shape;505;p8"/>
            <p:cNvGrpSpPr/>
            <p:nvPr/>
          </p:nvGrpSpPr>
          <p:grpSpPr>
            <a:xfrm>
              <a:off x="4275752" y="2961918"/>
              <a:ext cx="1358781" cy="1358781"/>
              <a:chOff x="1733035" y="1811456"/>
              <a:chExt cx="1358781" cy="1358781"/>
            </a:xfrm>
          </p:grpSpPr>
          <p:sp>
            <p:nvSpPr>
              <p:cNvPr id="506" name="Google Shape;506;p8"/>
              <p:cNvSpPr/>
              <p:nvPr/>
            </p:nvSpPr>
            <p:spPr>
              <a:xfrm>
                <a:off x="1733035" y="1811456"/>
                <a:ext cx="1358781" cy="1358781"/>
              </a:xfrm>
              <a:custGeom>
                <a:rect b="b" l="l" r="r" t="t"/>
                <a:pathLst>
                  <a:path extrusionOk="0" fill="none" h="1358781" w="1358781">
                    <a:moveTo>
                      <a:pt x="0" y="679391"/>
                    </a:moveTo>
                    <a:cubicBezTo>
                      <a:pt x="-48121" y="295271"/>
                      <a:pt x="278084" y="28293"/>
                      <a:pt x="679391" y="0"/>
                    </a:cubicBezTo>
                    <a:cubicBezTo>
                      <a:pt x="1023509" y="-20810"/>
                      <a:pt x="1395947" y="295668"/>
                      <a:pt x="1358782" y="679391"/>
                    </a:cubicBezTo>
                    <a:cubicBezTo>
                      <a:pt x="1337965" y="1018525"/>
                      <a:pt x="1061835" y="1388941"/>
                      <a:pt x="679391" y="1358782"/>
                    </a:cubicBezTo>
                    <a:cubicBezTo>
                      <a:pt x="347192" y="1371765"/>
                      <a:pt x="-58782" y="1100329"/>
                      <a:pt x="0" y="679391"/>
                    </a:cubicBezTo>
                    <a:close/>
                  </a:path>
                  <a:path extrusionOk="0" h="1358781" w="1358781">
                    <a:moveTo>
                      <a:pt x="0" y="679391"/>
                    </a:moveTo>
                    <a:cubicBezTo>
                      <a:pt x="-4625" y="332162"/>
                      <a:pt x="305407" y="54592"/>
                      <a:pt x="679391" y="0"/>
                    </a:cubicBezTo>
                    <a:cubicBezTo>
                      <a:pt x="1067586" y="-6874"/>
                      <a:pt x="1389308" y="289253"/>
                      <a:pt x="1358782" y="679391"/>
                    </a:cubicBezTo>
                    <a:cubicBezTo>
                      <a:pt x="1394444" y="1046580"/>
                      <a:pt x="1052576" y="1405019"/>
                      <a:pt x="679391" y="1358782"/>
                    </a:cubicBezTo>
                    <a:cubicBezTo>
                      <a:pt x="315067" y="1376038"/>
                      <a:pt x="-11653" y="1042575"/>
                      <a:pt x="0" y="679391"/>
                    </a:cubicBezTo>
                    <a:close/>
                  </a:path>
                </a:pathLst>
              </a:custGeom>
              <a:solidFill>
                <a:srgbClr val="E1EF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220"/>
                  <a:buFont typeface="Calibri"/>
                  <a:buNone/>
                </a:pPr>
                <a:r>
                  <a:t/>
                </a:r>
                <a:endParaRPr b="0" i="0" sz="2220" u="none" cap="none" strike="noStrike">
                  <a:solidFill>
                    <a:schemeClr val="lt1"/>
                  </a:solidFill>
                  <a:latin typeface="Calibri"/>
                  <a:ea typeface="Calibri"/>
                  <a:cs typeface="Calibri"/>
                  <a:sym typeface="Calibri"/>
                </a:endParaRPr>
              </a:p>
            </p:txBody>
          </p:sp>
          <p:sp>
            <p:nvSpPr>
              <p:cNvPr id="507" name="Google Shape;507;p8"/>
              <p:cNvSpPr/>
              <p:nvPr/>
            </p:nvSpPr>
            <p:spPr>
              <a:xfrm>
                <a:off x="1934259" y="2012680"/>
                <a:ext cx="956332" cy="956332"/>
              </a:xfrm>
              <a:custGeom>
                <a:rect b="b" l="l" r="r" t="t"/>
                <a:pathLst>
                  <a:path extrusionOk="0" fill="none" h="956332" w="956332">
                    <a:moveTo>
                      <a:pt x="0" y="478166"/>
                    </a:moveTo>
                    <a:cubicBezTo>
                      <a:pt x="-20076" y="210368"/>
                      <a:pt x="181505" y="35329"/>
                      <a:pt x="478166" y="0"/>
                    </a:cubicBezTo>
                    <a:cubicBezTo>
                      <a:pt x="706397" y="-23991"/>
                      <a:pt x="999127" y="204288"/>
                      <a:pt x="956332" y="478166"/>
                    </a:cubicBezTo>
                    <a:cubicBezTo>
                      <a:pt x="944313" y="721416"/>
                      <a:pt x="752978" y="1001100"/>
                      <a:pt x="478166" y="956332"/>
                    </a:cubicBezTo>
                    <a:cubicBezTo>
                      <a:pt x="259343" y="969992"/>
                      <a:pt x="-7181" y="747835"/>
                      <a:pt x="0" y="478166"/>
                    </a:cubicBezTo>
                    <a:close/>
                  </a:path>
                  <a:path extrusionOk="0" h="956332" w="956332">
                    <a:moveTo>
                      <a:pt x="0" y="478166"/>
                    </a:moveTo>
                    <a:cubicBezTo>
                      <a:pt x="-5910" y="249849"/>
                      <a:pt x="214998" y="40554"/>
                      <a:pt x="478166" y="0"/>
                    </a:cubicBezTo>
                    <a:cubicBezTo>
                      <a:pt x="787702" y="-24075"/>
                      <a:pt x="960383" y="212102"/>
                      <a:pt x="956332" y="478166"/>
                    </a:cubicBezTo>
                    <a:cubicBezTo>
                      <a:pt x="973408" y="738406"/>
                      <a:pt x="741067" y="983255"/>
                      <a:pt x="478166" y="956332"/>
                    </a:cubicBezTo>
                    <a:cubicBezTo>
                      <a:pt x="241858" y="1000333"/>
                      <a:pt x="-20452" y="721130"/>
                      <a:pt x="0" y="47816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220"/>
                  <a:buFont typeface="Calibri"/>
                  <a:buNone/>
                </a:pPr>
                <a:r>
                  <a:t/>
                </a:r>
                <a:endParaRPr b="0" i="0" sz="2220" u="none" cap="none" strike="noStrike">
                  <a:solidFill>
                    <a:schemeClr val="lt1"/>
                  </a:solidFill>
                  <a:latin typeface="Calibri"/>
                  <a:ea typeface="Calibri"/>
                  <a:cs typeface="Calibri"/>
                  <a:sym typeface="Calibri"/>
                </a:endParaRPr>
              </a:p>
            </p:txBody>
          </p:sp>
        </p:grpSp>
        <p:sp>
          <p:nvSpPr>
            <p:cNvPr id="508" name="Google Shape;508;p8"/>
            <p:cNvSpPr txBox="1"/>
            <p:nvPr/>
          </p:nvSpPr>
          <p:spPr>
            <a:xfrm>
              <a:off x="4486039" y="3501375"/>
              <a:ext cx="929520" cy="299511"/>
            </a:xfrm>
            <a:prstGeom prst="rect">
              <a:avLst/>
            </a:prstGeom>
            <a:noFill/>
            <a:ln>
              <a:noFill/>
            </a:ln>
          </p:spPr>
          <p:txBody>
            <a:bodyPr anchorCtr="0" anchor="t" bIns="0" lIns="0" spcFirstLastPara="1" rIns="0" wrap="square" tIns="0">
              <a:spAutoFit/>
            </a:bodyPr>
            <a:lstStyle/>
            <a:p>
              <a:pPr indent="15663" lvl="0" marL="0" marR="6265" rtl="0" algn="ctr">
                <a:lnSpc>
                  <a:spcPct val="107200"/>
                </a:lnSpc>
                <a:spcBef>
                  <a:spcPts val="0"/>
                </a:spcBef>
                <a:spcAft>
                  <a:spcPts val="0"/>
                </a:spcAft>
                <a:buClr>
                  <a:srgbClr val="0C0C0C"/>
                </a:buClr>
                <a:buSzPts val="1110"/>
                <a:buFont typeface="Open Sans SemiBold"/>
                <a:buNone/>
              </a:pPr>
              <a:r>
                <a:rPr b="0" i="0" lang="en-US" sz="1110" u="none" cap="none" strike="noStrike">
                  <a:solidFill>
                    <a:srgbClr val="0C0C0C"/>
                  </a:solidFill>
                  <a:latin typeface="Open Sans SemiBold"/>
                  <a:ea typeface="Open Sans SemiBold"/>
                  <a:cs typeface="Open Sans SemiBold"/>
                  <a:sym typeface="Open Sans SemiBold"/>
                </a:rPr>
                <a:t>Coordinated</a:t>
              </a:r>
              <a:endParaRPr/>
            </a:p>
            <a:p>
              <a:pPr indent="15663" lvl="0" marL="0" marR="6265" rtl="0" algn="ctr">
                <a:lnSpc>
                  <a:spcPct val="107200"/>
                </a:lnSpc>
                <a:spcBef>
                  <a:spcPts val="123"/>
                </a:spcBef>
                <a:spcAft>
                  <a:spcPts val="0"/>
                </a:spcAft>
                <a:buClr>
                  <a:srgbClr val="0C0C0C"/>
                </a:buClr>
                <a:buSzPts val="1110"/>
                <a:buFont typeface="Open Sans SemiBold"/>
                <a:buNone/>
              </a:pPr>
              <a:r>
                <a:rPr b="0" i="0" lang="en-US" sz="1110" u="none" cap="none" strike="noStrike">
                  <a:solidFill>
                    <a:srgbClr val="0C0C0C"/>
                  </a:solidFill>
                  <a:latin typeface="Open Sans SemiBold"/>
                  <a:ea typeface="Open Sans SemiBold"/>
                  <a:cs typeface="Open Sans SemiBold"/>
                  <a:sym typeface="Open Sans SemiBold"/>
                </a:rPr>
                <a:t>Planning</a:t>
              </a:r>
              <a:endParaRPr/>
            </a:p>
          </p:txBody>
        </p:sp>
      </p:grpSp>
      <p:grpSp>
        <p:nvGrpSpPr>
          <p:cNvPr id="509" name="Google Shape;509;p8"/>
          <p:cNvGrpSpPr/>
          <p:nvPr/>
        </p:nvGrpSpPr>
        <p:grpSpPr>
          <a:xfrm>
            <a:off x="10000741" y="2012269"/>
            <a:ext cx="1375111" cy="1387061"/>
            <a:chOff x="3763849" y="1096494"/>
            <a:chExt cx="1114955" cy="1124644"/>
          </a:xfrm>
        </p:grpSpPr>
        <p:sp>
          <p:nvSpPr>
            <p:cNvPr id="510" name="Google Shape;510;p8"/>
            <p:cNvSpPr/>
            <p:nvPr/>
          </p:nvSpPr>
          <p:spPr>
            <a:xfrm>
              <a:off x="3763849" y="1096494"/>
              <a:ext cx="1114890" cy="1114890"/>
            </a:xfrm>
            <a:custGeom>
              <a:rect b="b" l="l" r="r" t="t"/>
              <a:pathLst>
                <a:path extrusionOk="0" h="1114890" w="1114890">
                  <a:moveTo>
                    <a:pt x="0" y="557445"/>
                  </a:moveTo>
                  <a:cubicBezTo>
                    <a:pt x="-1906" y="261114"/>
                    <a:pt x="250339" y="33759"/>
                    <a:pt x="557445" y="0"/>
                  </a:cubicBezTo>
                  <a:cubicBezTo>
                    <a:pt x="881791" y="-8728"/>
                    <a:pt x="1135129" y="239684"/>
                    <a:pt x="1114890" y="557445"/>
                  </a:cubicBezTo>
                  <a:cubicBezTo>
                    <a:pt x="1122580" y="863582"/>
                    <a:pt x="864194" y="1140367"/>
                    <a:pt x="557445" y="1114890"/>
                  </a:cubicBezTo>
                  <a:cubicBezTo>
                    <a:pt x="278581" y="1160837"/>
                    <a:pt x="-38171" y="825896"/>
                    <a:pt x="0" y="557445"/>
                  </a:cubicBezTo>
                  <a:close/>
                </a:path>
              </a:pathLst>
            </a:custGeom>
            <a:noFill/>
            <a:ln cap="flat" cmpd="sng" w="19050">
              <a:solidFill>
                <a:srgbClr val="78B79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220"/>
                <a:buFont typeface="Calibri"/>
                <a:buNone/>
              </a:pPr>
              <a:r>
                <a:t/>
              </a:r>
              <a:endParaRPr b="0" i="0" sz="2220" u="none" cap="none" strike="noStrike">
                <a:solidFill>
                  <a:schemeClr val="lt1"/>
                </a:solidFill>
                <a:latin typeface="Calibri"/>
                <a:ea typeface="Calibri"/>
                <a:cs typeface="Calibri"/>
                <a:sym typeface="Calibri"/>
              </a:endParaRPr>
            </a:p>
          </p:txBody>
        </p:sp>
        <p:grpSp>
          <p:nvGrpSpPr>
            <p:cNvPr id="511" name="Google Shape;511;p8"/>
            <p:cNvGrpSpPr/>
            <p:nvPr/>
          </p:nvGrpSpPr>
          <p:grpSpPr>
            <a:xfrm>
              <a:off x="3763914" y="1106248"/>
              <a:ext cx="1114890" cy="1114890"/>
              <a:chOff x="1733035" y="1811456"/>
              <a:chExt cx="1358781" cy="1358781"/>
            </a:xfrm>
          </p:grpSpPr>
          <p:sp>
            <p:nvSpPr>
              <p:cNvPr id="512" name="Google Shape;512;p8"/>
              <p:cNvSpPr/>
              <p:nvPr/>
            </p:nvSpPr>
            <p:spPr>
              <a:xfrm>
                <a:off x="1733035" y="1811456"/>
                <a:ext cx="1358781" cy="1358781"/>
              </a:xfrm>
              <a:custGeom>
                <a:rect b="b" l="l" r="r" t="t"/>
                <a:pathLst>
                  <a:path extrusionOk="0" fill="none" h="1358781" w="1358781">
                    <a:moveTo>
                      <a:pt x="0" y="679391"/>
                    </a:moveTo>
                    <a:cubicBezTo>
                      <a:pt x="-48121" y="295271"/>
                      <a:pt x="278084" y="28293"/>
                      <a:pt x="679391" y="0"/>
                    </a:cubicBezTo>
                    <a:cubicBezTo>
                      <a:pt x="1023509" y="-20810"/>
                      <a:pt x="1395947" y="295668"/>
                      <a:pt x="1358782" y="679391"/>
                    </a:cubicBezTo>
                    <a:cubicBezTo>
                      <a:pt x="1337965" y="1018525"/>
                      <a:pt x="1061835" y="1388941"/>
                      <a:pt x="679391" y="1358782"/>
                    </a:cubicBezTo>
                    <a:cubicBezTo>
                      <a:pt x="347192" y="1371765"/>
                      <a:pt x="-58782" y="1100329"/>
                      <a:pt x="0" y="679391"/>
                    </a:cubicBezTo>
                    <a:close/>
                  </a:path>
                  <a:path extrusionOk="0" h="1358781" w="1358781">
                    <a:moveTo>
                      <a:pt x="0" y="679391"/>
                    </a:moveTo>
                    <a:cubicBezTo>
                      <a:pt x="-4625" y="332162"/>
                      <a:pt x="305407" y="54592"/>
                      <a:pt x="679391" y="0"/>
                    </a:cubicBezTo>
                    <a:cubicBezTo>
                      <a:pt x="1067586" y="-6874"/>
                      <a:pt x="1389308" y="289253"/>
                      <a:pt x="1358782" y="679391"/>
                    </a:cubicBezTo>
                    <a:cubicBezTo>
                      <a:pt x="1394444" y="1046580"/>
                      <a:pt x="1052576" y="1405019"/>
                      <a:pt x="679391" y="1358782"/>
                    </a:cubicBezTo>
                    <a:cubicBezTo>
                      <a:pt x="315067" y="1376038"/>
                      <a:pt x="-11653" y="1042575"/>
                      <a:pt x="0" y="679391"/>
                    </a:cubicBezTo>
                    <a:close/>
                  </a:path>
                </a:pathLst>
              </a:custGeom>
              <a:solidFill>
                <a:srgbClr val="E1EF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220"/>
                  <a:buFont typeface="Calibri"/>
                  <a:buNone/>
                </a:pPr>
                <a:r>
                  <a:t/>
                </a:r>
                <a:endParaRPr b="0" i="0" sz="2220" u="none" cap="none" strike="noStrike">
                  <a:solidFill>
                    <a:schemeClr val="lt1"/>
                  </a:solidFill>
                  <a:latin typeface="Calibri"/>
                  <a:ea typeface="Calibri"/>
                  <a:cs typeface="Calibri"/>
                  <a:sym typeface="Calibri"/>
                </a:endParaRPr>
              </a:p>
            </p:txBody>
          </p:sp>
          <p:sp>
            <p:nvSpPr>
              <p:cNvPr id="513" name="Google Shape;513;p8"/>
              <p:cNvSpPr/>
              <p:nvPr/>
            </p:nvSpPr>
            <p:spPr>
              <a:xfrm>
                <a:off x="1934259" y="2012680"/>
                <a:ext cx="956332" cy="956332"/>
              </a:xfrm>
              <a:custGeom>
                <a:rect b="b" l="l" r="r" t="t"/>
                <a:pathLst>
                  <a:path extrusionOk="0" fill="none" h="956332" w="956332">
                    <a:moveTo>
                      <a:pt x="0" y="478166"/>
                    </a:moveTo>
                    <a:cubicBezTo>
                      <a:pt x="-20076" y="210368"/>
                      <a:pt x="181505" y="35329"/>
                      <a:pt x="478166" y="0"/>
                    </a:cubicBezTo>
                    <a:cubicBezTo>
                      <a:pt x="706397" y="-23991"/>
                      <a:pt x="999127" y="204288"/>
                      <a:pt x="956332" y="478166"/>
                    </a:cubicBezTo>
                    <a:cubicBezTo>
                      <a:pt x="944313" y="721416"/>
                      <a:pt x="752978" y="1001100"/>
                      <a:pt x="478166" y="956332"/>
                    </a:cubicBezTo>
                    <a:cubicBezTo>
                      <a:pt x="259343" y="969992"/>
                      <a:pt x="-7181" y="747835"/>
                      <a:pt x="0" y="478166"/>
                    </a:cubicBezTo>
                    <a:close/>
                  </a:path>
                  <a:path extrusionOk="0" h="956332" w="956332">
                    <a:moveTo>
                      <a:pt x="0" y="478166"/>
                    </a:moveTo>
                    <a:cubicBezTo>
                      <a:pt x="-5910" y="249849"/>
                      <a:pt x="214998" y="40554"/>
                      <a:pt x="478166" y="0"/>
                    </a:cubicBezTo>
                    <a:cubicBezTo>
                      <a:pt x="787702" y="-24075"/>
                      <a:pt x="960383" y="212102"/>
                      <a:pt x="956332" y="478166"/>
                    </a:cubicBezTo>
                    <a:cubicBezTo>
                      <a:pt x="973408" y="738406"/>
                      <a:pt x="741067" y="983255"/>
                      <a:pt x="478166" y="956332"/>
                    </a:cubicBezTo>
                    <a:cubicBezTo>
                      <a:pt x="241858" y="1000333"/>
                      <a:pt x="-20452" y="721130"/>
                      <a:pt x="0" y="47816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220"/>
                  <a:buFont typeface="Calibri"/>
                  <a:buNone/>
                </a:pPr>
                <a:r>
                  <a:t/>
                </a:r>
                <a:endParaRPr b="0" i="0" sz="2220" u="none" cap="none" strike="noStrike">
                  <a:solidFill>
                    <a:schemeClr val="lt1"/>
                  </a:solidFill>
                  <a:latin typeface="Calibri"/>
                  <a:ea typeface="Calibri"/>
                  <a:cs typeface="Calibri"/>
                  <a:sym typeface="Calibri"/>
                </a:endParaRPr>
              </a:p>
            </p:txBody>
          </p:sp>
        </p:grpSp>
        <p:sp>
          <p:nvSpPr>
            <p:cNvPr id="514" name="Google Shape;514;p8"/>
            <p:cNvSpPr txBox="1"/>
            <p:nvPr/>
          </p:nvSpPr>
          <p:spPr>
            <a:xfrm>
              <a:off x="3811807" y="1478932"/>
              <a:ext cx="990922" cy="289112"/>
            </a:xfrm>
            <a:prstGeom prst="rect">
              <a:avLst/>
            </a:prstGeom>
            <a:noFill/>
            <a:ln>
              <a:noFill/>
            </a:ln>
          </p:spPr>
          <p:txBody>
            <a:bodyPr anchorCtr="0" anchor="t" bIns="0" lIns="0" spcFirstLastPara="1" rIns="0" wrap="square" tIns="0">
              <a:spAutoFit/>
            </a:bodyPr>
            <a:lstStyle/>
            <a:p>
              <a:pPr indent="12700" lvl="0" marL="0" marR="5080" rtl="0" algn="ctr">
                <a:lnSpc>
                  <a:spcPct val="107200"/>
                </a:lnSpc>
                <a:spcBef>
                  <a:spcPts val="0"/>
                </a:spcBef>
                <a:spcAft>
                  <a:spcPts val="0"/>
                </a:spcAft>
                <a:buClr>
                  <a:srgbClr val="0C0C0C"/>
                </a:buClr>
                <a:buSzPts val="1110"/>
                <a:buFont typeface="Open Sans SemiBold"/>
                <a:buNone/>
              </a:pPr>
              <a:r>
                <a:rPr b="0" i="0" lang="en-US" sz="1110" u="none" cap="none" strike="noStrike">
                  <a:solidFill>
                    <a:srgbClr val="0C0C0C"/>
                  </a:solidFill>
                  <a:latin typeface="Open Sans SemiBold"/>
                  <a:ea typeface="Open Sans SemiBold"/>
                  <a:cs typeface="Open Sans SemiBold"/>
                  <a:sym typeface="Open Sans SemiBold"/>
                </a:rPr>
                <a:t>Needs assessment</a:t>
              </a:r>
              <a:endParaRPr b="0" i="0" sz="1110" u="none" cap="none" strike="noStrike">
                <a:solidFill>
                  <a:srgbClr val="0C0C0C"/>
                </a:solidFill>
                <a:latin typeface="Open Sans SemiBold"/>
                <a:ea typeface="Open Sans SemiBold"/>
                <a:cs typeface="Open Sans SemiBold"/>
                <a:sym typeface="Open Sans SemiBold"/>
              </a:endParaRPr>
            </a:p>
          </p:txBody>
        </p:sp>
      </p:grpSp>
      <p:grpSp>
        <p:nvGrpSpPr>
          <p:cNvPr id="515" name="Google Shape;515;p8"/>
          <p:cNvGrpSpPr/>
          <p:nvPr/>
        </p:nvGrpSpPr>
        <p:grpSpPr>
          <a:xfrm>
            <a:off x="9372603" y="6254476"/>
            <a:ext cx="1675830" cy="1675830"/>
            <a:chOff x="10399158" y="4739829"/>
            <a:chExt cx="1358781" cy="1358781"/>
          </a:xfrm>
        </p:grpSpPr>
        <p:grpSp>
          <p:nvGrpSpPr>
            <p:cNvPr id="516" name="Google Shape;516;p8"/>
            <p:cNvGrpSpPr/>
            <p:nvPr/>
          </p:nvGrpSpPr>
          <p:grpSpPr>
            <a:xfrm>
              <a:off x="10399158" y="4739829"/>
              <a:ext cx="1358781" cy="1358781"/>
              <a:chOff x="1733035" y="1811456"/>
              <a:chExt cx="1358781" cy="1358781"/>
            </a:xfrm>
          </p:grpSpPr>
          <p:sp>
            <p:nvSpPr>
              <p:cNvPr id="517" name="Google Shape;517;p8"/>
              <p:cNvSpPr/>
              <p:nvPr/>
            </p:nvSpPr>
            <p:spPr>
              <a:xfrm>
                <a:off x="1733035" y="1811456"/>
                <a:ext cx="1358781" cy="1358781"/>
              </a:xfrm>
              <a:custGeom>
                <a:rect b="b" l="l" r="r" t="t"/>
                <a:pathLst>
                  <a:path extrusionOk="0" fill="none" h="1358781" w="1358781">
                    <a:moveTo>
                      <a:pt x="0" y="679391"/>
                    </a:moveTo>
                    <a:cubicBezTo>
                      <a:pt x="-48121" y="295271"/>
                      <a:pt x="278084" y="28293"/>
                      <a:pt x="679391" y="0"/>
                    </a:cubicBezTo>
                    <a:cubicBezTo>
                      <a:pt x="1023509" y="-20810"/>
                      <a:pt x="1395947" y="295668"/>
                      <a:pt x="1358782" y="679391"/>
                    </a:cubicBezTo>
                    <a:cubicBezTo>
                      <a:pt x="1337965" y="1018525"/>
                      <a:pt x="1061835" y="1388941"/>
                      <a:pt x="679391" y="1358782"/>
                    </a:cubicBezTo>
                    <a:cubicBezTo>
                      <a:pt x="347192" y="1371765"/>
                      <a:pt x="-58782" y="1100329"/>
                      <a:pt x="0" y="679391"/>
                    </a:cubicBezTo>
                    <a:close/>
                  </a:path>
                  <a:path extrusionOk="0" h="1358781" w="1358781">
                    <a:moveTo>
                      <a:pt x="0" y="679391"/>
                    </a:moveTo>
                    <a:cubicBezTo>
                      <a:pt x="-4625" y="332162"/>
                      <a:pt x="305407" y="54592"/>
                      <a:pt x="679391" y="0"/>
                    </a:cubicBezTo>
                    <a:cubicBezTo>
                      <a:pt x="1067586" y="-6874"/>
                      <a:pt x="1389308" y="289253"/>
                      <a:pt x="1358782" y="679391"/>
                    </a:cubicBezTo>
                    <a:cubicBezTo>
                      <a:pt x="1394444" y="1046580"/>
                      <a:pt x="1052576" y="1405019"/>
                      <a:pt x="679391" y="1358782"/>
                    </a:cubicBezTo>
                    <a:cubicBezTo>
                      <a:pt x="315067" y="1376038"/>
                      <a:pt x="-11653" y="1042575"/>
                      <a:pt x="0" y="679391"/>
                    </a:cubicBezTo>
                    <a:close/>
                  </a:path>
                </a:pathLst>
              </a:custGeom>
              <a:solidFill>
                <a:srgbClr val="CCCC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220"/>
                  <a:buFont typeface="Calibri"/>
                  <a:buNone/>
                </a:pPr>
                <a:r>
                  <a:t/>
                </a:r>
                <a:endParaRPr b="0" i="0" sz="2220" u="none" cap="none" strike="noStrike">
                  <a:solidFill>
                    <a:schemeClr val="lt1"/>
                  </a:solidFill>
                  <a:latin typeface="Calibri"/>
                  <a:ea typeface="Calibri"/>
                  <a:cs typeface="Calibri"/>
                  <a:sym typeface="Calibri"/>
                </a:endParaRPr>
              </a:p>
            </p:txBody>
          </p:sp>
          <p:sp>
            <p:nvSpPr>
              <p:cNvPr id="518" name="Google Shape;518;p8"/>
              <p:cNvSpPr/>
              <p:nvPr/>
            </p:nvSpPr>
            <p:spPr>
              <a:xfrm>
                <a:off x="1934259" y="2012680"/>
                <a:ext cx="956332" cy="956332"/>
              </a:xfrm>
              <a:custGeom>
                <a:rect b="b" l="l" r="r" t="t"/>
                <a:pathLst>
                  <a:path extrusionOk="0" fill="none" h="956332" w="956332">
                    <a:moveTo>
                      <a:pt x="0" y="478166"/>
                    </a:moveTo>
                    <a:cubicBezTo>
                      <a:pt x="-20076" y="210368"/>
                      <a:pt x="181505" y="35329"/>
                      <a:pt x="478166" y="0"/>
                    </a:cubicBezTo>
                    <a:cubicBezTo>
                      <a:pt x="706397" y="-23991"/>
                      <a:pt x="999127" y="204288"/>
                      <a:pt x="956332" y="478166"/>
                    </a:cubicBezTo>
                    <a:cubicBezTo>
                      <a:pt x="944313" y="721416"/>
                      <a:pt x="752978" y="1001100"/>
                      <a:pt x="478166" y="956332"/>
                    </a:cubicBezTo>
                    <a:cubicBezTo>
                      <a:pt x="259343" y="969992"/>
                      <a:pt x="-7181" y="747835"/>
                      <a:pt x="0" y="478166"/>
                    </a:cubicBezTo>
                    <a:close/>
                  </a:path>
                  <a:path extrusionOk="0" h="956332" w="956332">
                    <a:moveTo>
                      <a:pt x="0" y="478166"/>
                    </a:moveTo>
                    <a:cubicBezTo>
                      <a:pt x="-5910" y="249849"/>
                      <a:pt x="214998" y="40554"/>
                      <a:pt x="478166" y="0"/>
                    </a:cubicBezTo>
                    <a:cubicBezTo>
                      <a:pt x="787702" y="-24075"/>
                      <a:pt x="960383" y="212102"/>
                      <a:pt x="956332" y="478166"/>
                    </a:cubicBezTo>
                    <a:cubicBezTo>
                      <a:pt x="973408" y="738406"/>
                      <a:pt x="741067" y="983255"/>
                      <a:pt x="478166" y="956332"/>
                    </a:cubicBezTo>
                    <a:cubicBezTo>
                      <a:pt x="241858" y="1000333"/>
                      <a:pt x="-20452" y="721130"/>
                      <a:pt x="0" y="47816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220"/>
                  <a:buFont typeface="Calibri"/>
                  <a:buNone/>
                </a:pPr>
                <a:r>
                  <a:t/>
                </a:r>
                <a:endParaRPr b="0" i="0" sz="2220" u="none" cap="none" strike="noStrike">
                  <a:solidFill>
                    <a:schemeClr val="lt1"/>
                  </a:solidFill>
                  <a:latin typeface="Calibri"/>
                  <a:ea typeface="Calibri"/>
                  <a:cs typeface="Calibri"/>
                  <a:sym typeface="Calibri"/>
                </a:endParaRPr>
              </a:p>
            </p:txBody>
          </p:sp>
        </p:grpSp>
        <p:sp>
          <p:nvSpPr>
            <p:cNvPr id="519" name="Google Shape;519;p8"/>
            <p:cNvSpPr txBox="1"/>
            <p:nvPr/>
          </p:nvSpPr>
          <p:spPr>
            <a:xfrm>
              <a:off x="10654503" y="5258213"/>
              <a:ext cx="929520" cy="330132"/>
            </a:xfrm>
            <a:prstGeom prst="rect">
              <a:avLst/>
            </a:prstGeom>
            <a:noFill/>
            <a:ln>
              <a:noFill/>
            </a:ln>
          </p:spPr>
          <p:txBody>
            <a:bodyPr anchorCtr="0" anchor="t" bIns="0" lIns="0" spcFirstLastPara="1" rIns="0" wrap="square" tIns="0">
              <a:spAutoFit/>
            </a:bodyPr>
            <a:lstStyle/>
            <a:p>
              <a:pPr indent="15663" lvl="0" marL="0" marR="6265" rtl="0" algn="ctr">
                <a:lnSpc>
                  <a:spcPct val="107200"/>
                </a:lnSpc>
                <a:spcBef>
                  <a:spcPts val="0"/>
                </a:spcBef>
                <a:spcAft>
                  <a:spcPts val="0"/>
                </a:spcAft>
                <a:buClr>
                  <a:srgbClr val="0C0C0C"/>
                </a:buClr>
                <a:buSzPts val="1233"/>
                <a:buFont typeface="Montserrat"/>
                <a:buNone/>
              </a:pPr>
              <a:r>
                <a:rPr b="1" i="0" lang="en-US" sz="1233" u="none" cap="none" strike="noStrike">
                  <a:solidFill>
                    <a:srgbClr val="0C0C0C"/>
                  </a:solidFill>
                  <a:latin typeface="Montserrat"/>
                  <a:ea typeface="Montserrat"/>
                  <a:cs typeface="Montserrat"/>
                  <a:sym typeface="Montserrat"/>
                </a:rPr>
                <a:t>Evaluation</a:t>
              </a:r>
              <a:endParaRPr/>
            </a:p>
            <a:p>
              <a:pPr indent="15663" lvl="0" marL="0" marR="6265" rtl="0" algn="ctr">
                <a:lnSpc>
                  <a:spcPct val="107200"/>
                </a:lnSpc>
                <a:spcBef>
                  <a:spcPts val="123"/>
                </a:spcBef>
                <a:spcAft>
                  <a:spcPts val="0"/>
                </a:spcAft>
                <a:buClr>
                  <a:srgbClr val="0C0C0C"/>
                </a:buClr>
                <a:buSzPts val="1233"/>
                <a:buFont typeface="Montserrat"/>
                <a:buNone/>
              </a:pPr>
              <a:r>
                <a:rPr b="1" i="0" lang="en-US" sz="1233" u="none" cap="none" strike="noStrike">
                  <a:solidFill>
                    <a:srgbClr val="0C0C0C"/>
                  </a:solidFill>
                  <a:latin typeface="Montserrat"/>
                  <a:ea typeface="Montserrat"/>
                  <a:cs typeface="Montserrat"/>
                  <a:sym typeface="Montserrat"/>
                </a:rPr>
                <a:t>&amp; Learning</a:t>
              </a:r>
              <a:endParaRPr/>
            </a:p>
          </p:txBody>
        </p:sp>
      </p:grpSp>
      <p:grpSp>
        <p:nvGrpSpPr>
          <p:cNvPr id="520" name="Google Shape;520;p8"/>
          <p:cNvGrpSpPr/>
          <p:nvPr/>
        </p:nvGrpSpPr>
        <p:grpSpPr>
          <a:xfrm>
            <a:off x="10082289" y="3435325"/>
            <a:ext cx="4143244" cy="4081502"/>
            <a:chOff x="9542175" y="3466017"/>
            <a:chExt cx="4143244" cy="4081502"/>
          </a:xfrm>
        </p:grpSpPr>
        <p:sp>
          <p:nvSpPr>
            <p:cNvPr id="521" name="Google Shape;521;p8"/>
            <p:cNvSpPr/>
            <p:nvPr/>
          </p:nvSpPr>
          <p:spPr>
            <a:xfrm>
              <a:off x="9542175" y="3466017"/>
              <a:ext cx="4143244" cy="4081502"/>
            </a:xfrm>
            <a:custGeom>
              <a:rect b="b" l="l" r="r" t="t"/>
              <a:pathLst>
                <a:path extrusionOk="0" h="3309326" w="3359387">
                  <a:moveTo>
                    <a:pt x="7960" y="1585389"/>
                  </a:moveTo>
                  <a:cubicBezTo>
                    <a:pt x="-97787" y="679578"/>
                    <a:pt x="872507" y="-38806"/>
                    <a:pt x="1580032" y="1626"/>
                  </a:cubicBezTo>
                  <a:cubicBezTo>
                    <a:pt x="2287557" y="42058"/>
                    <a:pt x="3413361" y="559735"/>
                    <a:pt x="3357377" y="1716018"/>
                  </a:cubicBezTo>
                  <a:cubicBezTo>
                    <a:pt x="3366707" y="3021591"/>
                    <a:pt x="2390194" y="3293560"/>
                    <a:pt x="1710660" y="3309112"/>
                  </a:cubicBezTo>
                  <a:cubicBezTo>
                    <a:pt x="1031126" y="3324664"/>
                    <a:pt x="113707" y="2491200"/>
                    <a:pt x="7960" y="1585389"/>
                  </a:cubicBezTo>
                  <a:close/>
                </a:path>
              </a:pathLst>
            </a:cu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220"/>
                <a:buFont typeface="Calibri"/>
                <a:buNone/>
              </a:pPr>
              <a:r>
                <a:t/>
              </a:r>
              <a:endParaRPr b="0" i="0" sz="2220" u="none" cap="none" strike="noStrike">
                <a:solidFill>
                  <a:schemeClr val="lt1"/>
                </a:solidFill>
                <a:latin typeface="Calibri"/>
                <a:ea typeface="Calibri"/>
                <a:cs typeface="Calibri"/>
                <a:sym typeface="Calibri"/>
              </a:endParaRPr>
            </a:p>
          </p:txBody>
        </p:sp>
        <p:sp>
          <p:nvSpPr>
            <p:cNvPr id="522" name="Google Shape;522;p8"/>
            <p:cNvSpPr/>
            <p:nvPr/>
          </p:nvSpPr>
          <p:spPr>
            <a:xfrm>
              <a:off x="10270308" y="4057545"/>
              <a:ext cx="2775451" cy="2842605"/>
            </a:xfrm>
            <a:custGeom>
              <a:rect b="b" l="l" r="r" t="t"/>
              <a:pathLst>
                <a:path extrusionOk="0" fill="none" h="2304815" w="2250366">
                  <a:moveTo>
                    <a:pt x="0" y="1152408"/>
                  </a:moveTo>
                  <a:cubicBezTo>
                    <a:pt x="-55221" y="505734"/>
                    <a:pt x="444411" y="64363"/>
                    <a:pt x="1125183" y="0"/>
                  </a:cubicBezTo>
                  <a:cubicBezTo>
                    <a:pt x="1725335" y="-14233"/>
                    <a:pt x="2300732" y="504424"/>
                    <a:pt x="2250366" y="1152408"/>
                  </a:cubicBezTo>
                  <a:cubicBezTo>
                    <a:pt x="2234422" y="1761228"/>
                    <a:pt x="1761932" y="2368779"/>
                    <a:pt x="1125183" y="2304816"/>
                  </a:cubicBezTo>
                  <a:cubicBezTo>
                    <a:pt x="536350" y="2314651"/>
                    <a:pt x="-51908" y="1829239"/>
                    <a:pt x="0" y="1152408"/>
                  </a:cubicBezTo>
                  <a:close/>
                </a:path>
                <a:path extrusionOk="0" h="2304815" w="2250366">
                  <a:moveTo>
                    <a:pt x="0" y="1152408"/>
                  </a:moveTo>
                  <a:cubicBezTo>
                    <a:pt x="-8224" y="565718"/>
                    <a:pt x="506270" y="111024"/>
                    <a:pt x="1125183" y="0"/>
                  </a:cubicBezTo>
                  <a:cubicBezTo>
                    <a:pt x="1852268" y="-55968"/>
                    <a:pt x="2273921" y="504437"/>
                    <a:pt x="2250366" y="1152408"/>
                  </a:cubicBezTo>
                  <a:cubicBezTo>
                    <a:pt x="2347894" y="1766910"/>
                    <a:pt x="1744980" y="2341769"/>
                    <a:pt x="1125183" y="2304816"/>
                  </a:cubicBezTo>
                  <a:cubicBezTo>
                    <a:pt x="551365" y="2380227"/>
                    <a:pt x="-7422" y="1781201"/>
                    <a:pt x="0" y="115240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220"/>
                <a:buFont typeface="Calibri"/>
                <a:buNone/>
              </a:pPr>
              <a:r>
                <a:t/>
              </a:r>
              <a:endParaRPr b="0" i="0" sz="2220" u="none" cap="none" strike="noStrike">
                <a:solidFill>
                  <a:schemeClr val="lt1"/>
                </a:solidFill>
                <a:latin typeface="Calibri"/>
                <a:ea typeface="Calibri"/>
                <a:cs typeface="Calibri"/>
                <a:sym typeface="Calibri"/>
              </a:endParaRPr>
            </a:p>
          </p:txBody>
        </p:sp>
        <p:sp>
          <p:nvSpPr>
            <p:cNvPr id="523" name="Google Shape;523;p8"/>
            <p:cNvSpPr txBox="1"/>
            <p:nvPr/>
          </p:nvSpPr>
          <p:spPr>
            <a:xfrm>
              <a:off x="10583550" y="5004742"/>
              <a:ext cx="2220019" cy="552459"/>
            </a:xfrm>
            <a:prstGeom prst="rect">
              <a:avLst/>
            </a:prstGeom>
            <a:noFill/>
            <a:ln>
              <a:noFill/>
            </a:ln>
          </p:spPr>
          <p:txBody>
            <a:bodyPr anchorCtr="0" anchor="t" bIns="0" lIns="0" spcFirstLastPara="1" rIns="0" wrap="square" tIns="0">
              <a:spAutoFit/>
            </a:bodyPr>
            <a:lstStyle/>
            <a:p>
              <a:pPr indent="15663" lvl="0" marL="0" marR="6265" rtl="0" algn="ctr">
                <a:lnSpc>
                  <a:spcPct val="107200"/>
                </a:lnSpc>
                <a:spcBef>
                  <a:spcPts val="0"/>
                </a:spcBef>
                <a:spcAft>
                  <a:spcPts val="0"/>
                </a:spcAft>
                <a:buClr>
                  <a:srgbClr val="0C0C0C"/>
                </a:buClr>
                <a:buSzPts val="1727"/>
                <a:buFont typeface="Montserrat"/>
                <a:buNone/>
              </a:pPr>
              <a:r>
                <a:rPr b="1" i="0" lang="en-US" sz="1727" u="none" cap="none" strike="noStrike">
                  <a:solidFill>
                    <a:srgbClr val="0C0C0C"/>
                  </a:solidFill>
                  <a:latin typeface="Montserrat"/>
                  <a:ea typeface="Montserrat"/>
                  <a:cs typeface="Montserrat"/>
                  <a:sym typeface="Montserrat"/>
                </a:rPr>
                <a:t>Implementation &amp; Monitoring</a:t>
              </a:r>
              <a:endParaRPr/>
            </a:p>
          </p:txBody>
        </p:sp>
      </p:grpSp>
      <p:grpSp>
        <p:nvGrpSpPr>
          <p:cNvPr id="524" name="Google Shape;524;p8"/>
          <p:cNvGrpSpPr/>
          <p:nvPr/>
        </p:nvGrpSpPr>
        <p:grpSpPr>
          <a:xfrm>
            <a:off x="524933" y="862663"/>
            <a:ext cx="8752114" cy="6924641"/>
            <a:chOff x="0" y="0"/>
            <a:chExt cx="5976486" cy="4778002"/>
          </a:xfrm>
        </p:grpSpPr>
        <p:sp>
          <p:nvSpPr>
            <p:cNvPr id="525" name="Google Shape;525;p8"/>
            <p:cNvSpPr/>
            <p:nvPr/>
          </p:nvSpPr>
          <p:spPr>
            <a:xfrm>
              <a:off x="2189013" y="2747198"/>
              <a:ext cx="3787473" cy="660173"/>
            </a:xfrm>
            <a:prstGeom prst="rect">
              <a:avLst/>
            </a:prstGeom>
            <a:solidFill>
              <a:srgbClr val="2F9C67">
                <a:alpha val="9803"/>
              </a:srgbClr>
            </a:solidFill>
            <a:ln cap="flat" cmpd="sng" w="9525">
              <a:solidFill>
                <a:srgbClr val="2F9C67"/>
              </a:solidFill>
              <a:prstDash val="solid"/>
              <a:miter lim="800000"/>
              <a:headEnd len="sm" w="sm" type="none"/>
              <a:tailEnd len="sm" w="sm" type="none"/>
            </a:ln>
          </p:spPr>
          <p:txBody>
            <a:bodyPr anchorCtr="0" anchor="ctr" bIns="108000" lIns="108000" spcFirstLastPara="1" rIns="108000" wrap="square" tIns="108000">
              <a:spAutoFit/>
            </a:bodyPr>
            <a:lstStyle/>
            <a:p>
              <a:pPr indent="-180340" lvl="0" marL="180340" marR="0" rtl="0" algn="l">
                <a:lnSpc>
                  <a:spcPct val="100000"/>
                </a:lnSpc>
                <a:spcBef>
                  <a:spcPts val="0"/>
                </a:spcBef>
                <a:spcAft>
                  <a:spcPts val="0"/>
                </a:spcAft>
                <a:buClr>
                  <a:srgbClr val="2F9C67"/>
                </a:buClr>
                <a:buSzPts val="1600"/>
                <a:buFont typeface="Open Sans Light"/>
                <a:buNone/>
              </a:pPr>
              <a:r>
                <a:rPr b="0" i="0" lang="en-US" sz="1600" u="none" cap="none" strike="noStrike">
                  <a:solidFill>
                    <a:srgbClr val="2F9C67"/>
                  </a:solidFill>
                  <a:latin typeface="Open Sans Light"/>
                  <a:ea typeface="Open Sans Light"/>
                  <a:cs typeface="Open Sans Light"/>
                  <a:sym typeface="Open Sans Light"/>
                </a:rPr>
                <a:t>How to ensure that this information goes back to communities? To inform community-level actions and decision-making of the broader response?</a:t>
              </a:r>
              <a:endParaRPr b="0" i="0" sz="1600" u="none" cap="none" strike="noStrike">
                <a:solidFill>
                  <a:schemeClr val="lt1"/>
                </a:solidFill>
                <a:latin typeface="Open Sans Light"/>
                <a:ea typeface="Open Sans Light"/>
                <a:cs typeface="Open Sans Light"/>
                <a:sym typeface="Open Sans Light"/>
              </a:endParaRPr>
            </a:p>
          </p:txBody>
        </p:sp>
        <p:sp>
          <p:nvSpPr>
            <p:cNvPr id="526" name="Google Shape;526;p8"/>
            <p:cNvSpPr/>
            <p:nvPr/>
          </p:nvSpPr>
          <p:spPr>
            <a:xfrm>
              <a:off x="2188969" y="2111170"/>
              <a:ext cx="3787473" cy="490281"/>
            </a:xfrm>
            <a:prstGeom prst="rect">
              <a:avLst/>
            </a:prstGeom>
            <a:solidFill>
              <a:srgbClr val="2F9C67">
                <a:alpha val="9803"/>
              </a:srgbClr>
            </a:solidFill>
            <a:ln cap="flat" cmpd="sng" w="9525">
              <a:solidFill>
                <a:srgbClr val="2F9C67"/>
              </a:solidFill>
              <a:prstDash val="solid"/>
              <a:miter lim="800000"/>
              <a:headEnd len="sm" w="sm" type="none"/>
              <a:tailEnd len="sm" w="sm" type="none"/>
            </a:ln>
          </p:spPr>
          <p:txBody>
            <a:bodyPr anchorCtr="0" anchor="ctr" bIns="108000" lIns="108000" spcFirstLastPara="1" rIns="108000" wrap="square" tIns="108000">
              <a:spAutoFit/>
            </a:bodyPr>
            <a:lstStyle/>
            <a:p>
              <a:pPr indent="-180340" lvl="0" marL="180340" marR="0" rtl="0" algn="l">
                <a:lnSpc>
                  <a:spcPct val="100000"/>
                </a:lnSpc>
                <a:spcBef>
                  <a:spcPts val="0"/>
                </a:spcBef>
                <a:spcAft>
                  <a:spcPts val="0"/>
                </a:spcAft>
                <a:buClr>
                  <a:srgbClr val="2F9C67"/>
                </a:buClr>
                <a:buSzPts val="1600"/>
                <a:buFont typeface="Open Sans Light"/>
                <a:buNone/>
              </a:pPr>
              <a:r>
                <a:rPr b="0" i="0" lang="en-US" sz="1600" u="none" cap="none" strike="noStrike">
                  <a:solidFill>
                    <a:srgbClr val="2F9C67"/>
                  </a:solidFill>
                  <a:latin typeface="Open Sans Light"/>
                  <a:ea typeface="Open Sans Light"/>
                  <a:cs typeface="Open Sans Light"/>
                  <a:sym typeface="Open Sans Light"/>
                </a:rPr>
                <a:t>What methodology and tools should be used to collect and analyse this information?</a:t>
              </a:r>
              <a:endParaRPr b="0" i="0" sz="1600" u="none" cap="none" strike="noStrike">
                <a:solidFill>
                  <a:schemeClr val="lt1"/>
                </a:solidFill>
                <a:latin typeface="Open Sans Light"/>
                <a:ea typeface="Open Sans Light"/>
                <a:cs typeface="Open Sans Light"/>
                <a:sym typeface="Open Sans Light"/>
              </a:endParaRPr>
            </a:p>
          </p:txBody>
        </p:sp>
        <p:sp>
          <p:nvSpPr>
            <p:cNvPr id="527" name="Google Shape;527;p8"/>
            <p:cNvSpPr/>
            <p:nvPr/>
          </p:nvSpPr>
          <p:spPr>
            <a:xfrm>
              <a:off x="2188906" y="4117829"/>
              <a:ext cx="3787473" cy="660173"/>
            </a:xfrm>
            <a:prstGeom prst="rect">
              <a:avLst/>
            </a:prstGeom>
            <a:solidFill>
              <a:srgbClr val="2F9C67">
                <a:alpha val="9803"/>
              </a:srgbClr>
            </a:solidFill>
            <a:ln cap="flat" cmpd="sng" w="9525">
              <a:solidFill>
                <a:srgbClr val="2F9C67"/>
              </a:solidFill>
              <a:prstDash val="solid"/>
              <a:miter lim="800000"/>
              <a:headEnd len="sm" w="sm" type="none"/>
              <a:tailEnd len="sm" w="sm" type="none"/>
            </a:ln>
          </p:spPr>
          <p:txBody>
            <a:bodyPr anchorCtr="0" anchor="ctr" bIns="108000" lIns="108000" spcFirstLastPara="1" rIns="108000" wrap="square" tIns="108000">
              <a:spAutoFit/>
            </a:bodyPr>
            <a:lstStyle/>
            <a:p>
              <a:pPr indent="-180340" lvl="0" marL="180340" marR="0" rtl="0" algn="l">
                <a:lnSpc>
                  <a:spcPct val="100000"/>
                </a:lnSpc>
                <a:spcBef>
                  <a:spcPts val="0"/>
                </a:spcBef>
                <a:spcAft>
                  <a:spcPts val="0"/>
                </a:spcAft>
                <a:buClr>
                  <a:srgbClr val="2F9C67"/>
                </a:buClr>
                <a:buSzPts val="1600"/>
                <a:buFont typeface="Open Sans Light"/>
                <a:buNone/>
              </a:pPr>
              <a:r>
                <a:rPr b="0" i="0" lang="en-US" sz="1600" u="none" cap="none" strike="noStrike">
                  <a:solidFill>
                    <a:srgbClr val="2F9C67"/>
                  </a:solidFill>
                  <a:latin typeface="Open Sans Light"/>
                  <a:ea typeface="Open Sans Light"/>
                  <a:cs typeface="Open Sans Light"/>
                  <a:sym typeface="Open Sans Light"/>
                </a:rPr>
                <a:t>How to track the information used to ensure that it effectively contributes to operational and strategic priorities? </a:t>
              </a:r>
              <a:endParaRPr b="0" i="0" sz="1600" u="none" cap="none" strike="noStrike">
                <a:solidFill>
                  <a:schemeClr val="lt1"/>
                </a:solidFill>
                <a:latin typeface="Open Sans Light"/>
                <a:ea typeface="Open Sans Light"/>
                <a:cs typeface="Open Sans Light"/>
                <a:sym typeface="Open Sans Light"/>
              </a:endParaRPr>
            </a:p>
          </p:txBody>
        </p:sp>
        <p:sp>
          <p:nvSpPr>
            <p:cNvPr id="528" name="Google Shape;528;p8"/>
            <p:cNvSpPr/>
            <p:nvPr/>
          </p:nvSpPr>
          <p:spPr>
            <a:xfrm>
              <a:off x="2188969" y="1641711"/>
              <a:ext cx="3787473" cy="320388"/>
            </a:xfrm>
            <a:prstGeom prst="rect">
              <a:avLst/>
            </a:prstGeom>
            <a:solidFill>
              <a:srgbClr val="2F9C67">
                <a:alpha val="9803"/>
              </a:srgbClr>
            </a:solidFill>
            <a:ln cap="flat" cmpd="sng" w="9525">
              <a:solidFill>
                <a:srgbClr val="2F9C67"/>
              </a:solidFill>
              <a:prstDash val="solid"/>
              <a:miter lim="800000"/>
              <a:headEnd len="sm" w="sm" type="none"/>
              <a:tailEnd len="sm" w="sm" type="none"/>
            </a:ln>
          </p:spPr>
          <p:txBody>
            <a:bodyPr anchorCtr="0" anchor="ctr" bIns="108000" lIns="108000" spcFirstLastPara="1" rIns="108000" wrap="square" tIns="108000">
              <a:spAutoFit/>
            </a:bodyPr>
            <a:lstStyle/>
            <a:p>
              <a:pPr indent="-180340" lvl="0" marL="180340" marR="0" rtl="0" algn="l">
                <a:lnSpc>
                  <a:spcPct val="100000"/>
                </a:lnSpc>
                <a:spcBef>
                  <a:spcPts val="0"/>
                </a:spcBef>
                <a:spcAft>
                  <a:spcPts val="0"/>
                </a:spcAft>
                <a:buClr>
                  <a:srgbClr val="2F9C67"/>
                </a:buClr>
                <a:buSzPts val="1600"/>
                <a:buFont typeface="Open Sans Light"/>
                <a:buNone/>
              </a:pPr>
              <a:r>
                <a:rPr b="0" i="0" lang="en-US" sz="1600" u="none" cap="none" strike="noStrike">
                  <a:solidFill>
                    <a:srgbClr val="2F9C67"/>
                  </a:solidFill>
                  <a:latin typeface="Open Sans Light"/>
                  <a:ea typeface="Open Sans Light"/>
                  <a:cs typeface="Open Sans Light"/>
                  <a:sym typeface="Open Sans Light"/>
                </a:rPr>
                <a:t>Who can collect this information?</a:t>
              </a:r>
              <a:endParaRPr b="0" i="0" sz="1600" u="none" cap="none" strike="noStrike">
                <a:solidFill>
                  <a:schemeClr val="lt1"/>
                </a:solidFill>
                <a:latin typeface="Open Sans Light"/>
                <a:ea typeface="Open Sans Light"/>
                <a:cs typeface="Open Sans Light"/>
                <a:sym typeface="Open Sans Light"/>
              </a:endParaRPr>
            </a:p>
          </p:txBody>
        </p:sp>
        <p:sp>
          <p:nvSpPr>
            <p:cNvPr id="529" name="Google Shape;529;p8"/>
            <p:cNvSpPr/>
            <p:nvPr/>
          </p:nvSpPr>
          <p:spPr>
            <a:xfrm>
              <a:off x="2188969" y="988969"/>
              <a:ext cx="3787473" cy="490281"/>
            </a:xfrm>
            <a:prstGeom prst="rect">
              <a:avLst/>
            </a:prstGeom>
            <a:solidFill>
              <a:srgbClr val="2F9C67">
                <a:alpha val="9803"/>
              </a:srgbClr>
            </a:solidFill>
            <a:ln cap="flat" cmpd="sng" w="9525">
              <a:solidFill>
                <a:srgbClr val="2F9C67"/>
              </a:solidFill>
              <a:prstDash val="solid"/>
              <a:miter lim="800000"/>
              <a:headEnd len="sm" w="sm" type="none"/>
              <a:tailEnd len="sm" w="sm" type="none"/>
            </a:ln>
          </p:spPr>
          <p:txBody>
            <a:bodyPr anchorCtr="0" anchor="ctr" bIns="108000" lIns="108000" spcFirstLastPara="1" rIns="108000" wrap="square" tIns="108000">
              <a:spAutoFit/>
            </a:bodyPr>
            <a:lstStyle/>
            <a:p>
              <a:pPr indent="0" lvl="0" marL="0" marR="0" rtl="0" algn="l">
                <a:lnSpc>
                  <a:spcPct val="100000"/>
                </a:lnSpc>
                <a:spcBef>
                  <a:spcPts val="0"/>
                </a:spcBef>
                <a:spcAft>
                  <a:spcPts val="0"/>
                </a:spcAft>
                <a:buClr>
                  <a:srgbClr val="2F9C67"/>
                </a:buClr>
                <a:buSzPts val="1600"/>
                <a:buFont typeface="Open Sans Light"/>
                <a:buNone/>
              </a:pPr>
              <a:r>
                <a:rPr b="0" i="0" lang="en-US" sz="1600" u="none" cap="none" strike="noStrike">
                  <a:solidFill>
                    <a:srgbClr val="2F9C67"/>
                  </a:solidFill>
                  <a:latin typeface="Open Sans Light"/>
                  <a:ea typeface="Open Sans Light"/>
                  <a:cs typeface="Open Sans Light"/>
                  <a:sym typeface="Open Sans Light"/>
                </a:rPr>
                <a:t>Does this information already exist? Is there a related needs assessment or study? </a:t>
              </a:r>
              <a:endParaRPr b="0" i="0" sz="1600" u="none" cap="none" strike="noStrike">
                <a:solidFill>
                  <a:schemeClr val="lt1"/>
                </a:solidFill>
                <a:latin typeface="Open Sans Light"/>
                <a:ea typeface="Open Sans Light"/>
                <a:cs typeface="Open Sans Light"/>
                <a:sym typeface="Open Sans Light"/>
              </a:endParaRPr>
            </a:p>
          </p:txBody>
        </p:sp>
        <p:sp>
          <p:nvSpPr>
            <p:cNvPr id="530" name="Google Shape;530;p8"/>
            <p:cNvSpPr/>
            <p:nvPr/>
          </p:nvSpPr>
          <p:spPr>
            <a:xfrm>
              <a:off x="2188969" y="20755"/>
              <a:ext cx="3787473" cy="320388"/>
            </a:xfrm>
            <a:prstGeom prst="rect">
              <a:avLst/>
            </a:prstGeom>
            <a:solidFill>
              <a:srgbClr val="2F9C67">
                <a:alpha val="9803"/>
              </a:srgbClr>
            </a:solidFill>
            <a:ln cap="flat" cmpd="sng" w="9525">
              <a:solidFill>
                <a:srgbClr val="2F9C67"/>
              </a:solidFill>
              <a:prstDash val="solid"/>
              <a:miter lim="800000"/>
              <a:headEnd len="sm" w="sm" type="none"/>
              <a:tailEnd len="sm" w="sm" type="none"/>
            </a:ln>
          </p:spPr>
          <p:txBody>
            <a:bodyPr anchorCtr="0" anchor="ctr" bIns="108000" lIns="108000" spcFirstLastPara="1" rIns="108000" wrap="square" tIns="108000">
              <a:spAutoFit/>
            </a:bodyPr>
            <a:lstStyle/>
            <a:p>
              <a:pPr indent="-180340" lvl="0" marL="180340" marR="0" rtl="0" algn="l">
                <a:lnSpc>
                  <a:spcPct val="100000"/>
                </a:lnSpc>
                <a:spcBef>
                  <a:spcPts val="0"/>
                </a:spcBef>
                <a:spcAft>
                  <a:spcPts val="0"/>
                </a:spcAft>
                <a:buClr>
                  <a:srgbClr val="2F9C67"/>
                </a:buClr>
                <a:buSzPts val="1600"/>
                <a:buFont typeface="Open Sans Light"/>
                <a:buNone/>
              </a:pPr>
              <a:r>
                <a:rPr b="0" i="0" lang="en-US" sz="1600" u="none" cap="none" strike="noStrike">
                  <a:solidFill>
                    <a:srgbClr val="2F9C67"/>
                  </a:solidFill>
                  <a:latin typeface="Open Sans Light"/>
                  <a:ea typeface="Open Sans Light"/>
                  <a:cs typeface="Open Sans Light"/>
                  <a:sym typeface="Open Sans Light"/>
                </a:rPr>
                <a:t>What information is needed? </a:t>
              </a:r>
              <a:endParaRPr b="0" i="0" sz="1600" u="none" cap="none" strike="noStrike">
                <a:solidFill>
                  <a:schemeClr val="lt1"/>
                </a:solidFill>
                <a:latin typeface="Open Sans Light"/>
                <a:ea typeface="Open Sans Light"/>
                <a:cs typeface="Open Sans Light"/>
                <a:sym typeface="Open Sans Light"/>
              </a:endParaRPr>
            </a:p>
          </p:txBody>
        </p:sp>
        <p:sp>
          <p:nvSpPr>
            <p:cNvPr id="531" name="Google Shape;531;p8"/>
            <p:cNvSpPr/>
            <p:nvPr/>
          </p:nvSpPr>
          <p:spPr>
            <a:xfrm>
              <a:off x="0" y="0"/>
              <a:ext cx="1516380" cy="4732020"/>
            </a:xfrm>
            <a:prstGeom prst="rect">
              <a:avLst/>
            </a:prstGeom>
            <a:solidFill>
              <a:srgbClr val="204669"/>
            </a:solidFill>
            <a:ln>
              <a:noFill/>
            </a:ln>
          </p:spPr>
          <p:txBody>
            <a:bodyPr anchorCtr="0" anchor="ctr" bIns="108000" lIns="108000" spcFirstLastPara="1" rIns="108000" wrap="square" tIns="108000">
              <a:noAutofit/>
            </a:bodyPr>
            <a:lstStyle/>
            <a:p>
              <a:pPr indent="0" lvl="0" marL="0" marR="0" rtl="0" algn="ctr">
                <a:lnSpc>
                  <a:spcPct val="100000"/>
                </a:lnSpc>
                <a:spcBef>
                  <a:spcPts val="0"/>
                </a:spcBef>
                <a:spcAft>
                  <a:spcPts val="0"/>
                </a:spcAft>
                <a:buClr>
                  <a:srgbClr val="FFFFFF"/>
                </a:buClr>
                <a:buSzPts val="1600"/>
                <a:buFont typeface="Open Sans SemiBold"/>
                <a:buNone/>
              </a:pPr>
              <a:r>
                <a:rPr b="1" i="0" lang="en-US" sz="1600" u="none" cap="none" strike="noStrike">
                  <a:solidFill>
                    <a:srgbClr val="FFFFFF"/>
                  </a:solidFill>
                  <a:latin typeface="Open Sans SemiBold"/>
                  <a:ea typeface="Open Sans SemiBold"/>
                  <a:cs typeface="Open Sans SemiBold"/>
                  <a:sym typeface="Open Sans SemiBold"/>
                </a:rPr>
                <a:t>DATA TO ACTION:</a:t>
              </a:r>
              <a:r>
                <a:rPr b="0" i="0" lang="en-US" sz="1600" u="none" cap="none" strike="noStrike">
                  <a:solidFill>
                    <a:srgbClr val="FFFFFF"/>
                  </a:solidFill>
                  <a:latin typeface="Open Sans Light"/>
                  <a:ea typeface="Open Sans Light"/>
                  <a:cs typeface="Open Sans Light"/>
                  <a:sym typeface="Open Sans Light"/>
                </a:rPr>
                <a:t> </a:t>
              </a:r>
              <a:br>
                <a:rPr b="0" i="0" lang="en-US" sz="1600" u="none" cap="none" strike="noStrike">
                  <a:solidFill>
                    <a:srgbClr val="FFFFFF"/>
                  </a:solidFill>
                  <a:latin typeface="Open Sans Light"/>
                  <a:ea typeface="Open Sans Light"/>
                  <a:cs typeface="Open Sans Light"/>
                  <a:sym typeface="Open Sans Light"/>
                </a:rPr>
              </a:br>
              <a:endParaRPr b="0" i="0" sz="1600" u="none" cap="none" strike="noStrike">
                <a:solidFill>
                  <a:schemeClr val="lt1"/>
                </a:solidFill>
                <a:latin typeface="Open Sans Light"/>
                <a:ea typeface="Open Sans Light"/>
                <a:cs typeface="Open Sans Light"/>
                <a:sym typeface="Open Sans Light"/>
              </a:endParaRPr>
            </a:p>
            <a:p>
              <a:pPr indent="0" lvl="0" marL="0" marR="0" rtl="0" algn="ctr">
                <a:lnSpc>
                  <a:spcPct val="100000"/>
                </a:lnSpc>
                <a:spcBef>
                  <a:spcPts val="0"/>
                </a:spcBef>
                <a:spcAft>
                  <a:spcPts val="0"/>
                </a:spcAft>
                <a:buClr>
                  <a:srgbClr val="FFFFFF"/>
                </a:buClr>
                <a:buSzPts val="1600"/>
                <a:buFont typeface="Open Sans Light"/>
                <a:buNone/>
              </a:pPr>
              <a:r>
                <a:rPr b="0" i="0" lang="en-US" sz="1600" u="none" cap="none" strike="noStrike">
                  <a:solidFill>
                    <a:srgbClr val="FFFFFF"/>
                  </a:solidFill>
                  <a:latin typeface="Open Sans Light"/>
                  <a:ea typeface="Open Sans Light"/>
                  <a:cs typeface="Open Sans Light"/>
                  <a:sym typeface="Open Sans Light"/>
                </a:rPr>
                <a:t>Key questions in social science research</a:t>
              </a:r>
              <a:endParaRPr b="0" i="0" sz="1600" u="none" cap="none" strike="noStrike">
                <a:solidFill>
                  <a:schemeClr val="lt1"/>
                </a:solidFill>
                <a:latin typeface="Open Sans Light"/>
                <a:ea typeface="Open Sans Light"/>
                <a:cs typeface="Open Sans Light"/>
                <a:sym typeface="Open Sans Light"/>
              </a:endParaRPr>
            </a:p>
            <a:p>
              <a:pPr indent="0" lvl="0" marL="0" marR="0" rtl="0" algn="ctr">
                <a:lnSpc>
                  <a:spcPct val="100000"/>
                </a:lnSpc>
                <a:spcBef>
                  <a:spcPts val="0"/>
                </a:spcBef>
                <a:spcAft>
                  <a:spcPts val="0"/>
                </a:spcAft>
                <a:buClr>
                  <a:schemeClr val="lt1"/>
                </a:buClr>
                <a:buSzPts val="900"/>
                <a:buFont typeface="Open Sans Light"/>
                <a:buNone/>
              </a:pPr>
              <a:r>
                <a:rPr b="0" i="0" lang="en-US" sz="900" u="none" cap="none" strike="noStrike">
                  <a:solidFill>
                    <a:schemeClr val="lt1"/>
                  </a:solidFill>
                  <a:latin typeface="Open Sans Light"/>
                  <a:ea typeface="Open Sans Light"/>
                  <a:cs typeface="Open Sans Light"/>
                  <a:sym typeface="Open Sans Light"/>
                </a:rPr>
                <a:t> </a:t>
              </a:r>
              <a:endParaRPr b="0" i="0" sz="900" u="none" cap="none" strike="noStrike">
                <a:solidFill>
                  <a:schemeClr val="lt1"/>
                </a:solidFill>
                <a:latin typeface="Open Sans Light"/>
                <a:ea typeface="Open Sans Light"/>
                <a:cs typeface="Open Sans Light"/>
                <a:sym typeface="Open Sans Light"/>
              </a:endParaRPr>
            </a:p>
          </p:txBody>
        </p:sp>
        <p:sp>
          <p:nvSpPr>
            <p:cNvPr id="532" name="Google Shape;532;p8"/>
            <p:cNvSpPr/>
            <p:nvPr/>
          </p:nvSpPr>
          <p:spPr>
            <a:xfrm>
              <a:off x="2188969" y="505656"/>
              <a:ext cx="3787473" cy="320388"/>
            </a:xfrm>
            <a:prstGeom prst="rect">
              <a:avLst/>
            </a:prstGeom>
            <a:solidFill>
              <a:srgbClr val="2F9C67">
                <a:alpha val="9803"/>
              </a:srgbClr>
            </a:solidFill>
            <a:ln cap="flat" cmpd="sng" w="9525">
              <a:solidFill>
                <a:srgbClr val="2F9C67"/>
              </a:solidFill>
              <a:prstDash val="solid"/>
              <a:miter lim="800000"/>
              <a:headEnd len="sm" w="sm" type="none"/>
              <a:tailEnd len="sm" w="sm" type="none"/>
            </a:ln>
          </p:spPr>
          <p:txBody>
            <a:bodyPr anchorCtr="0" anchor="ctr" bIns="108000" lIns="108000" spcFirstLastPara="1" rIns="108000" wrap="square" tIns="108000">
              <a:spAutoFit/>
            </a:bodyPr>
            <a:lstStyle/>
            <a:p>
              <a:pPr indent="-180340" lvl="0" marL="180340" marR="0" rtl="0" algn="l">
                <a:lnSpc>
                  <a:spcPct val="100000"/>
                </a:lnSpc>
                <a:spcBef>
                  <a:spcPts val="0"/>
                </a:spcBef>
                <a:spcAft>
                  <a:spcPts val="0"/>
                </a:spcAft>
                <a:buClr>
                  <a:srgbClr val="2F9C67"/>
                </a:buClr>
                <a:buSzPts val="1600"/>
                <a:buFont typeface="Open Sans Light"/>
                <a:buNone/>
              </a:pPr>
              <a:r>
                <a:rPr b="0" i="0" lang="en-US" sz="1600" u="none" cap="none" strike="noStrike">
                  <a:solidFill>
                    <a:srgbClr val="2F9C67"/>
                  </a:solidFill>
                  <a:latin typeface="Open Sans Light"/>
                  <a:ea typeface="Open Sans Light"/>
                  <a:cs typeface="Open Sans Light"/>
                  <a:sym typeface="Open Sans Light"/>
                </a:rPr>
                <a:t>Who needs this information? </a:t>
              </a:r>
              <a:endParaRPr b="0" i="0" sz="1600" u="none" cap="none" strike="noStrike">
                <a:solidFill>
                  <a:schemeClr val="lt1"/>
                </a:solidFill>
                <a:latin typeface="Open Sans Light"/>
                <a:ea typeface="Open Sans Light"/>
                <a:cs typeface="Open Sans Light"/>
                <a:sym typeface="Open Sans Light"/>
              </a:endParaRPr>
            </a:p>
          </p:txBody>
        </p:sp>
        <p:cxnSp>
          <p:nvCxnSpPr>
            <p:cNvPr id="533" name="Google Shape;533;p8"/>
            <p:cNvCxnSpPr/>
            <p:nvPr/>
          </p:nvCxnSpPr>
          <p:spPr>
            <a:xfrm>
              <a:off x="1510146" y="2493818"/>
              <a:ext cx="358140" cy="0"/>
            </a:xfrm>
            <a:prstGeom prst="straightConnector1">
              <a:avLst/>
            </a:prstGeom>
            <a:noFill/>
            <a:ln cap="flat" cmpd="sng" w="12700">
              <a:solidFill>
                <a:srgbClr val="204669"/>
              </a:solidFill>
              <a:prstDash val="solid"/>
              <a:miter lim="800000"/>
              <a:headEnd len="sm" w="sm" type="none"/>
              <a:tailEnd len="sm" w="sm" type="none"/>
            </a:ln>
          </p:spPr>
        </p:cxnSp>
        <p:cxnSp>
          <p:nvCxnSpPr>
            <p:cNvPr id="534" name="Google Shape;534;p8"/>
            <p:cNvCxnSpPr/>
            <p:nvPr/>
          </p:nvCxnSpPr>
          <p:spPr>
            <a:xfrm rot="10800000">
              <a:off x="1870364" y="207818"/>
              <a:ext cx="0" cy="4251960"/>
            </a:xfrm>
            <a:prstGeom prst="straightConnector1">
              <a:avLst/>
            </a:prstGeom>
            <a:noFill/>
            <a:ln cap="flat" cmpd="sng" w="12700">
              <a:solidFill>
                <a:srgbClr val="204669"/>
              </a:solidFill>
              <a:prstDash val="solid"/>
              <a:miter lim="800000"/>
              <a:headEnd len="sm" w="sm" type="none"/>
              <a:tailEnd len="sm" w="sm" type="none"/>
            </a:ln>
          </p:spPr>
        </p:cxnSp>
        <p:cxnSp>
          <p:nvCxnSpPr>
            <p:cNvPr id="535" name="Google Shape;535;p8"/>
            <p:cNvCxnSpPr/>
            <p:nvPr/>
          </p:nvCxnSpPr>
          <p:spPr>
            <a:xfrm>
              <a:off x="1870364" y="207818"/>
              <a:ext cx="312420" cy="0"/>
            </a:xfrm>
            <a:prstGeom prst="straightConnector1">
              <a:avLst/>
            </a:prstGeom>
            <a:noFill/>
            <a:ln cap="flat" cmpd="sng" w="12700">
              <a:solidFill>
                <a:srgbClr val="204669"/>
              </a:solidFill>
              <a:prstDash val="solid"/>
              <a:miter lim="800000"/>
              <a:headEnd len="sm" w="sm" type="none"/>
              <a:tailEnd len="sm" w="sm" type="none"/>
            </a:ln>
          </p:spPr>
        </p:cxnSp>
        <p:cxnSp>
          <p:nvCxnSpPr>
            <p:cNvPr id="536" name="Google Shape;536;p8"/>
            <p:cNvCxnSpPr/>
            <p:nvPr/>
          </p:nvCxnSpPr>
          <p:spPr>
            <a:xfrm>
              <a:off x="1870364" y="4461164"/>
              <a:ext cx="312420" cy="0"/>
            </a:xfrm>
            <a:prstGeom prst="straightConnector1">
              <a:avLst/>
            </a:prstGeom>
            <a:noFill/>
            <a:ln cap="flat" cmpd="sng" w="12700">
              <a:solidFill>
                <a:srgbClr val="204669"/>
              </a:solidFill>
              <a:prstDash val="solid"/>
              <a:miter lim="800000"/>
              <a:headEnd len="sm" w="sm" type="none"/>
              <a:tailEnd len="sm" w="sm" type="none"/>
            </a:ln>
          </p:spPr>
        </p:cxnSp>
        <p:cxnSp>
          <p:nvCxnSpPr>
            <p:cNvPr id="537" name="Google Shape;537;p8"/>
            <p:cNvCxnSpPr/>
            <p:nvPr/>
          </p:nvCxnSpPr>
          <p:spPr>
            <a:xfrm rot="10800000">
              <a:off x="1870364" y="678873"/>
              <a:ext cx="312420" cy="0"/>
            </a:xfrm>
            <a:prstGeom prst="straightConnector1">
              <a:avLst/>
            </a:prstGeom>
            <a:noFill/>
            <a:ln cap="flat" cmpd="sng" w="12700">
              <a:solidFill>
                <a:srgbClr val="204669"/>
              </a:solidFill>
              <a:prstDash val="solid"/>
              <a:miter lim="800000"/>
              <a:headEnd len="sm" w="sm" type="none"/>
              <a:tailEnd len="sm" w="sm" type="none"/>
            </a:ln>
          </p:spPr>
        </p:cxnSp>
        <p:cxnSp>
          <p:nvCxnSpPr>
            <p:cNvPr id="538" name="Google Shape;538;p8"/>
            <p:cNvCxnSpPr/>
            <p:nvPr/>
          </p:nvCxnSpPr>
          <p:spPr>
            <a:xfrm rot="10800000">
              <a:off x="1870364" y="1246909"/>
              <a:ext cx="312420" cy="0"/>
            </a:xfrm>
            <a:prstGeom prst="straightConnector1">
              <a:avLst/>
            </a:prstGeom>
            <a:noFill/>
            <a:ln cap="flat" cmpd="sng" w="12700">
              <a:solidFill>
                <a:srgbClr val="204669"/>
              </a:solidFill>
              <a:prstDash val="solid"/>
              <a:miter lim="800000"/>
              <a:headEnd len="sm" w="sm" type="none"/>
              <a:tailEnd len="sm" w="sm" type="none"/>
            </a:ln>
          </p:spPr>
        </p:cxnSp>
        <p:cxnSp>
          <p:nvCxnSpPr>
            <p:cNvPr id="539" name="Google Shape;539;p8"/>
            <p:cNvCxnSpPr/>
            <p:nvPr/>
          </p:nvCxnSpPr>
          <p:spPr>
            <a:xfrm rot="10800000">
              <a:off x="1870364" y="1801091"/>
              <a:ext cx="312420" cy="0"/>
            </a:xfrm>
            <a:prstGeom prst="straightConnector1">
              <a:avLst/>
            </a:prstGeom>
            <a:noFill/>
            <a:ln cap="flat" cmpd="sng" w="12700">
              <a:solidFill>
                <a:srgbClr val="204669"/>
              </a:solidFill>
              <a:prstDash val="solid"/>
              <a:miter lim="800000"/>
              <a:headEnd len="sm" w="sm" type="none"/>
              <a:tailEnd len="sm" w="sm" type="none"/>
            </a:ln>
          </p:spPr>
        </p:cxnSp>
        <p:cxnSp>
          <p:nvCxnSpPr>
            <p:cNvPr id="540" name="Google Shape;540;p8"/>
            <p:cNvCxnSpPr/>
            <p:nvPr/>
          </p:nvCxnSpPr>
          <p:spPr>
            <a:xfrm rot="10800000">
              <a:off x="1870364" y="2313709"/>
              <a:ext cx="312420" cy="0"/>
            </a:xfrm>
            <a:prstGeom prst="straightConnector1">
              <a:avLst/>
            </a:prstGeom>
            <a:noFill/>
            <a:ln cap="flat" cmpd="sng" w="12700">
              <a:solidFill>
                <a:srgbClr val="204669"/>
              </a:solidFill>
              <a:prstDash val="solid"/>
              <a:miter lim="800000"/>
              <a:headEnd len="sm" w="sm" type="none"/>
              <a:tailEnd len="sm" w="sm" type="none"/>
            </a:ln>
          </p:spPr>
        </p:cxnSp>
        <p:sp>
          <p:nvSpPr>
            <p:cNvPr id="541" name="Google Shape;541;p8"/>
            <p:cNvSpPr/>
            <p:nvPr/>
          </p:nvSpPr>
          <p:spPr>
            <a:xfrm>
              <a:off x="2188969" y="3546708"/>
              <a:ext cx="3787473" cy="500905"/>
            </a:xfrm>
            <a:prstGeom prst="rect">
              <a:avLst/>
            </a:prstGeom>
            <a:solidFill>
              <a:srgbClr val="2F9C67">
                <a:alpha val="9803"/>
              </a:srgbClr>
            </a:solidFill>
            <a:ln cap="flat" cmpd="sng" w="9525">
              <a:solidFill>
                <a:srgbClr val="2F9C67"/>
              </a:solidFill>
              <a:prstDash val="solid"/>
              <a:miter lim="800000"/>
              <a:headEnd len="sm" w="sm" type="none"/>
              <a:tailEnd len="sm" w="sm" type="none"/>
            </a:ln>
          </p:spPr>
          <p:txBody>
            <a:bodyPr anchorCtr="0" anchor="ctr" bIns="108000" lIns="108000" spcFirstLastPara="1" rIns="108000" wrap="square" tIns="108000">
              <a:spAutoFit/>
            </a:bodyPr>
            <a:lstStyle/>
            <a:p>
              <a:pPr indent="-180340" lvl="0" marL="180340" marR="0" rtl="0" algn="l">
                <a:lnSpc>
                  <a:spcPct val="100000"/>
                </a:lnSpc>
                <a:spcBef>
                  <a:spcPts val="0"/>
                </a:spcBef>
                <a:spcAft>
                  <a:spcPts val="0"/>
                </a:spcAft>
                <a:buClr>
                  <a:srgbClr val="2F9C67"/>
                </a:buClr>
                <a:buSzPts val="1600"/>
                <a:buFont typeface="Open Sans Light"/>
                <a:buNone/>
              </a:pPr>
              <a:r>
                <a:rPr b="0" i="0" lang="en-US" sz="1600" u="none" cap="none" strike="noStrike">
                  <a:solidFill>
                    <a:srgbClr val="2F9C67"/>
                  </a:solidFill>
                  <a:latin typeface="Open Sans Light"/>
                  <a:ea typeface="Open Sans Light"/>
                  <a:cs typeface="Open Sans Light"/>
                  <a:sym typeface="Open Sans Light"/>
                </a:rPr>
                <a:t>How to ensure that the information is used to make operational and/or strategic decisions? </a:t>
              </a:r>
              <a:endParaRPr b="0" i="0" sz="1600" u="none" cap="none" strike="noStrike">
                <a:solidFill>
                  <a:schemeClr val="lt1"/>
                </a:solidFill>
                <a:latin typeface="Open Sans Light"/>
                <a:ea typeface="Open Sans Light"/>
                <a:cs typeface="Open Sans Light"/>
                <a:sym typeface="Open Sans Light"/>
              </a:endParaRPr>
            </a:p>
          </p:txBody>
        </p:sp>
        <p:cxnSp>
          <p:nvCxnSpPr>
            <p:cNvPr id="542" name="Google Shape;542;p8"/>
            <p:cNvCxnSpPr/>
            <p:nvPr/>
          </p:nvCxnSpPr>
          <p:spPr>
            <a:xfrm rot="10800000">
              <a:off x="1870364" y="3061854"/>
              <a:ext cx="312420" cy="0"/>
            </a:xfrm>
            <a:prstGeom prst="straightConnector1">
              <a:avLst/>
            </a:prstGeom>
            <a:noFill/>
            <a:ln cap="flat" cmpd="sng" w="12700">
              <a:solidFill>
                <a:srgbClr val="204669"/>
              </a:solidFill>
              <a:prstDash val="solid"/>
              <a:miter lim="800000"/>
              <a:headEnd len="sm" w="sm" type="none"/>
              <a:tailEnd len="sm" w="sm" type="none"/>
            </a:ln>
          </p:spPr>
        </p:cxnSp>
        <p:cxnSp>
          <p:nvCxnSpPr>
            <p:cNvPr id="543" name="Google Shape;543;p8"/>
            <p:cNvCxnSpPr/>
            <p:nvPr/>
          </p:nvCxnSpPr>
          <p:spPr>
            <a:xfrm rot="10800000">
              <a:off x="1870364" y="3865418"/>
              <a:ext cx="312420" cy="0"/>
            </a:xfrm>
            <a:prstGeom prst="straightConnector1">
              <a:avLst/>
            </a:prstGeom>
            <a:noFill/>
            <a:ln cap="flat" cmpd="sng" w="12700">
              <a:solidFill>
                <a:srgbClr val="204669"/>
              </a:solidFill>
              <a:prstDash val="solid"/>
              <a:miter lim="800000"/>
              <a:headEnd len="sm" w="sm" type="none"/>
              <a:tailEnd len="sm" w="sm" type="none"/>
            </a:ln>
          </p:spPr>
        </p:cxn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0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0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2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1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7" name="Shape 547"/>
        <p:cNvGrpSpPr/>
        <p:nvPr/>
      </p:nvGrpSpPr>
      <p:grpSpPr>
        <a:xfrm>
          <a:off x="0" y="0"/>
          <a:ext cx="0" cy="0"/>
          <a:chOff x="0" y="0"/>
          <a:chExt cx="0" cy="0"/>
        </a:xfrm>
      </p:grpSpPr>
      <p:sp>
        <p:nvSpPr>
          <p:cNvPr id="548" name="Google Shape;548;p9"/>
          <p:cNvSpPr txBox="1"/>
          <p:nvPr>
            <p:ph type="title"/>
          </p:nvPr>
        </p:nvSpPr>
        <p:spPr>
          <a:xfrm>
            <a:off x="581891" y="2578379"/>
            <a:ext cx="13915505" cy="3083842"/>
          </a:xfrm>
          <a:prstGeom prst="rect">
            <a:avLst/>
          </a:prstGeom>
          <a:noFill/>
          <a:ln>
            <a:noFill/>
          </a:ln>
        </p:spPr>
        <p:txBody>
          <a:bodyPr anchorCtr="0" anchor="t" bIns="45675" lIns="91350" spcFirstLastPara="1" rIns="91350" wrap="square" tIns="45675">
            <a:spAutoFit/>
          </a:bodyPr>
          <a:lstStyle/>
          <a:p>
            <a:pPr indent="0" lvl="0" marL="0" rtl="0" algn="ctr">
              <a:lnSpc>
                <a:spcPct val="90000"/>
              </a:lnSpc>
              <a:spcBef>
                <a:spcPts val="0"/>
              </a:spcBef>
              <a:spcAft>
                <a:spcPts val="0"/>
              </a:spcAft>
              <a:buClr>
                <a:srgbClr val="2B9C67"/>
              </a:buClr>
              <a:buSzPts val="7200"/>
              <a:buFont typeface="Montserrat"/>
              <a:buNone/>
            </a:pPr>
            <a:r>
              <a:rPr b="1" lang="en-US" sz="7200">
                <a:solidFill>
                  <a:srgbClr val="2B9C67"/>
                </a:solidFill>
                <a:latin typeface="Montserrat"/>
                <a:ea typeface="Montserrat"/>
                <a:cs typeface="Montserrat"/>
                <a:sym typeface="Montserrat"/>
              </a:rPr>
              <a:t>7 key competency domains</a:t>
            </a:r>
            <a:br>
              <a:rPr b="1" lang="en-US" sz="7200">
                <a:solidFill>
                  <a:srgbClr val="2B9C67"/>
                </a:solidFill>
                <a:latin typeface="Montserrat"/>
                <a:ea typeface="Montserrat"/>
                <a:cs typeface="Montserrat"/>
                <a:sym typeface="Montserrat"/>
              </a:rPr>
            </a:br>
            <a:r>
              <a:rPr b="1" lang="en-US" sz="7200">
                <a:solidFill>
                  <a:srgbClr val="2B9C67"/>
                </a:solidFill>
                <a:latin typeface="Montserrat"/>
                <a:ea typeface="Montserrat"/>
                <a:cs typeface="Montserrat"/>
                <a:sym typeface="Montserrat"/>
              </a:rPr>
              <a:t> </a:t>
            </a:r>
            <a:br>
              <a:rPr b="1" lang="en-US" sz="7200">
                <a:solidFill>
                  <a:srgbClr val="2B9C67"/>
                </a:solidFill>
                <a:latin typeface="Montserrat"/>
                <a:ea typeface="Montserrat"/>
                <a:cs typeface="Montserrat"/>
                <a:sym typeface="Montserrat"/>
              </a:rPr>
            </a:br>
            <a:r>
              <a:rPr b="1" lang="en-US" sz="7200">
                <a:solidFill>
                  <a:srgbClr val="2B9C67"/>
                </a:solidFill>
                <a:latin typeface="Montserrat"/>
                <a:ea typeface="Montserrat"/>
                <a:cs typeface="Montserrat"/>
                <a:sym typeface="Montserrat"/>
              </a:rPr>
              <a:t>7 modules</a:t>
            </a:r>
            <a:endParaRPr b="1" sz="7200">
              <a:solidFill>
                <a:srgbClr val="009051"/>
              </a:solidFill>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3_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6_Office Theme">
  <a:themeElements>
    <a:clrScheme name="Custom 3">
      <a:dk1>
        <a:srgbClr val="000000"/>
      </a:dk1>
      <a:lt1>
        <a:srgbClr val="3F3F3F"/>
      </a:lt1>
      <a:dk2>
        <a:srgbClr val="33394B"/>
      </a:dk2>
      <a:lt2>
        <a:srgbClr val="FFFFFF"/>
      </a:lt2>
      <a:accent1>
        <a:srgbClr val="452250"/>
      </a:accent1>
      <a:accent2>
        <a:srgbClr val="E8E8E8"/>
      </a:accent2>
      <a:accent3>
        <a:srgbClr val="F5333F"/>
      </a:accent3>
      <a:accent4>
        <a:srgbClr val="F5333F"/>
      </a:accent4>
      <a:accent5>
        <a:srgbClr val="452250"/>
      </a:accent5>
      <a:accent6>
        <a:srgbClr val="FF4E51"/>
      </a:accent6>
      <a:hlink>
        <a:srgbClr val="FFFFFF"/>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Ombretta BAGGIO</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0x010100210E3868FD170E43AB49E961A7A37711</vt:lpwstr>
  </property>
  <property fmtid="{D5CDD505-2E9C-101B-9397-08002B2CF9AE}" pid="3" name="MSIP_Label_caf3f7fd-5cd4-4287-9002-aceb9af13c42_Enabled">
    <vt:lpwstr>true</vt:lpwstr>
  </property>
  <property fmtid="{D5CDD505-2E9C-101B-9397-08002B2CF9AE}" pid="4" name="MSIP_Label_caf3f7fd-5cd4-4287-9002-aceb9af13c42_SetDate">
    <vt:lpwstr>2021-12-09T09:24:56Z</vt:lpwstr>
  </property>
  <property fmtid="{D5CDD505-2E9C-101B-9397-08002B2CF9AE}" pid="5" name="MSIP_Label_caf3f7fd-5cd4-4287-9002-aceb9af13c42_Method">
    <vt:lpwstr>Privileged</vt:lpwstr>
  </property>
  <property fmtid="{D5CDD505-2E9C-101B-9397-08002B2CF9AE}" pid="6" name="MSIP_Label_caf3f7fd-5cd4-4287-9002-aceb9af13c42_Name">
    <vt:lpwstr>Public</vt:lpwstr>
  </property>
  <property fmtid="{D5CDD505-2E9C-101B-9397-08002B2CF9AE}" pid="7" name="MSIP_Label_caf3f7fd-5cd4-4287-9002-aceb9af13c42_SiteId">
    <vt:lpwstr>a2b53be5-734e-4e6c-ab0d-d184f60fd917</vt:lpwstr>
  </property>
  <property fmtid="{D5CDD505-2E9C-101B-9397-08002B2CF9AE}" pid="8" name="MSIP_Label_caf3f7fd-5cd4-4287-9002-aceb9af13c42_ActionId">
    <vt:lpwstr>d2bbdb9d-18c5-43d1-84d1-55677e1ebf9a</vt:lpwstr>
  </property>
  <property fmtid="{D5CDD505-2E9C-101B-9397-08002B2CF9AE}" pid="9" name="MSIP_Label_caf3f7fd-5cd4-4287-9002-aceb9af13c42_ContentBits">
    <vt:lpwstr>2</vt:lpwstr>
  </property>
</Properties>
</file>