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pen Sans Medium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3kZ3qz2i97t03usGEOQL86V0n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Medium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Medium-italic.fntdata"/><Relationship Id="rId12" Type="http://schemas.openxmlformats.org/officeDocument/2006/relationships/font" Target="fonts/OpenSans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Medium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Why are you doing this work? What is the current emergency situation that (qualitative) data is needed to help inform the emergency response?</a:t>
            </a:r>
            <a:endParaRPr/>
          </a:p>
        </p:txBody>
      </p:sp>
      <p:sp>
        <p:nvSpPr>
          <p:cNvPr id="85" name="Google Shape;8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Who did you talk to? In what format (e.g. interview). Where did you talk to them? Why did you talk to these persons in particular?</a:t>
            </a:r>
            <a:endParaRPr/>
          </a:p>
        </p:txBody>
      </p:sp>
      <p:sp>
        <p:nvSpPr>
          <p:cNvPr id="92" name="Google Shape;9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 do you want/expect persons to do with this information?</a:t>
            </a:r>
            <a:endParaRPr/>
          </a:p>
        </p:txBody>
      </p:sp>
      <p:sp>
        <p:nvSpPr>
          <p:cNvPr id="111" name="Google Shape;111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Open Sans"/>
              <a:buNone/>
              <a:defRPr b="1" sz="6000"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Open Sans"/>
              <a:buNone/>
              <a:defRPr b="1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 Medium"/>
              <a:buChar char="•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Open Sans"/>
              <a:buNone/>
              <a:defRPr b="1" i="0" sz="4400" u="none" cap="none" strike="noStrik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 Medium"/>
              <a:buChar char="•"/>
              <a:defRPr b="0" i="0" sz="28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 Medium"/>
              <a:buChar char="•"/>
              <a:defRPr b="0" i="0" sz="26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 Medium"/>
              <a:buChar char="•"/>
              <a:defRPr b="0" i="0" sz="22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Medium"/>
              <a:buChar char="•"/>
              <a:defRPr b="0" i="0" sz="20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Medium"/>
              <a:buChar char="•"/>
              <a:defRPr b="0" i="0" sz="20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Medium"/>
              <a:buChar char="•"/>
              <a:defRPr b="0" i="0" sz="20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Medium"/>
              <a:buChar char="•"/>
              <a:defRPr b="0" i="0" sz="20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Medium"/>
              <a:buChar char="•"/>
              <a:defRPr b="0" i="0" sz="20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Medium"/>
              <a:buChar char="•"/>
              <a:defRPr b="0" i="0" sz="20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/>
        </p:txBody>
      </p:sp>
      <p:sp>
        <p:nvSpPr>
          <p:cNvPr id="12" name="Google Shape;12;p7"/>
          <p:cNvSpPr txBox="1"/>
          <p:nvPr/>
        </p:nvSpPr>
        <p:spPr>
          <a:xfrm>
            <a:off x="2693825" y="6311888"/>
            <a:ext cx="65037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1" lang="en-US" sz="27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Z</a:t>
            </a:r>
            <a:r>
              <a:rPr i="1" lang="en-US" sz="27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ambia</a:t>
            </a:r>
            <a:r>
              <a:rPr b="0" i="1" lang="en-US" sz="2700" u="none" cap="none" strike="noStrike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 RQA July 2024</a:t>
            </a:r>
            <a:endParaRPr b="0" i="1" sz="2700" u="none" cap="none" strike="noStrike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en-US"/>
              <a:t>[TITLE]</a:t>
            </a:r>
            <a:endParaRPr/>
          </a:p>
        </p:txBody>
      </p:sp>
      <p:sp>
        <p:nvSpPr>
          <p:cNvPr id="81" name="Google Shape;81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[Research Team #]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25 July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Background/Context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Methodology</a:t>
            </a:r>
            <a:endParaRPr/>
          </a:p>
        </p:txBody>
      </p:sp>
      <p:sp>
        <p:nvSpPr>
          <p:cNvPr id="95" name="Google Shape;9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Key Findings</a:t>
            </a:r>
            <a:endParaRPr/>
          </a:p>
        </p:txBody>
      </p:sp>
      <p:sp>
        <p:nvSpPr>
          <p:cNvPr id="101" name="Google Shape;10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Key Findings</a:t>
            </a:r>
            <a:endParaRPr/>
          </a:p>
        </p:txBody>
      </p:sp>
      <p:sp>
        <p:nvSpPr>
          <p:cNvPr id="107" name="Google Shape;10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Recommendations</a:t>
            </a:r>
            <a:endParaRPr/>
          </a:p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Q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2024-06-13T17:16:07Z</dcterms:created>
  <dc:creator>Ginger Johnson</dc:creator>
</cp:coreProperties>
</file>