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embeddedFontLst>
    <p:embeddedFont>
      <p:font typeface="Open Sans Medium"/>
      <p:regular r:id="rId11"/>
      <p:bold r:id="rId12"/>
      <p:italic r:id="rId13"/>
      <p:boldItalic r:id="rId14"/>
    </p:embeddedFont>
    <p:embeddedFont>
      <p:font typeface="Open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i3kZ3qz2i97t03usGEOQL86V0n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Medium-regular.fntdata"/><Relationship Id="rId10" Type="http://schemas.openxmlformats.org/officeDocument/2006/relationships/slide" Target="slides/slide6.xml"/><Relationship Id="rId13" Type="http://schemas.openxmlformats.org/officeDocument/2006/relationships/font" Target="fonts/OpenSansMedium-italic.fntdata"/><Relationship Id="rId12" Type="http://schemas.openxmlformats.org/officeDocument/2006/relationships/font" Target="fonts/OpenSansMedium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penSans-regular.fntdata"/><Relationship Id="rId14" Type="http://schemas.openxmlformats.org/officeDocument/2006/relationships/font" Target="fonts/OpenSansMedium-boldItalic.fntdata"/><Relationship Id="rId17" Type="http://schemas.openxmlformats.org/officeDocument/2006/relationships/font" Target="fonts/OpenSans-italic.fntdata"/><Relationship Id="rId16" Type="http://schemas.openxmlformats.org/officeDocument/2006/relationships/font" Target="fonts/OpenSans-bold.fntdata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font" Target="fonts/OpenSans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Why are you doing this work? What is the current emergency situation that (qualitative) data is needed to help inform the emergency response?</a:t>
            </a:r>
            <a:endParaRPr/>
          </a:p>
        </p:txBody>
      </p:sp>
      <p:sp>
        <p:nvSpPr>
          <p:cNvPr id="85" name="Google Shape;85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Who did you talk to? In what format (e.g. interview). Where did you talk to them? Why did you talk to these persons in particular?</a:t>
            </a:r>
            <a:endParaRPr/>
          </a:p>
        </p:txBody>
      </p:sp>
      <p:sp>
        <p:nvSpPr>
          <p:cNvPr id="92" name="Google Shape;92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What do you want/expect persons to do with this information?</a:t>
            </a:r>
            <a:endParaRPr/>
          </a:p>
        </p:txBody>
      </p:sp>
      <p:sp>
        <p:nvSpPr>
          <p:cNvPr id="111" name="Google Shape;111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Open Sans"/>
              <a:buNone/>
              <a:defRPr b="1" sz="6000"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bg>
      <p:bgPr>
        <a:solidFill>
          <a:schemeClr val="lt2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Open Sans"/>
              <a:buNone/>
              <a:defRPr b="1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 Medium"/>
              <a:buChar char="•"/>
              <a:defRPr>
                <a:latin typeface="Open Sans Medium"/>
                <a:ea typeface="Open Sans Medium"/>
                <a:cs typeface="Open Sans Medium"/>
                <a:sym typeface="Open Sans Medium"/>
              </a:defRPr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4" name="Google Shape;5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1" name="Google Shape;6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Open Sans"/>
              <a:buNone/>
              <a:defRPr b="1" i="0" sz="4400" u="none" cap="none" strike="noStrike">
                <a:solidFill>
                  <a:schemeClr val="accen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pen Sans Medium"/>
              <a:buChar char="•"/>
              <a:defRPr b="0" i="0" sz="28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1pPr>
            <a:lvl2pPr indent="-3937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Open Sans Medium"/>
              <a:buChar char="•"/>
              <a:defRPr b="0" i="0" sz="26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2pPr>
            <a:lvl3pPr indent="-3683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 Medium"/>
              <a:buChar char="•"/>
              <a:defRPr b="0" i="0" sz="22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 Medium"/>
              <a:buChar char="•"/>
              <a:defRPr b="0" i="0" sz="20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 Medium"/>
              <a:buChar char="•"/>
              <a:defRPr b="0" i="0" sz="20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 Medium"/>
              <a:buChar char="•"/>
              <a:defRPr b="0" i="0" sz="20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 Medium"/>
              <a:buChar char="•"/>
              <a:defRPr b="0" i="0" sz="20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 Medium"/>
              <a:buChar char="•"/>
              <a:defRPr b="0" i="0" sz="20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 Medium"/>
              <a:buChar char="•"/>
              <a:defRPr b="0" i="0" sz="20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defRPr>
            </a:lvl9pPr>
          </a:lstStyle>
          <a:p/>
        </p:txBody>
      </p:sp>
      <p:sp>
        <p:nvSpPr>
          <p:cNvPr id="12" name="Google Shape;12;p7"/>
          <p:cNvSpPr txBox="1"/>
          <p:nvPr/>
        </p:nvSpPr>
        <p:spPr>
          <a:xfrm>
            <a:off x="2693825" y="6311888"/>
            <a:ext cx="6503700" cy="3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b="0" i="1" lang="en-US" sz="27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Z</a:t>
            </a:r>
            <a:r>
              <a:rPr i="1" lang="en-US" sz="27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ambia</a:t>
            </a:r>
            <a:r>
              <a:rPr b="0" i="1" lang="en-US" sz="2700" u="none" cap="none" strike="noStrike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 RQA July 2024</a:t>
            </a:r>
            <a:endParaRPr b="0" i="1" sz="2700" u="none" cap="none" strike="noStrike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</a:pPr>
            <a:r>
              <a:rPr lang="en-US"/>
              <a:t>[TITLE]</a:t>
            </a:r>
            <a:endParaRPr/>
          </a:p>
        </p:txBody>
      </p:sp>
      <p:sp>
        <p:nvSpPr>
          <p:cNvPr id="81" name="Google Shape;81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[Research Team #]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25 July 2024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b="1" lang="en-US">
                <a:latin typeface="Open Sans"/>
                <a:ea typeface="Open Sans"/>
                <a:cs typeface="Open Sans"/>
                <a:sym typeface="Open Sans"/>
              </a:rPr>
              <a:t>Background/Context</a:t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8" name="Google Shape;88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Methodology</a:t>
            </a:r>
            <a:endParaRPr/>
          </a:p>
        </p:txBody>
      </p:sp>
      <p:sp>
        <p:nvSpPr>
          <p:cNvPr id="95" name="Google Shape;95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Key Findings</a:t>
            </a:r>
            <a:endParaRPr/>
          </a:p>
        </p:txBody>
      </p:sp>
      <p:sp>
        <p:nvSpPr>
          <p:cNvPr id="101" name="Google Shape;101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Key Findings</a:t>
            </a:r>
            <a:endParaRPr/>
          </a:p>
        </p:txBody>
      </p:sp>
      <p:sp>
        <p:nvSpPr>
          <p:cNvPr id="107" name="Google Shape;10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en-US"/>
              <a:t>Recommendations</a:t>
            </a:r>
            <a:endParaRPr/>
          </a:p>
        </p:txBody>
      </p:sp>
      <p:sp>
        <p:nvSpPr>
          <p:cNvPr id="114" name="Google Shape;114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Q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2024-06-13T17:16:07Z</dcterms:created>
  <dc:creator>Ginger Johnson</dc:creator>
</cp:coreProperties>
</file>